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82.jpg" ContentType="image/jpg"/>
  <Override PartName="/ppt/media/image83.jpg" ContentType="image/jpg"/>
  <Override PartName="/ppt/media/image84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7.jpg" ContentType="image/jpg"/>
  <Override PartName="/ppt/media/image104.jpg" ContentType="image/jpg"/>
  <Override PartName="/ppt/media/image115.jpg" ContentType="image/jpg"/>
  <Override PartName="/ppt/media/image119.jpg" ContentType="image/jpg"/>
  <Override PartName="/ppt/media/image120.jpg" ContentType="image/jpg"/>
  <Override PartName="/ppt/media/image121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31.jpg" ContentType="image/jpg"/>
  <Override PartName="/ppt/media/image147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75" r:id="rId2"/>
    <p:sldMasterId id="2147483699" r:id="rId3"/>
    <p:sldMasterId id="2147483709" r:id="rId4"/>
  </p:sldMasterIdLst>
  <p:notesMasterIdLst>
    <p:notesMasterId r:id="rId61"/>
  </p:notesMasterIdLst>
  <p:sldIdLst>
    <p:sldId id="514" r:id="rId5"/>
    <p:sldId id="610" r:id="rId6"/>
    <p:sldId id="595" r:id="rId7"/>
    <p:sldId id="601" r:id="rId8"/>
    <p:sldId id="600" r:id="rId9"/>
    <p:sldId id="636" r:id="rId10"/>
    <p:sldId id="611" r:id="rId11"/>
    <p:sldId id="612" r:id="rId12"/>
    <p:sldId id="637" r:id="rId13"/>
    <p:sldId id="625" r:id="rId14"/>
    <p:sldId id="626" r:id="rId15"/>
    <p:sldId id="627" r:id="rId16"/>
    <p:sldId id="328" r:id="rId17"/>
    <p:sldId id="399" r:id="rId18"/>
    <p:sldId id="263" r:id="rId19"/>
    <p:sldId id="420" r:id="rId20"/>
    <p:sldId id="622" r:id="rId21"/>
    <p:sldId id="422" r:id="rId22"/>
    <p:sldId id="527" r:id="rId23"/>
    <p:sldId id="425" r:id="rId24"/>
    <p:sldId id="631" r:id="rId25"/>
    <p:sldId id="632" r:id="rId26"/>
    <p:sldId id="335" r:id="rId27"/>
    <p:sldId id="354" r:id="rId28"/>
    <p:sldId id="343" r:id="rId29"/>
    <p:sldId id="285" r:id="rId30"/>
    <p:sldId id="286" r:id="rId31"/>
    <p:sldId id="287" r:id="rId32"/>
    <p:sldId id="426" r:id="rId33"/>
    <p:sldId id="428" r:id="rId34"/>
    <p:sldId id="429" r:id="rId35"/>
    <p:sldId id="430" r:id="rId36"/>
    <p:sldId id="431" r:id="rId37"/>
    <p:sldId id="432" r:id="rId38"/>
    <p:sldId id="614" r:id="rId39"/>
    <p:sldId id="616" r:id="rId40"/>
    <p:sldId id="615" r:id="rId41"/>
    <p:sldId id="628" r:id="rId42"/>
    <p:sldId id="633" r:id="rId43"/>
    <p:sldId id="634" r:id="rId44"/>
    <p:sldId id="635" r:id="rId45"/>
    <p:sldId id="621" r:id="rId46"/>
    <p:sldId id="617" r:id="rId47"/>
    <p:sldId id="618" r:id="rId48"/>
    <p:sldId id="619" r:id="rId49"/>
    <p:sldId id="623" r:id="rId50"/>
    <p:sldId id="434" r:id="rId51"/>
    <p:sldId id="437" r:id="rId52"/>
    <p:sldId id="438" r:id="rId53"/>
    <p:sldId id="439" r:id="rId54"/>
    <p:sldId id="440" r:id="rId55"/>
    <p:sldId id="442" r:id="rId56"/>
    <p:sldId id="443" r:id="rId57"/>
    <p:sldId id="624" r:id="rId58"/>
    <p:sldId id="394" r:id="rId59"/>
    <p:sldId id="540" r:id="rId60"/>
  </p:sldIdLst>
  <p:sldSz cx="18288000" cy="10287000"/>
  <p:notesSz cx="18288000" cy="10287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2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Elizabeth Dominguez Tavera" initials="SEDT" lastIdx="1" clrIdx="0">
    <p:extLst>
      <p:ext uri="{19B8F6BF-5375-455C-9EA6-DF929625EA0E}">
        <p15:presenceInfo xmlns:p15="http://schemas.microsoft.com/office/powerpoint/2012/main" userId="Sandra Elizabeth Dominguez Tavera" providerId="None"/>
      </p:ext>
    </p:extLst>
  </p:cmAuthor>
  <p:cmAuthor id="2" name="Sandra Elizabeth Dominguez Tavera" initials="SEDT [2]" lastIdx="6" clrIdx="1">
    <p:extLst>
      <p:ext uri="{19B8F6BF-5375-455C-9EA6-DF929625EA0E}">
        <p15:presenceInfo xmlns:p15="http://schemas.microsoft.com/office/powerpoint/2012/main" userId="S-1-5-21-1177238915-884357618-682003330-1188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6600"/>
    <a:srgbClr val="003300"/>
    <a:srgbClr val="006600"/>
    <a:srgbClr val="EFF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94660"/>
  </p:normalViewPr>
  <p:slideViewPr>
    <p:cSldViewPr>
      <p:cViewPr varScale="1">
        <p:scale>
          <a:sx n="34" d="100"/>
          <a:sy n="34" d="100"/>
        </p:scale>
        <p:origin x="108" y="228"/>
      </p:cViewPr>
      <p:guideLst>
        <p:guide orient="horz" pos="2616"/>
        <p:guide pos="22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0D9A3-5AEA-40C0-B64C-758788D0762B}" type="datetimeFigureOut">
              <a:rPr lang="es-MX" smtClean="0"/>
              <a:t>05/06/2024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34DC4-4C04-43F6-B081-A6555DC165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11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5F879-0589-40D4-B0E5-B74D0CAD5C6C}" type="slidenum">
              <a:rPr lang="de-DE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66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24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5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48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54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9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2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0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50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4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38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8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0E97D-7F45-4C75-92F7-1F83F6E75A41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file:///V:\jobs\Conwalls\2017_09_19%20GIZ\Movies\2016_GIZ_Kurzfilm_deutsch_20MB.mp4" TargetMode="External"/><Relationship Id="rId1" Type="http://schemas.microsoft.com/office/2007/relationships/media" Target="file:///V:\jobs\Conwalls\2017_09_19%20GIZ\Movies\2016_GIZ_Kurzfilm_deutsch_20MB.mp4" TargetMode="External"/><Relationship Id="rId4" Type="http://schemas.openxmlformats.org/officeDocument/2006/relationships/image" Target="../media/image3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../Movies/deutsch/04.pptx" TargetMode="External"/><Relationship Id="rId13" Type="http://schemas.openxmlformats.org/officeDocument/2006/relationships/image" Target="../media/image45.jpeg"/><Relationship Id="rId18" Type="http://schemas.openxmlformats.org/officeDocument/2006/relationships/hyperlink" Target="../Movies/deutsch/09.pptx" TargetMode="External"/><Relationship Id="rId26" Type="http://schemas.openxmlformats.org/officeDocument/2006/relationships/hyperlink" Target="../Movies/deutsch/13.pptx" TargetMode="External"/><Relationship Id="rId39" Type="http://schemas.openxmlformats.org/officeDocument/2006/relationships/image" Target="../media/image58.jpeg"/><Relationship Id="rId3" Type="http://schemas.openxmlformats.org/officeDocument/2006/relationships/image" Target="../media/image40.jpeg"/><Relationship Id="rId21" Type="http://schemas.openxmlformats.org/officeDocument/2006/relationships/image" Target="../media/image49.jpeg"/><Relationship Id="rId34" Type="http://schemas.openxmlformats.org/officeDocument/2006/relationships/hyperlink" Target="../Movies/deutsch/17.pptx" TargetMode="External"/><Relationship Id="rId7" Type="http://schemas.openxmlformats.org/officeDocument/2006/relationships/image" Target="../media/image42.jpeg"/><Relationship Id="rId12" Type="http://schemas.openxmlformats.org/officeDocument/2006/relationships/hyperlink" Target="../Movies/deutsch/06.pptx" TargetMode="External"/><Relationship Id="rId17" Type="http://schemas.openxmlformats.org/officeDocument/2006/relationships/image" Target="../media/image47.jpeg"/><Relationship Id="rId25" Type="http://schemas.openxmlformats.org/officeDocument/2006/relationships/image" Target="../media/image51.jpeg"/><Relationship Id="rId33" Type="http://schemas.openxmlformats.org/officeDocument/2006/relationships/image" Target="../media/image55.jpeg"/><Relationship Id="rId38" Type="http://schemas.openxmlformats.org/officeDocument/2006/relationships/hyperlink" Target="../Movies/deutsch/19.pptx" TargetMode="External"/><Relationship Id="rId2" Type="http://schemas.openxmlformats.org/officeDocument/2006/relationships/hyperlink" Target="../Movies/deutsch/01.pptx" TargetMode="External"/><Relationship Id="rId16" Type="http://schemas.openxmlformats.org/officeDocument/2006/relationships/hyperlink" Target="../Movies/deutsch/08.pptx" TargetMode="External"/><Relationship Id="rId20" Type="http://schemas.openxmlformats.org/officeDocument/2006/relationships/hyperlink" Target="../Movies/deutsch/10.pptx" TargetMode="External"/><Relationship Id="rId29" Type="http://schemas.openxmlformats.org/officeDocument/2006/relationships/image" Target="../media/image53.jpeg"/><Relationship Id="rId41" Type="http://schemas.openxmlformats.org/officeDocument/2006/relationships/image" Target="../media/image59.jpeg"/><Relationship Id="rId1" Type="http://schemas.openxmlformats.org/officeDocument/2006/relationships/slideMaster" Target="../slideMasters/slideMaster4.xml"/><Relationship Id="rId6" Type="http://schemas.openxmlformats.org/officeDocument/2006/relationships/hyperlink" Target="../Movies/deutsch/03.pptx" TargetMode="External"/><Relationship Id="rId11" Type="http://schemas.openxmlformats.org/officeDocument/2006/relationships/image" Target="../media/image44.jpeg"/><Relationship Id="rId24" Type="http://schemas.openxmlformats.org/officeDocument/2006/relationships/hyperlink" Target="../Movies/deutsch/12.pptx" TargetMode="External"/><Relationship Id="rId32" Type="http://schemas.openxmlformats.org/officeDocument/2006/relationships/hyperlink" Target="../Movies/deutsch/16.pptx" TargetMode="External"/><Relationship Id="rId37" Type="http://schemas.openxmlformats.org/officeDocument/2006/relationships/image" Target="../media/image57.jpeg"/><Relationship Id="rId40" Type="http://schemas.openxmlformats.org/officeDocument/2006/relationships/hyperlink" Target="../Movies/deutsch/20.pptx" TargetMode="External"/><Relationship Id="rId5" Type="http://schemas.openxmlformats.org/officeDocument/2006/relationships/image" Target="../media/image41.jpeg"/><Relationship Id="rId15" Type="http://schemas.openxmlformats.org/officeDocument/2006/relationships/image" Target="../media/image46.jpeg"/><Relationship Id="rId23" Type="http://schemas.openxmlformats.org/officeDocument/2006/relationships/image" Target="../media/image50.jpeg"/><Relationship Id="rId28" Type="http://schemas.openxmlformats.org/officeDocument/2006/relationships/hyperlink" Target="../Movies/deutsch/14.pptx" TargetMode="External"/><Relationship Id="rId36" Type="http://schemas.openxmlformats.org/officeDocument/2006/relationships/hyperlink" Target="../Movies/deutsch/18.pptx" TargetMode="External"/><Relationship Id="rId10" Type="http://schemas.openxmlformats.org/officeDocument/2006/relationships/hyperlink" Target="../Movies/deutsch/05.pptx" TargetMode="External"/><Relationship Id="rId19" Type="http://schemas.openxmlformats.org/officeDocument/2006/relationships/image" Target="../media/image48.jpeg"/><Relationship Id="rId31" Type="http://schemas.openxmlformats.org/officeDocument/2006/relationships/image" Target="../media/image54.jpeg"/><Relationship Id="rId4" Type="http://schemas.openxmlformats.org/officeDocument/2006/relationships/hyperlink" Target="../Movies/deutsch/02.pptx" TargetMode="External"/><Relationship Id="rId9" Type="http://schemas.openxmlformats.org/officeDocument/2006/relationships/image" Target="../media/image43.jpeg"/><Relationship Id="rId14" Type="http://schemas.openxmlformats.org/officeDocument/2006/relationships/hyperlink" Target="../Movies/deutsch/07.pptx" TargetMode="External"/><Relationship Id="rId22" Type="http://schemas.openxmlformats.org/officeDocument/2006/relationships/hyperlink" Target="../Movies/deutsch/11.pptx" TargetMode="External"/><Relationship Id="rId27" Type="http://schemas.openxmlformats.org/officeDocument/2006/relationships/image" Target="../media/image52.jpeg"/><Relationship Id="rId30" Type="http://schemas.openxmlformats.org/officeDocument/2006/relationships/hyperlink" Target="../Movies/deutsch/15.pptx" TargetMode="External"/><Relationship Id="rId35" Type="http://schemas.openxmlformats.org/officeDocument/2006/relationships/image" Target="../media/image56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../Movies/englisch/04.pptx" TargetMode="External"/><Relationship Id="rId13" Type="http://schemas.openxmlformats.org/officeDocument/2006/relationships/image" Target="../media/image45.jpeg"/><Relationship Id="rId18" Type="http://schemas.openxmlformats.org/officeDocument/2006/relationships/hyperlink" Target="../Movies/englisch/09.pptx" TargetMode="External"/><Relationship Id="rId26" Type="http://schemas.openxmlformats.org/officeDocument/2006/relationships/hyperlink" Target="../Movies/englisch/13.pptx" TargetMode="External"/><Relationship Id="rId39" Type="http://schemas.openxmlformats.org/officeDocument/2006/relationships/image" Target="../media/image58.jpeg"/><Relationship Id="rId3" Type="http://schemas.openxmlformats.org/officeDocument/2006/relationships/image" Target="../media/image40.jpeg"/><Relationship Id="rId21" Type="http://schemas.openxmlformats.org/officeDocument/2006/relationships/image" Target="../media/image49.jpeg"/><Relationship Id="rId34" Type="http://schemas.openxmlformats.org/officeDocument/2006/relationships/hyperlink" Target="../Movies/englisch/17.pptx" TargetMode="External"/><Relationship Id="rId7" Type="http://schemas.openxmlformats.org/officeDocument/2006/relationships/image" Target="../media/image42.jpeg"/><Relationship Id="rId12" Type="http://schemas.openxmlformats.org/officeDocument/2006/relationships/hyperlink" Target="../Movies/englisch/06.pptx" TargetMode="External"/><Relationship Id="rId17" Type="http://schemas.openxmlformats.org/officeDocument/2006/relationships/image" Target="../media/image47.jpeg"/><Relationship Id="rId25" Type="http://schemas.openxmlformats.org/officeDocument/2006/relationships/image" Target="../media/image51.jpeg"/><Relationship Id="rId33" Type="http://schemas.openxmlformats.org/officeDocument/2006/relationships/image" Target="../media/image55.jpeg"/><Relationship Id="rId38" Type="http://schemas.openxmlformats.org/officeDocument/2006/relationships/hyperlink" Target="../Movies/englisch/19.pptx" TargetMode="External"/><Relationship Id="rId2" Type="http://schemas.openxmlformats.org/officeDocument/2006/relationships/hyperlink" Target="../Movies/englisch/01.pptx" TargetMode="External"/><Relationship Id="rId16" Type="http://schemas.openxmlformats.org/officeDocument/2006/relationships/hyperlink" Target="../Movies/englisch/08.pptx" TargetMode="External"/><Relationship Id="rId20" Type="http://schemas.openxmlformats.org/officeDocument/2006/relationships/hyperlink" Target="../Movies/englisch/10.pptx" TargetMode="External"/><Relationship Id="rId29" Type="http://schemas.openxmlformats.org/officeDocument/2006/relationships/image" Target="../media/image53.jpeg"/><Relationship Id="rId41" Type="http://schemas.openxmlformats.org/officeDocument/2006/relationships/image" Target="../media/image59.jpeg"/><Relationship Id="rId1" Type="http://schemas.openxmlformats.org/officeDocument/2006/relationships/slideMaster" Target="../slideMasters/slideMaster4.xml"/><Relationship Id="rId6" Type="http://schemas.openxmlformats.org/officeDocument/2006/relationships/hyperlink" Target="../Movies/englisch/03.pptx" TargetMode="External"/><Relationship Id="rId11" Type="http://schemas.openxmlformats.org/officeDocument/2006/relationships/image" Target="../media/image44.jpeg"/><Relationship Id="rId24" Type="http://schemas.openxmlformats.org/officeDocument/2006/relationships/hyperlink" Target="../Movies/englisch/12.pptx" TargetMode="External"/><Relationship Id="rId32" Type="http://schemas.openxmlformats.org/officeDocument/2006/relationships/hyperlink" Target="../Movies/englisch/16.pptx" TargetMode="External"/><Relationship Id="rId37" Type="http://schemas.openxmlformats.org/officeDocument/2006/relationships/image" Target="../media/image57.jpeg"/><Relationship Id="rId40" Type="http://schemas.openxmlformats.org/officeDocument/2006/relationships/hyperlink" Target="../Movies/englisch/20.pptx" TargetMode="External"/><Relationship Id="rId5" Type="http://schemas.openxmlformats.org/officeDocument/2006/relationships/image" Target="../media/image41.jpeg"/><Relationship Id="rId15" Type="http://schemas.openxmlformats.org/officeDocument/2006/relationships/image" Target="../media/image46.jpeg"/><Relationship Id="rId23" Type="http://schemas.openxmlformats.org/officeDocument/2006/relationships/image" Target="../media/image50.jpeg"/><Relationship Id="rId28" Type="http://schemas.openxmlformats.org/officeDocument/2006/relationships/hyperlink" Target="../Movies/englisch/14.pptx" TargetMode="External"/><Relationship Id="rId36" Type="http://schemas.openxmlformats.org/officeDocument/2006/relationships/hyperlink" Target="../Movies/englisch/18.pptx" TargetMode="External"/><Relationship Id="rId10" Type="http://schemas.openxmlformats.org/officeDocument/2006/relationships/hyperlink" Target="../Movies/englisch/05.pptx" TargetMode="External"/><Relationship Id="rId19" Type="http://schemas.openxmlformats.org/officeDocument/2006/relationships/image" Target="../media/image48.jpeg"/><Relationship Id="rId31" Type="http://schemas.openxmlformats.org/officeDocument/2006/relationships/image" Target="../media/image54.jpeg"/><Relationship Id="rId4" Type="http://schemas.openxmlformats.org/officeDocument/2006/relationships/hyperlink" Target="../Movies/englisch/02.pptx" TargetMode="External"/><Relationship Id="rId9" Type="http://schemas.openxmlformats.org/officeDocument/2006/relationships/image" Target="../media/image43.jpeg"/><Relationship Id="rId14" Type="http://schemas.openxmlformats.org/officeDocument/2006/relationships/hyperlink" Target="../Movies/englisch/07.pptx" TargetMode="External"/><Relationship Id="rId22" Type="http://schemas.openxmlformats.org/officeDocument/2006/relationships/hyperlink" Target="../Movies/englisch/11.pptx" TargetMode="External"/><Relationship Id="rId27" Type="http://schemas.openxmlformats.org/officeDocument/2006/relationships/image" Target="../media/image52.jpeg"/><Relationship Id="rId30" Type="http://schemas.openxmlformats.org/officeDocument/2006/relationships/hyperlink" Target="../Movies/englisch/15.pptx" TargetMode="External"/><Relationship Id="rId35" Type="http://schemas.openxmlformats.org/officeDocument/2006/relationships/image" Target="../media/image5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70" y="8023212"/>
            <a:ext cx="5885234" cy="2263788"/>
          </a:xfrm>
          <a:prstGeom prst="rect">
            <a:avLst/>
          </a:prstGeom>
        </p:spPr>
      </p:pic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1455D98B-F030-487C-AE66-1AF153C9970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20183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A0F35519-07A0-497B-AFA7-850000E63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879138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7" name="Marcador de posición de imagen 9">
            <a:extLst>
              <a:ext uri="{FF2B5EF4-FFF2-40B4-BE49-F238E27FC236}">
                <a16:creationId xmlns:a16="http://schemas.microsoft.com/office/drawing/2014/main" id="{30E8329B-EA3B-4924-9803-531273432F0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238092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8" name="Marcador de posición de imagen 9">
            <a:extLst>
              <a:ext uri="{FF2B5EF4-FFF2-40B4-BE49-F238E27FC236}">
                <a16:creationId xmlns:a16="http://schemas.microsoft.com/office/drawing/2014/main" id="{AA2C9C30-9F47-4B7D-8E72-A240B6E3CF5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597048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AFF99D19-6F8D-475F-B13D-B2639E41322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956005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</p:spTree>
    <p:extLst>
      <p:ext uri="{BB962C8B-B14F-4D97-AF65-F5344CB8AC3E}">
        <p14:creationId xmlns:p14="http://schemas.microsoft.com/office/powerpoint/2010/main" val="73718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A11F22F-939D-4E45-B8F2-B92CCB81E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1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90000" rIns="90000"/>
          <a:lstStyle>
            <a:lvl1pPr>
              <a:defRPr sz="3600"/>
            </a:lvl1pPr>
            <a:lvl2pPr marL="1028700" indent="-342900">
              <a:buFontTx/>
              <a:buBlip>
                <a:blip r:embed="rId3"/>
              </a:buBlip>
              <a:defRPr/>
            </a:lvl2pPr>
            <a:lvl3pP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545E645-378E-4B11-9846-81E5C237508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3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A11F22F-939D-4E45-B8F2-B92CCB81E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2752877"/>
            <a:ext cx="15773400" cy="6527007"/>
          </a:xfrm>
        </p:spPr>
        <p:txBody>
          <a:bodyPr lIns="90000"/>
          <a:lstStyle>
            <a:lvl1pPr>
              <a:defRPr sz="3600">
                <a:solidFill>
                  <a:schemeClr val="accent1"/>
                </a:solidFill>
              </a:defRPr>
            </a:lvl1pPr>
            <a:lvl2pPr marL="1028700" indent="-342900">
              <a:buFontTx/>
              <a:buBlip>
                <a:blip r:embed="rId3"/>
              </a:buBlip>
              <a:defRPr/>
            </a:lvl2pPr>
            <a:lvl3pPr marL="1714500" indent="-342900">
              <a:buFontTx/>
              <a:buBlip>
                <a:blip r:embed="rId4"/>
              </a:buBlip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260FD8F-6B3D-4DF5-B870-499ABD786F1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540B358-A097-ED4E-B8AB-BA699AFDF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7777" y="2564614"/>
            <a:ext cx="15773400" cy="4279106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47777" y="6884201"/>
            <a:ext cx="15773400" cy="2250281"/>
          </a:xfrm>
        </p:spPr>
        <p:txBody>
          <a:bodyPr lIns="90000"/>
          <a:lstStyle>
            <a:lvl1pPr marL="0" indent="0"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accent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2700">
                <a:solidFill>
                  <a:schemeClr val="accent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BCA836A-4FCA-4BFD-B159-1A7D0B1B8AA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7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D3C996B-87AC-2A45-882C-9202C457D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CLICK TO EDIT MASTER TITLE STYLE </a:t>
            </a:r>
            <a:br>
              <a:rPr lang="fr-FR" dirty="0"/>
            </a:br>
            <a:r>
              <a:rPr lang="fr-FR" dirty="0"/>
              <a:t>IN HIGH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 lIns="90000"/>
          <a:lstStyle>
            <a:lvl1pPr>
              <a:defRPr sz="3600">
                <a:solidFill>
                  <a:schemeClr val="accent1"/>
                </a:solidFill>
              </a:defRPr>
            </a:lvl1pPr>
            <a:lvl2pPr marL="1028700" indent="-342900">
              <a:buFontTx/>
              <a:buBlip>
                <a:blip r:embed="rId3"/>
              </a:buBlip>
              <a:defRPr/>
            </a:lvl2pPr>
            <a:lvl3pPr marL="1714500" indent="-342900">
              <a:buFontTx/>
              <a:buBlip>
                <a:blip r:embed="rId4"/>
              </a:buBlip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  <a:lvl2pPr marL="1028700" indent="-342900">
              <a:buFontTx/>
              <a:buBlip>
                <a:blip r:embed="rId3"/>
              </a:buBlip>
              <a:defRPr/>
            </a:lvl2pPr>
            <a:lvl3pPr marL="1714500" indent="-342900">
              <a:buFontTx/>
              <a:buBlip>
                <a:blip r:embed="rId4"/>
              </a:buBlip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C00826C2-7701-46FE-B37B-612B35282A2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35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024394F-EFC1-5441-84FA-921975CE1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2" y="547694"/>
            <a:ext cx="15773400" cy="198834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9684" y="2521745"/>
            <a:ext cx="7736681" cy="1235868"/>
          </a:xfrm>
        </p:spPr>
        <p:txBody>
          <a:bodyPr lIns="90000"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9684" y="3757613"/>
            <a:ext cx="7736681" cy="55268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2536034"/>
            <a:ext cx="7774782" cy="6312459"/>
          </a:xfrm>
        </p:spPr>
        <p:txBody>
          <a:bodyPr/>
          <a:lstStyle>
            <a:lvl1pPr>
              <a:defRPr/>
            </a:lvl1pPr>
            <a:lvl2pPr marL="6858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10EB787F-7D65-4218-A591-BFE17AE0E269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80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e /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F914420-D63B-E849-92A9-4834261CC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2" y="547694"/>
            <a:ext cx="15773400" cy="198834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9684" y="2521745"/>
            <a:ext cx="7736681" cy="1235868"/>
          </a:xfrm>
        </p:spPr>
        <p:txBody>
          <a:bodyPr lIns="90000"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9684" y="3757613"/>
            <a:ext cx="7736681" cy="55268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3" y="2521745"/>
            <a:ext cx="7774782" cy="1235868"/>
          </a:xfrm>
        </p:spPr>
        <p:txBody>
          <a:bodyPr anchor="b">
            <a:norm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9258303" y="3757613"/>
            <a:ext cx="7774782" cy="50965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5CB5DE5-6B32-4A60-BFE8-3FEB5ECC8024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09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yellow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7C464D-DD23-1747-9709-9DF711307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2277841"/>
            <a:ext cx="15773400" cy="3833135"/>
          </a:xfr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fr-FR" dirty="0"/>
              <a:t>CLICK TO EDIT MASTER TITLE STYLE -  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08132D2-F802-4B13-8062-5E19253109AB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87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+ visua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37B88F9-E9BC-FD4E-96A0-393A03854D0F}"/>
              </a:ext>
            </a:extLst>
          </p:cNvPr>
          <p:cNvGrpSpPr/>
          <p:nvPr userDrawn="1"/>
        </p:nvGrpSpPr>
        <p:grpSpPr>
          <a:xfrm>
            <a:off x="-2" y="5"/>
            <a:ext cx="18336000" cy="10327661"/>
            <a:chOff x="-1" y="-13554"/>
            <a:chExt cx="9168000" cy="688510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7C464D-DD23-1747-9709-9DF711307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-13554"/>
              <a:ext cx="9168000" cy="6876000"/>
            </a:xfrm>
            <a:prstGeom prst="rect">
              <a:avLst/>
            </a:prstGeom>
          </p:spPr>
        </p:pic>
        <p:pic>
          <p:nvPicPr>
            <p:cNvPr id="8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1E69AE2B-BBB3-A844-A204-38C4B8A54B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160" y="232682"/>
            <a:ext cx="6760031" cy="1163412"/>
          </a:xfrm>
        </p:spPr>
        <p:txBody>
          <a:bodyPr anchor="b" anchorCtr="0">
            <a:normAutofit/>
          </a:bodyPr>
          <a:lstStyle>
            <a:lvl1pPr>
              <a:defRPr sz="2100"/>
            </a:lvl1pPr>
          </a:lstStyle>
          <a:p>
            <a:pPr lvl="0"/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FF99AA6-AEA9-4301-A289-828B00828280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47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+ full page visua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37B88F9-E9BC-FD4E-96A0-393A03854D0F}"/>
              </a:ext>
            </a:extLst>
          </p:cNvPr>
          <p:cNvGrpSpPr/>
          <p:nvPr userDrawn="1"/>
        </p:nvGrpSpPr>
        <p:grpSpPr>
          <a:xfrm>
            <a:off x="-2" y="5"/>
            <a:ext cx="18336000" cy="10327661"/>
            <a:chOff x="-1" y="-13554"/>
            <a:chExt cx="9168000" cy="688510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7C464D-DD23-1747-9709-9DF711307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-13554"/>
              <a:ext cx="9168000" cy="1566200"/>
            </a:xfrm>
            <a:prstGeom prst="rect">
              <a:avLst/>
            </a:prstGeom>
          </p:spPr>
        </p:pic>
        <p:pic>
          <p:nvPicPr>
            <p:cNvPr id="8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1E69AE2B-BBB3-A844-A204-38C4B8A54B3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160" y="232682"/>
            <a:ext cx="6760031" cy="1163412"/>
          </a:xfrm>
        </p:spPr>
        <p:txBody>
          <a:bodyPr anchor="b" anchorCtr="0">
            <a:normAutofit/>
          </a:bodyPr>
          <a:lstStyle>
            <a:lvl1pPr>
              <a:defRPr sz="2100"/>
            </a:lvl1pPr>
          </a:lstStyle>
          <a:p>
            <a:pPr lvl="0"/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E862890-000F-4DAE-9302-892D4461897A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6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green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7C464D-DD23-1747-9709-9DF711307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2277841"/>
            <a:ext cx="15773400" cy="3833135"/>
          </a:xfr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fr-FR" dirty="0"/>
              <a:t>CLICK TO EDIT MASTER TITLE STYLE -  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3A7B6CC-184A-4AEF-978E-939C31AA5CAB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 Cooperación y GI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22" y="7591036"/>
            <a:ext cx="7008780" cy="26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4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+ visu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7C496F6-94AC-D842-B431-C74AEF038B3F}"/>
              </a:ext>
            </a:extLst>
          </p:cNvPr>
          <p:cNvGrpSpPr/>
          <p:nvPr userDrawn="1"/>
        </p:nvGrpSpPr>
        <p:grpSpPr>
          <a:xfrm>
            <a:off x="-2" y="0"/>
            <a:ext cx="18336000" cy="10314000"/>
            <a:chOff x="-1" y="0"/>
            <a:chExt cx="9168000" cy="6876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7C464D-DD23-1747-9709-9DF711307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68000" cy="6876000"/>
            </a:xfrm>
            <a:prstGeom prst="rect">
              <a:avLst/>
            </a:prstGeom>
          </p:spPr>
        </p:pic>
        <p:pic>
          <p:nvPicPr>
            <p:cNvPr id="8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62B82F67-35E4-394B-9231-D31EB9DAC5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160" y="232682"/>
            <a:ext cx="6760031" cy="1163412"/>
          </a:xfrm>
        </p:spPr>
        <p:txBody>
          <a:bodyPr anchor="b" anchorCtr="0">
            <a:normAutofit/>
          </a:bodyPr>
          <a:lstStyle>
            <a:lvl1pPr>
              <a:defRPr sz="2100"/>
            </a:lvl1pPr>
          </a:lstStyle>
          <a:p>
            <a:pPr lvl="0"/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895E3A9-3AC5-41ED-A4F5-769A1B8A4670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5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+ visual full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7C496F6-94AC-D842-B431-C74AEF038B3F}"/>
              </a:ext>
            </a:extLst>
          </p:cNvPr>
          <p:cNvGrpSpPr/>
          <p:nvPr userDrawn="1"/>
        </p:nvGrpSpPr>
        <p:grpSpPr>
          <a:xfrm>
            <a:off x="-2" y="5"/>
            <a:ext cx="18336000" cy="10307330"/>
            <a:chOff x="-1" y="0"/>
            <a:chExt cx="9168000" cy="687155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7C464D-DD23-1747-9709-9DF711307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68000" cy="1499350"/>
            </a:xfrm>
            <a:prstGeom prst="rect">
              <a:avLst/>
            </a:prstGeom>
          </p:spPr>
        </p:pic>
        <p:pic>
          <p:nvPicPr>
            <p:cNvPr id="8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62B82F67-35E4-394B-9231-D31EB9DAC5A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160" y="232682"/>
            <a:ext cx="6760031" cy="1163412"/>
          </a:xfrm>
        </p:spPr>
        <p:txBody>
          <a:bodyPr anchor="b" anchorCtr="0">
            <a:normAutofit/>
          </a:bodyPr>
          <a:lstStyle>
            <a:lvl1pPr>
              <a:defRPr sz="2100"/>
            </a:lvl1pPr>
          </a:lstStyle>
          <a:p>
            <a:pPr lvl="0"/>
            <a:r>
              <a:rPr lang="fr-FR" dirty="0"/>
              <a:t>CLICK TO EDIT MASTER TITLE STYLE</a:t>
            </a:r>
            <a:br>
              <a:rPr lang="fr-FR" dirty="0"/>
            </a:br>
            <a:r>
              <a:rPr lang="fr-FR" dirty="0"/>
              <a:t>IN HIGH CASE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F3517E1-EDD8-4A38-B7D1-C78F925DAA77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80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0F1646C-D3A5-AA43-B15B-DA7B50FDC848}"/>
              </a:ext>
            </a:extLst>
          </p:cNvPr>
          <p:cNvGrpSpPr/>
          <p:nvPr userDrawn="1"/>
        </p:nvGrpSpPr>
        <p:grpSpPr>
          <a:xfrm>
            <a:off x="2" y="0"/>
            <a:ext cx="18316901" cy="10314000"/>
            <a:chOff x="0" y="0"/>
            <a:chExt cx="9158450" cy="6876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B58910B-56FF-884C-AC16-D51043F57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58450" cy="6876000"/>
            </a:xfrm>
            <a:prstGeom prst="rect">
              <a:avLst/>
            </a:prstGeom>
          </p:spPr>
        </p:pic>
        <p:pic>
          <p:nvPicPr>
            <p:cNvPr id="7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BDB43419-C99B-0A40-AE22-ECBA59B81DC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DF8F633-D05F-4531-916C-F31832C04144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5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779869A-9FEC-8C43-AEBE-D78119D37D12}"/>
              </a:ext>
            </a:extLst>
          </p:cNvPr>
          <p:cNvGrpSpPr/>
          <p:nvPr userDrawn="1"/>
        </p:nvGrpSpPr>
        <p:grpSpPr>
          <a:xfrm>
            <a:off x="2" y="0"/>
            <a:ext cx="18316901" cy="10314000"/>
            <a:chOff x="0" y="0"/>
            <a:chExt cx="9158450" cy="6876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B58910B-56FF-884C-AC16-D51043F57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58450" cy="6876000"/>
            </a:xfrm>
            <a:prstGeom prst="rect">
              <a:avLst/>
            </a:prstGeom>
          </p:spPr>
        </p:pic>
        <p:pic>
          <p:nvPicPr>
            <p:cNvPr id="7" name="Picture 3" descr="S:\F09005_GOPA-Group\3_Work\33_Work-in-process\Job-21_New_Visual ID\Uploading\Graphic Elements\Key Graphic Elements\The A\yellow\graphic_GCG_keygraphics_A_yellow_transparent.png">
              <a:extLst>
                <a:ext uri="{FF2B5EF4-FFF2-40B4-BE49-F238E27FC236}">
                  <a16:creationId xmlns:a16="http://schemas.microsoft.com/office/drawing/2014/main" id="{8DB3E14C-F5CA-FE47-9512-C5CB2E3FFD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7E7E7E">
                    <a:alpha val="97647"/>
                  </a:srgbClr>
                </a:clrFrom>
                <a:clrTo>
                  <a:srgbClr val="7E7E7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7560"/>
              <a:ext cx="1023050" cy="2843993"/>
            </a:xfrm>
            <a:prstGeom prst="rect">
              <a:avLst/>
            </a:prstGeom>
            <a:noFill/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E762BB4-0B92-4C4D-9AC8-FA8DB981AAD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52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36F75CD-2D29-4684-B197-ED4E3E3CFBEF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68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CAEF958-3023-45ED-9759-4E8222F34B2F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D21BD9-6E62-B44B-AD51-4FB528EF30F2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38062" y="1914845"/>
            <a:ext cx="583200" cy="407441"/>
          </a:xfrm>
          <a:custGeom>
            <a:avLst/>
            <a:gdLst/>
            <a:ahLst/>
            <a:cxnLst>
              <a:cxn ang="0">
                <a:pos x="45" y="8"/>
              </a:cxn>
              <a:cxn ang="0">
                <a:pos x="30" y="8"/>
              </a:cxn>
              <a:cxn ang="0">
                <a:pos x="63" y="18"/>
              </a:cxn>
              <a:cxn ang="0">
                <a:pos x="63" y="3"/>
              </a:cxn>
              <a:cxn ang="0">
                <a:pos x="63" y="18"/>
              </a:cxn>
              <a:cxn ang="0">
                <a:pos x="19" y="16"/>
              </a:cxn>
              <a:cxn ang="0">
                <a:pos x="7" y="16"/>
              </a:cxn>
              <a:cxn ang="0">
                <a:pos x="88" y="21"/>
              </a:cxn>
              <a:cxn ang="0">
                <a:pos x="88" y="8"/>
              </a:cxn>
              <a:cxn ang="0">
                <a:pos x="88" y="21"/>
              </a:cxn>
              <a:cxn ang="0">
                <a:pos x="81" y="24"/>
              </a:cxn>
              <a:cxn ang="0">
                <a:pos x="71" y="21"/>
              </a:cxn>
              <a:cxn ang="0">
                <a:pos x="51" y="23"/>
              </a:cxn>
              <a:cxn ang="0">
                <a:pos x="30" y="20"/>
              </a:cxn>
              <a:cxn ang="0">
                <a:pos x="18" y="26"/>
              </a:cxn>
              <a:cxn ang="0">
                <a:pos x="0" y="34"/>
              </a:cxn>
              <a:cxn ang="0">
                <a:pos x="2" y="56"/>
              </a:cxn>
              <a:cxn ang="0">
                <a:pos x="4" y="32"/>
              </a:cxn>
              <a:cxn ang="0">
                <a:pos x="7" y="83"/>
              </a:cxn>
              <a:cxn ang="0">
                <a:pos x="15" y="88"/>
              </a:cxn>
              <a:cxn ang="0">
                <a:pos x="19" y="32"/>
              </a:cxn>
              <a:cxn ang="0">
                <a:pos x="22" y="54"/>
              </a:cxn>
              <a:cxn ang="0">
                <a:pos x="27" y="53"/>
              </a:cxn>
              <a:cxn ang="0">
                <a:pos x="30" y="29"/>
              </a:cxn>
              <a:cxn ang="0">
                <a:pos x="35" y="95"/>
              </a:cxn>
              <a:cxn ang="0">
                <a:pos x="46" y="87"/>
              </a:cxn>
              <a:cxn ang="0">
                <a:pos x="48" y="29"/>
              </a:cxn>
              <a:cxn ang="0">
                <a:pos x="51" y="56"/>
              </a:cxn>
              <a:cxn ang="0">
                <a:pos x="53" y="30"/>
              </a:cxn>
              <a:cxn ang="0">
                <a:pos x="55" y="87"/>
              </a:cxn>
              <a:cxn ang="0">
                <a:pos x="67" y="94"/>
              </a:cxn>
              <a:cxn ang="0">
                <a:pos x="72" y="30"/>
              </a:cxn>
              <a:cxn ang="0">
                <a:pos x="75" y="53"/>
              </a:cxn>
              <a:cxn ang="0">
                <a:pos x="79" y="54"/>
              </a:cxn>
              <a:cxn ang="0">
                <a:pos x="82" y="32"/>
              </a:cxn>
              <a:cxn ang="0">
                <a:pos x="85" y="86"/>
              </a:cxn>
              <a:cxn ang="0">
                <a:pos x="94" y="79"/>
              </a:cxn>
              <a:cxn ang="0">
                <a:pos x="97" y="32"/>
              </a:cxn>
              <a:cxn ang="0">
                <a:pos x="99" y="56"/>
              </a:cxn>
              <a:cxn ang="0">
                <a:pos x="102" y="33"/>
              </a:cxn>
            </a:cxnLst>
            <a:rect l="0" t="0" r="r" b="b"/>
            <a:pathLst>
              <a:path w="102" h="95">
                <a:moveTo>
                  <a:pt x="37" y="16"/>
                </a:moveTo>
                <a:cubicBezTo>
                  <a:pt x="41" y="16"/>
                  <a:pt x="45" y="12"/>
                  <a:pt x="45" y="8"/>
                </a:cubicBezTo>
                <a:cubicBezTo>
                  <a:pt x="45" y="4"/>
                  <a:pt x="41" y="0"/>
                  <a:pt x="37" y="0"/>
                </a:cubicBezTo>
                <a:cubicBezTo>
                  <a:pt x="33" y="0"/>
                  <a:pt x="30" y="4"/>
                  <a:pt x="30" y="8"/>
                </a:cubicBezTo>
                <a:cubicBezTo>
                  <a:pt x="30" y="12"/>
                  <a:pt x="33" y="16"/>
                  <a:pt x="37" y="16"/>
                </a:cubicBezTo>
                <a:close/>
                <a:moveTo>
                  <a:pt x="63" y="18"/>
                </a:moveTo>
                <a:cubicBezTo>
                  <a:pt x="68" y="18"/>
                  <a:pt x="71" y="14"/>
                  <a:pt x="71" y="10"/>
                </a:cubicBezTo>
                <a:cubicBezTo>
                  <a:pt x="71" y="6"/>
                  <a:pt x="68" y="3"/>
                  <a:pt x="63" y="3"/>
                </a:cubicBezTo>
                <a:cubicBezTo>
                  <a:pt x="59" y="3"/>
                  <a:pt x="56" y="6"/>
                  <a:pt x="56" y="10"/>
                </a:cubicBezTo>
                <a:cubicBezTo>
                  <a:pt x="56" y="14"/>
                  <a:pt x="59" y="18"/>
                  <a:pt x="63" y="18"/>
                </a:cubicBezTo>
                <a:close/>
                <a:moveTo>
                  <a:pt x="13" y="23"/>
                </a:moveTo>
                <a:cubicBezTo>
                  <a:pt x="16" y="23"/>
                  <a:pt x="19" y="20"/>
                  <a:pt x="19" y="16"/>
                </a:cubicBezTo>
                <a:cubicBezTo>
                  <a:pt x="19" y="13"/>
                  <a:pt x="16" y="10"/>
                  <a:pt x="13" y="10"/>
                </a:cubicBezTo>
                <a:cubicBezTo>
                  <a:pt x="10" y="10"/>
                  <a:pt x="7" y="13"/>
                  <a:pt x="7" y="16"/>
                </a:cubicBezTo>
                <a:cubicBezTo>
                  <a:pt x="7" y="20"/>
                  <a:pt x="10" y="23"/>
                  <a:pt x="13" y="23"/>
                </a:cubicBezTo>
                <a:close/>
                <a:moveTo>
                  <a:pt x="88" y="21"/>
                </a:moveTo>
                <a:cubicBezTo>
                  <a:pt x="91" y="21"/>
                  <a:pt x="94" y="18"/>
                  <a:pt x="94" y="15"/>
                </a:cubicBezTo>
                <a:cubicBezTo>
                  <a:pt x="94" y="11"/>
                  <a:pt x="91" y="8"/>
                  <a:pt x="88" y="8"/>
                </a:cubicBezTo>
                <a:cubicBezTo>
                  <a:pt x="84" y="8"/>
                  <a:pt x="81" y="11"/>
                  <a:pt x="81" y="15"/>
                </a:cubicBezTo>
                <a:cubicBezTo>
                  <a:pt x="81" y="18"/>
                  <a:pt x="84" y="21"/>
                  <a:pt x="88" y="21"/>
                </a:cubicBezTo>
                <a:close/>
                <a:moveTo>
                  <a:pt x="95" y="24"/>
                </a:moveTo>
                <a:cubicBezTo>
                  <a:pt x="81" y="24"/>
                  <a:pt x="81" y="24"/>
                  <a:pt x="81" y="24"/>
                </a:cubicBezTo>
                <a:cubicBezTo>
                  <a:pt x="80" y="24"/>
                  <a:pt x="79" y="24"/>
                  <a:pt x="78" y="25"/>
                </a:cubicBezTo>
                <a:cubicBezTo>
                  <a:pt x="76" y="22"/>
                  <a:pt x="74" y="21"/>
                  <a:pt x="71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54" y="21"/>
                  <a:pt x="52" y="21"/>
                  <a:pt x="51" y="23"/>
                </a:cubicBezTo>
                <a:cubicBezTo>
                  <a:pt x="49" y="21"/>
                  <a:pt x="47" y="20"/>
                  <a:pt x="45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27" y="20"/>
                  <a:pt x="24" y="23"/>
                  <a:pt x="23" y="26"/>
                </a:cubicBezTo>
                <a:cubicBezTo>
                  <a:pt x="22" y="26"/>
                  <a:pt x="19" y="26"/>
                  <a:pt x="18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3" y="26"/>
                  <a:pt x="0" y="29"/>
                  <a:pt x="0" y="3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5"/>
                  <a:pt x="0" y="56"/>
                  <a:pt x="2" y="56"/>
                </a:cubicBezTo>
                <a:cubicBezTo>
                  <a:pt x="4" y="56"/>
                  <a:pt x="4" y="55"/>
                  <a:pt x="4" y="53"/>
                </a:cubicBezTo>
                <a:cubicBezTo>
                  <a:pt x="4" y="51"/>
                  <a:pt x="4" y="32"/>
                  <a:pt x="4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80"/>
                  <a:pt x="7" y="83"/>
                </a:cubicBezTo>
                <a:cubicBezTo>
                  <a:pt x="7" y="88"/>
                  <a:pt x="10" y="88"/>
                  <a:pt x="12" y="88"/>
                </a:cubicBezTo>
                <a:cubicBezTo>
                  <a:pt x="15" y="88"/>
                  <a:pt x="15" y="88"/>
                  <a:pt x="15" y="88"/>
                </a:cubicBezTo>
                <a:cubicBezTo>
                  <a:pt x="17" y="88"/>
                  <a:pt x="19" y="88"/>
                  <a:pt x="19" y="82"/>
                </a:cubicBezTo>
                <a:cubicBezTo>
                  <a:pt x="19" y="79"/>
                  <a:pt x="19" y="32"/>
                  <a:pt x="19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6"/>
                  <a:pt x="23" y="56"/>
                  <a:pt x="25" y="56"/>
                </a:cubicBezTo>
                <a:cubicBezTo>
                  <a:pt x="26" y="56"/>
                  <a:pt x="27" y="55"/>
                  <a:pt x="27" y="53"/>
                </a:cubicBezTo>
                <a:cubicBezTo>
                  <a:pt x="27" y="52"/>
                  <a:pt x="27" y="29"/>
                  <a:pt x="27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29" y="84"/>
                  <a:pt x="30" y="88"/>
                </a:cubicBezTo>
                <a:cubicBezTo>
                  <a:pt x="30" y="94"/>
                  <a:pt x="33" y="95"/>
                  <a:pt x="35" y="95"/>
                </a:cubicBezTo>
                <a:cubicBezTo>
                  <a:pt x="41" y="95"/>
                  <a:pt x="41" y="95"/>
                  <a:pt x="41" y="95"/>
                </a:cubicBezTo>
                <a:cubicBezTo>
                  <a:pt x="43" y="95"/>
                  <a:pt x="45" y="94"/>
                  <a:pt x="46" y="87"/>
                </a:cubicBezTo>
                <a:cubicBezTo>
                  <a:pt x="46" y="84"/>
                  <a:pt x="46" y="29"/>
                  <a:pt x="46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9"/>
                  <a:pt x="48" y="51"/>
                  <a:pt x="48" y="53"/>
                </a:cubicBezTo>
                <a:cubicBezTo>
                  <a:pt x="48" y="55"/>
                  <a:pt x="49" y="56"/>
                  <a:pt x="51" y="56"/>
                </a:cubicBezTo>
                <a:cubicBezTo>
                  <a:pt x="52" y="56"/>
                  <a:pt x="52" y="55"/>
                  <a:pt x="52" y="53"/>
                </a:cubicBezTo>
                <a:cubicBezTo>
                  <a:pt x="52" y="52"/>
                  <a:pt x="53" y="30"/>
                  <a:pt x="53" y="30"/>
                </a:cubicBezTo>
                <a:cubicBezTo>
                  <a:pt x="55" y="30"/>
                  <a:pt x="55" y="30"/>
                  <a:pt x="55" y="30"/>
                </a:cubicBezTo>
                <a:cubicBezTo>
                  <a:pt x="55" y="30"/>
                  <a:pt x="55" y="83"/>
                  <a:pt x="55" y="87"/>
                </a:cubicBezTo>
                <a:cubicBezTo>
                  <a:pt x="56" y="93"/>
                  <a:pt x="59" y="94"/>
                  <a:pt x="61" y="94"/>
                </a:cubicBezTo>
                <a:cubicBezTo>
                  <a:pt x="67" y="94"/>
                  <a:pt x="67" y="94"/>
                  <a:pt x="67" y="94"/>
                </a:cubicBezTo>
                <a:cubicBezTo>
                  <a:pt x="69" y="94"/>
                  <a:pt x="71" y="93"/>
                  <a:pt x="72" y="86"/>
                </a:cubicBezTo>
                <a:cubicBezTo>
                  <a:pt x="72" y="83"/>
                  <a:pt x="72" y="30"/>
                  <a:pt x="72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0"/>
                  <a:pt x="75" y="51"/>
                  <a:pt x="75" y="53"/>
                </a:cubicBezTo>
                <a:cubicBezTo>
                  <a:pt x="75" y="55"/>
                  <a:pt x="75" y="56"/>
                  <a:pt x="77" y="56"/>
                </a:cubicBezTo>
                <a:cubicBezTo>
                  <a:pt x="78" y="56"/>
                  <a:pt x="79" y="55"/>
                  <a:pt x="79" y="54"/>
                </a:cubicBezTo>
                <a:cubicBezTo>
                  <a:pt x="79" y="57"/>
                  <a:pt x="79" y="32"/>
                  <a:pt x="79" y="32"/>
                </a:cubicBezTo>
                <a:cubicBezTo>
                  <a:pt x="82" y="32"/>
                  <a:pt x="82" y="32"/>
                  <a:pt x="82" y="32"/>
                </a:cubicBezTo>
                <a:cubicBezTo>
                  <a:pt x="82" y="32"/>
                  <a:pt x="82" y="79"/>
                  <a:pt x="82" y="80"/>
                </a:cubicBezTo>
                <a:cubicBezTo>
                  <a:pt x="82" y="85"/>
                  <a:pt x="84" y="86"/>
                  <a:pt x="85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92" y="86"/>
                  <a:pt x="94" y="85"/>
                  <a:pt x="94" y="79"/>
                </a:cubicBezTo>
                <a:cubicBezTo>
                  <a:pt x="94" y="76"/>
                  <a:pt x="94" y="32"/>
                  <a:pt x="94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2"/>
                  <a:pt x="97" y="53"/>
                  <a:pt x="97" y="54"/>
                </a:cubicBezTo>
                <a:cubicBezTo>
                  <a:pt x="97" y="55"/>
                  <a:pt x="98" y="56"/>
                  <a:pt x="99" y="56"/>
                </a:cubicBezTo>
                <a:cubicBezTo>
                  <a:pt x="101" y="56"/>
                  <a:pt x="102" y="55"/>
                  <a:pt x="102" y="54"/>
                </a:cubicBezTo>
                <a:cubicBezTo>
                  <a:pt x="102" y="33"/>
                  <a:pt x="102" y="33"/>
                  <a:pt x="102" y="33"/>
                </a:cubicBezTo>
                <a:cubicBezTo>
                  <a:pt x="102" y="29"/>
                  <a:pt x="98" y="24"/>
                  <a:pt x="95" y="2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318A35F-C484-0B43-AB87-E607D4F0A8E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033717" y="1899848"/>
            <a:ext cx="229280" cy="437400"/>
          </a:xfrm>
          <a:custGeom>
            <a:avLst/>
            <a:gdLst/>
            <a:ahLst/>
            <a:cxnLst>
              <a:cxn ang="0">
                <a:pos x="12" y="8"/>
              </a:cxn>
              <a:cxn ang="0">
                <a:pos x="21" y="0"/>
              </a:cxn>
              <a:cxn ang="0">
                <a:pos x="29" y="8"/>
              </a:cxn>
              <a:cxn ang="0">
                <a:pos x="21" y="17"/>
              </a:cxn>
              <a:cxn ang="0">
                <a:pos x="12" y="8"/>
              </a:cxn>
              <a:cxn ang="0">
                <a:pos x="30" y="21"/>
              </a:cxn>
              <a:cxn ang="0">
                <a:pos x="11" y="21"/>
              </a:cxn>
              <a:cxn ang="0">
                <a:pos x="0" y="32"/>
              </a:cxn>
              <a:cxn ang="0">
                <a:pos x="0" y="58"/>
              </a:cxn>
              <a:cxn ang="0">
                <a:pos x="4" y="62"/>
              </a:cxn>
              <a:cxn ang="0">
                <a:pos x="7" y="58"/>
              </a:cxn>
              <a:cxn ang="0">
                <a:pos x="7" y="34"/>
              </a:cxn>
              <a:cxn ang="0">
                <a:pos x="11" y="34"/>
              </a:cxn>
              <a:cxn ang="0">
                <a:pos x="11" y="102"/>
              </a:cxn>
              <a:cxn ang="0">
                <a:pos x="15" y="106"/>
              </a:cxn>
              <a:cxn ang="0">
                <a:pos x="19" y="102"/>
              </a:cxn>
              <a:cxn ang="0">
                <a:pos x="19" y="62"/>
              </a:cxn>
              <a:cxn ang="0">
                <a:pos x="23" y="62"/>
              </a:cxn>
              <a:cxn ang="0">
                <a:pos x="23" y="102"/>
              </a:cxn>
              <a:cxn ang="0">
                <a:pos x="27" y="106"/>
              </a:cxn>
              <a:cxn ang="0">
                <a:pos x="31" y="102"/>
              </a:cxn>
              <a:cxn ang="0">
                <a:pos x="31" y="34"/>
              </a:cxn>
              <a:cxn ang="0">
                <a:pos x="35" y="34"/>
              </a:cxn>
              <a:cxn ang="0">
                <a:pos x="35" y="58"/>
              </a:cxn>
              <a:cxn ang="0">
                <a:pos x="38" y="62"/>
              </a:cxn>
              <a:cxn ang="0">
                <a:pos x="41" y="58"/>
              </a:cxn>
              <a:cxn ang="0">
                <a:pos x="41" y="32"/>
              </a:cxn>
              <a:cxn ang="0">
                <a:pos x="30" y="21"/>
              </a:cxn>
            </a:cxnLst>
            <a:rect l="0" t="0" r="r" b="b"/>
            <a:pathLst>
              <a:path w="41" h="106">
                <a:moveTo>
                  <a:pt x="12" y="8"/>
                </a:moveTo>
                <a:cubicBezTo>
                  <a:pt x="12" y="3"/>
                  <a:pt x="16" y="0"/>
                  <a:pt x="21" y="0"/>
                </a:cubicBezTo>
                <a:cubicBezTo>
                  <a:pt x="26" y="0"/>
                  <a:pt x="29" y="3"/>
                  <a:pt x="29" y="8"/>
                </a:cubicBezTo>
                <a:cubicBezTo>
                  <a:pt x="29" y="13"/>
                  <a:pt x="26" y="17"/>
                  <a:pt x="21" y="17"/>
                </a:cubicBezTo>
                <a:cubicBezTo>
                  <a:pt x="16" y="17"/>
                  <a:pt x="12" y="13"/>
                  <a:pt x="12" y="8"/>
                </a:cubicBezTo>
                <a:close/>
                <a:moveTo>
                  <a:pt x="30" y="21"/>
                </a:moveTo>
                <a:cubicBezTo>
                  <a:pt x="27" y="21"/>
                  <a:pt x="14" y="21"/>
                  <a:pt x="11" y="21"/>
                </a:cubicBezTo>
                <a:cubicBezTo>
                  <a:pt x="5" y="21"/>
                  <a:pt x="0" y="26"/>
                  <a:pt x="0" y="32"/>
                </a:cubicBezTo>
                <a:cubicBezTo>
                  <a:pt x="0" y="35"/>
                  <a:pt x="0" y="56"/>
                  <a:pt x="0" y="58"/>
                </a:cubicBezTo>
                <a:cubicBezTo>
                  <a:pt x="0" y="60"/>
                  <a:pt x="1" y="62"/>
                  <a:pt x="4" y="62"/>
                </a:cubicBezTo>
                <a:cubicBezTo>
                  <a:pt x="6" y="62"/>
                  <a:pt x="7" y="60"/>
                  <a:pt x="7" y="58"/>
                </a:cubicBezTo>
                <a:cubicBezTo>
                  <a:pt x="7" y="56"/>
                  <a:pt x="7" y="34"/>
                  <a:pt x="7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97"/>
                  <a:pt x="11" y="102"/>
                </a:cubicBezTo>
                <a:cubicBezTo>
                  <a:pt x="11" y="104"/>
                  <a:pt x="12" y="106"/>
                  <a:pt x="15" y="106"/>
                </a:cubicBezTo>
                <a:cubicBezTo>
                  <a:pt x="18" y="106"/>
                  <a:pt x="19" y="104"/>
                  <a:pt x="19" y="102"/>
                </a:cubicBezTo>
                <a:cubicBezTo>
                  <a:pt x="19" y="97"/>
                  <a:pt x="19" y="62"/>
                  <a:pt x="19" y="62"/>
                </a:cubicBezTo>
                <a:cubicBezTo>
                  <a:pt x="23" y="62"/>
                  <a:pt x="23" y="62"/>
                  <a:pt x="23" y="62"/>
                </a:cubicBezTo>
                <a:cubicBezTo>
                  <a:pt x="23" y="62"/>
                  <a:pt x="23" y="97"/>
                  <a:pt x="23" y="102"/>
                </a:cubicBezTo>
                <a:cubicBezTo>
                  <a:pt x="23" y="104"/>
                  <a:pt x="24" y="106"/>
                  <a:pt x="27" y="106"/>
                </a:cubicBezTo>
                <a:cubicBezTo>
                  <a:pt x="30" y="106"/>
                  <a:pt x="31" y="104"/>
                  <a:pt x="31" y="102"/>
                </a:cubicBezTo>
                <a:cubicBezTo>
                  <a:pt x="31" y="97"/>
                  <a:pt x="31" y="34"/>
                  <a:pt x="31" y="34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4"/>
                  <a:pt x="35" y="56"/>
                  <a:pt x="35" y="58"/>
                </a:cubicBezTo>
                <a:cubicBezTo>
                  <a:pt x="35" y="60"/>
                  <a:pt x="36" y="62"/>
                  <a:pt x="38" y="62"/>
                </a:cubicBezTo>
                <a:cubicBezTo>
                  <a:pt x="40" y="62"/>
                  <a:pt x="41" y="60"/>
                  <a:pt x="41" y="58"/>
                </a:cubicBezTo>
                <a:cubicBezTo>
                  <a:pt x="41" y="56"/>
                  <a:pt x="41" y="35"/>
                  <a:pt x="41" y="32"/>
                </a:cubicBezTo>
                <a:cubicBezTo>
                  <a:pt x="41" y="26"/>
                  <a:pt x="36" y="21"/>
                  <a:pt x="30" y="2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D54DE029-F4B9-8B4E-9A3D-B418CA9C4F2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016759" y="1897148"/>
            <a:ext cx="275729" cy="442800"/>
          </a:xfrm>
          <a:custGeom>
            <a:avLst/>
            <a:gdLst/>
            <a:ahLst/>
            <a:cxnLst>
              <a:cxn ang="0">
                <a:pos x="16" y="8"/>
              </a:cxn>
              <a:cxn ang="0">
                <a:pos x="24" y="0"/>
              </a:cxn>
              <a:cxn ang="0">
                <a:pos x="33" y="8"/>
              </a:cxn>
              <a:cxn ang="0">
                <a:pos x="24" y="17"/>
              </a:cxn>
              <a:cxn ang="0">
                <a:pos x="16" y="8"/>
              </a:cxn>
              <a:cxn ang="0">
                <a:pos x="48" y="53"/>
              </a:cxn>
              <a:cxn ang="0">
                <a:pos x="42" y="30"/>
              </a:cxn>
              <a:cxn ang="0">
                <a:pos x="31" y="21"/>
              </a:cxn>
              <a:cxn ang="0">
                <a:pos x="24" y="21"/>
              </a:cxn>
              <a:cxn ang="0">
                <a:pos x="18" y="21"/>
              </a:cxn>
              <a:cxn ang="0">
                <a:pos x="7" y="30"/>
              </a:cxn>
              <a:cxn ang="0">
                <a:pos x="1" y="53"/>
              </a:cxn>
              <a:cxn ang="0">
                <a:pos x="2" y="58"/>
              </a:cxn>
              <a:cxn ang="0">
                <a:pos x="6" y="55"/>
              </a:cxn>
              <a:cxn ang="0">
                <a:pos x="13" y="33"/>
              </a:cxn>
              <a:cxn ang="0">
                <a:pos x="17" y="33"/>
              </a:cxn>
              <a:cxn ang="0">
                <a:pos x="6" y="73"/>
              </a:cxn>
              <a:cxn ang="0">
                <a:pos x="15" y="73"/>
              </a:cxn>
              <a:cxn ang="0">
                <a:pos x="15" y="73"/>
              </a:cxn>
              <a:cxn ang="0">
                <a:pos x="15" y="102"/>
              </a:cxn>
              <a:cxn ang="0">
                <a:pos x="19" y="106"/>
              </a:cxn>
              <a:cxn ang="0">
                <a:pos x="22" y="102"/>
              </a:cxn>
              <a:cxn ang="0">
                <a:pos x="22" y="73"/>
              </a:cxn>
              <a:cxn ang="0">
                <a:pos x="26" y="73"/>
              </a:cxn>
              <a:cxn ang="0">
                <a:pos x="26" y="102"/>
              </a:cxn>
              <a:cxn ang="0">
                <a:pos x="30" y="106"/>
              </a:cxn>
              <a:cxn ang="0">
                <a:pos x="34" y="102"/>
              </a:cxn>
              <a:cxn ang="0">
                <a:pos x="34" y="73"/>
              </a:cxn>
              <a:cxn ang="0">
                <a:pos x="34" y="73"/>
              </a:cxn>
              <a:cxn ang="0">
                <a:pos x="43" y="73"/>
              </a:cxn>
              <a:cxn ang="0">
                <a:pos x="32" y="33"/>
              </a:cxn>
              <a:cxn ang="0">
                <a:pos x="36" y="33"/>
              </a:cxn>
              <a:cxn ang="0">
                <a:pos x="42" y="55"/>
              </a:cxn>
              <a:cxn ang="0">
                <a:pos x="46" y="58"/>
              </a:cxn>
              <a:cxn ang="0">
                <a:pos x="48" y="53"/>
              </a:cxn>
            </a:cxnLst>
            <a:rect l="0" t="0" r="r" b="b"/>
            <a:pathLst>
              <a:path w="49" h="106">
                <a:moveTo>
                  <a:pt x="16" y="8"/>
                </a:moveTo>
                <a:cubicBezTo>
                  <a:pt x="16" y="3"/>
                  <a:pt x="20" y="0"/>
                  <a:pt x="24" y="0"/>
                </a:cubicBezTo>
                <a:cubicBezTo>
                  <a:pt x="29" y="0"/>
                  <a:pt x="33" y="3"/>
                  <a:pt x="33" y="8"/>
                </a:cubicBezTo>
                <a:cubicBezTo>
                  <a:pt x="33" y="13"/>
                  <a:pt x="29" y="17"/>
                  <a:pt x="24" y="17"/>
                </a:cubicBezTo>
                <a:cubicBezTo>
                  <a:pt x="20" y="17"/>
                  <a:pt x="16" y="13"/>
                  <a:pt x="16" y="8"/>
                </a:cubicBezTo>
                <a:close/>
                <a:moveTo>
                  <a:pt x="48" y="53"/>
                </a:moveTo>
                <a:cubicBezTo>
                  <a:pt x="42" y="30"/>
                  <a:pt x="42" y="30"/>
                  <a:pt x="42" y="30"/>
                </a:cubicBezTo>
                <a:cubicBezTo>
                  <a:pt x="39" y="20"/>
                  <a:pt x="31" y="21"/>
                  <a:pt x="31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8" y="21"/>
                  <a:pt x="10" y="20"/>
                  <a:pt x="7" y="30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5"/>
                  <a:pt x="0" y="57"/>
                  <a:pt x="2" y="58"/>
                </a:cubicBezTo>
                <a:cubicBezTo>
                  <a:pt x="4" y="58"/>
                  <a:pt x="6" y="57"/>
                  <a:pt x="6" y="55"/>
                </a:cubicBezTo>
                <a:cubicBezTo>
                  <a:pt x="13" y="33"/>
                  <a:pt x="13" y="33"/>
                  <a:pt x="13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6" y="73"/>
                  <a:pt x="6" y="73"/>
                  <a:pt x="6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15" y="105"/>
                  <a:pt x="17" y="106"/>
                  <a:pt x="19" y="106"/>
                </a:cubicBezTo>
                <a:cubicBezTo>
                  <a:pt x="21" y="106"/>
                  <a:pt x="22" y="105"/>
                  <a:pt x="22" y="102"/>
                </a:cubicBezTo>
                <a:cubicBezTo>
                  <a:pt x="22" y="73"/>
                  <a:pt x="22" y="73"/>
                  <a:pt x="22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6" y="105"/>
                  <a:pt x="28" y="106"/>
                  <a:pt x="30" y="106"/>
                </a:cubicBezTo>
                <a:cubicBezTo>
                  <a:pt x="32" y="106"/>
                  <a:pt x="34" y="105"/>
                  <a:pt x="34" y="102"/>
                </a:cubicBezTo>
                <a:cubicBezTo>
                  <a:pt x="34" y="73"/>
                  <a:pt x="34" y="73"/>
                  <a:pt x="34" y="73"/>
                </a:cubicBezTo>
                <a:cubicBezTo>
                  <a:pt x="34" y="73"/>
                  <a:pt x="34" y="73"/>
                  <a:pt x="34" y="73"/>
                </a:cubicBezTo>
                <a:cubicBezTo>
                  <a:pt x="43" y="73"/>
                  <a:pt x="43" y="73"/>
                  <a:pt x="43" y="73"/>
                </a:cubicBezTo>
                <a:cubicBezTo>
                  <a:pt x="32" y="33"/>
                  <a:pt x="32" y="33"/>
                  <a:pt x="32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42" y="55"/>
                  <a:pt x="42" y="55"/>
                  <a:pt x="42" y="55"/>
                </a:cubicBezTo>
                <a:cubicBezTo>
                  <a:pt x="43" y="57"/>
                  <a:pt x="44" y="58"/>
                  <a:pt x="46" y="58"/>
                </a:cubicBezTo>
                <a:cubicBezTo>
                  <a:pt x="48" y="57"/>
                  <a:pt x="49" y="55"/>
                  <a:pt x="48" y="5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3B9ED0AA-3405-2649-BB9E-9328815AAAF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33656" y="1960061"/>
            <a:ext cx="468000" cy="316974"/>
          </a:xfrm>
          <a:custGeom>
            <a:avLst/>
            <a:gdLst/>
            <a:ahLst/>
            <a:cxnLst>
              <a:cxn ang="0">
                <a:pos x="51" y="55"/>
              </a:cxn>
              <a:cxn ang="0">
                <a:pos x="37" y="42"/>
              </a:cxn>
              <a:cxn ang="0">
                <a:pos x="42" y="32"/>
              </a:cxn>
              <a:cxn ang="0">
                <a:pos x="46" y="25"/>
              </a:cxn>
              <a:cxn ang="0">
                <a:pos x="44" y="21"/>
              </a:cxn>
              <a:cxn ang="0">
                <a:pos x="45" y="14"/>
              </a:cxn>
              <a:cxn ang="0">
                <a:pos x="29" y="0"/>
              </a:cxn>
              <a:cxn ang="0">
                <a:pos x="12" y="14"/>
              </a:cxn>
              <a:cxn ang="0">
                <a:pos x="13" y="21"/>
              </a:cxn>
              <a:cxn ang="0">
                <a:pos x="12" y="25"/>
              </a:cxn>
              <a:cxn ang="0">
                <a:pos x="16" y="32"/>
              </a:cxn>
              <a:cxn ang="0">
                <a:pos x="20" y="42"/>
              </a:cxn>
              <a:cxn ang="0">
                <a:pos x="7" y="55"/>
              </a:cxn>
              <a:cxn ang="0">
                <a:pos x="0" y="57"/>
              </a:cxn>
              <a:cxn ang="0">
                <a:pos x="0" y="74"/>
              </a:cxn>
              <a:cxn ang="0">
                <a:pos x="66" y="74"/>
              </a:cxn>
              <a:cxn ang="0">
                <a:pos x="66" y="65"/>
              </a:cxn>
              <a:cxn ang="0">
                <a:pos x="51" y="55"/>
              </a:cxn>
              <a:cxn ang="0">
                <a:pos x="70" y="33"/>
              </a:cxn>
              <a:cxn ang="0">
                <a:pos x="70" y="20"/>
              </a:cxn>
              <a:cxn ang="0">
                <a:pos x="61" y="20"/>
              </a:cxn>
              <a:cxn ang="0">
                <a:pos x="61" y="33"/>
              </a:cxn>
              <a:cxn ang="0">
                <a:pos x="49" y="33"/>
              </a:cxn>
              <a:cxn ang="0">
                <a:pos x="49" y="41"/>
              </a:cxn>
              <a:cxn ang="0">
                <a:pos x="61" y="41"/>
              </a:cxn>
              <a:cxn ang="0">
                <a:pos x="61" y="53"/>
              </a:cxn>
              <a:cxn ang="0">
                <a:pos x="70" y="53"/>
              </a:cxn>
              <a:cxn ang="0">
                <a:pos x="70" y="41"/>
              </a:cxn>
              <a:cxn ang="0">
                <a:pos x="82" y="41"/>
              </a:cxn>
              <a:cxn ang="0">
                <a:pos x="82" y="33"/>
              </a:cxn>
              <a:cxn ang="0">
                <a:pos x="70" y="33"/>
              </a:cxn>
            </a:cxnLst>
            <a:rect l="0" t="0" r="r" b="b"/>
            <a:pathLst>
              <a:path w="82" h="74">
                <a:moveTo>
                  <a:pt x="51" y="55"/>
                </a:moveTo>
                <a:cubicBezTo>
                  <a:pt x="40" y="51"/>
                  <a:pt x="37" y="48"/>
                  <a:pt x="37" y="42"/>
                </a:cubicBezTo>
                <a:cubicBezTo>
                  <a:pt x="37" y="38"/>
                  <a:pt x="40" y="39"/>
                  <a:pt x="42" y="32"/>
                </a:cubicBezTo>
                <a:cubicBezTo>
                  <a:pt x="42" y="29"/>
                  <a:pt x="45" y="31"/>
                  <a:pt x="46" y="25"/>
                </a:cubicBezTo>
                <a:cubicBezTo>
                  <a:pt x="46" y="22"/>
                  <a:pt x="44" y="21"/>
                  <a:pt x="44" y="21"/>
                </a:cubicBezTo>
                <a:cubicBezTo>
                  <a:pt x="44" y="21"/>
                  <a:pt x="45" y="17"/>
                  <a:pt x="45" y="14"/>
                </a:cubicBezTo>
                <a:cubicBezTo>
                  <a:pt x="45" y="10"/>
                  <a:pt x="43" y="0"/>
                  <a:pt x="29" y="0"/>
                </a:cubicBezTo>
                <a:cubicBezTo>
                  <a:pt x="15" y="0"/>
                  <a:pt x="12" y="10"/>
                  <a:pt x="12" y="14"/>
                </a:cubicBezTo>
                <a:cubicBezTo>
                  <a:pt x="13" y="17"/>
                  <a:pt x="13" y="21"/>
                  <a:pt x="13" y="21"/>
                </a:cubicBezTo>
                <a:cubicBezTo>
                  <a:pt x="13" y="21"/>
                  <a:pt x="12" y="22"/>
                  <a:pt x="12" y="25"/>
                </a:cubicBezTo>
                <a:cubicBezTo>
                  <a:pt x="12" y="31"/>
                  <a:pt x="15" y="29"/>
                  <a:pt x="16" y="32"/>
                </a:cubicBezTo>
                <a:cubicBezTo>
                  <a:pt x="17" y="39"/>
                  <a:pt x="20" y="38"/>
                  <a:pt x="20" y="42"/>
                </a:cubicBezTo>
                <a:cubicBezTo>
                  <a:pt x="20" y="48"/>
                  <a:pt x="17" y="51"/>
                  <a:pt x="7" y="55"/>
                </a:cubicBezTo>
                <a:cubicBezTo>
                  <a:pt x="5" y="55"/>
                  <a:pt x="3" y="56"/>
                  <a:pt x="0" y="57"/>
                </a:cubicBezTo>
                <a:cubicBezTo>
                  <a:pt x="0" y="74"/>
                  <a:pt x="0" y="74"/>
                  <a:pt x="0" y="74"/>
                </a:cubicBezTo>
                <a:cubicBezTo>
                  <a:pt x="66" y="74"/>
                  <a:pt x="66" y="74"/>
                  <a:pt x="66" y="74"/>
                </a:cubicBezTo>
                <a:cubicBezTo>
                  <a:pt x="66" y="74"/>
                  <a:pt x="66" y="68"/>
                  <a:pt x="66" y="65"/>
                </a:cubicBezTo>
                <a:cubicBezTo>
                  <a:pt x="66" y="62"/>
                  <a:pt x="61" y="59"/>
                  <a:pt x="51" y="55"/>
                </a:cubicBezTo>
                <a:close/>
                <a:moveTo>
                  <a:pt x="70" y="33"/>
                </a:moveTo>
                <a:cubicBezTo>
                  <a:pt x="70" y="20"/>
                  <a:pt x="70" y="20"/>
                  <a:pt x="70" y="20"/>
                </a:cubicBezTo>
                <a:cubicBezTo>
                  <a:pt x="61" y="20"/>
                  <a:pt x="61" y="20"/>
                  <a:pt x="61" y="20"/>
                </a:cubicBezTo>
                <a:cubicBezTo>
                  <a:pt x="61" y="33"/>
                  <a:pt x="61" y="33"/>
                  <a:pt x="61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41"/>
                  <a:pt x="49" y="41"/>
                  <a:pt x="49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1" y="53"/>
                  <a:pt x="61" y="53"/>
                  <a:pt x="61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41"/>
                  <a:pt x="70" y="41"/>
                  <a:pt x="70" y="41"/>
                </a:cubicBezTo>
                <a:cubicBezTo>
                  <a:pt x="82" y="41"/>
                  <a:pt x="82" y="41"/>
                  <a:pt x="82" y="41"/>
                </a:cubicBezTo>
                <a:cubicBezTo>
                  <a:pt x="82" y="33"/>
                  <a:pt x="82" y="33"/>
                  <a:pt x="82" y="33"/>
                </a:cubicBezTo>
                <a:lnTo>
                  <a:pt x="70" y="3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ED6FEDFA-60FF-0C45-A25E-B192E0DB7D5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945016" y="1960400"/>
            <a:ext cx="439200" cy="316296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0280C522-8A32-034C-8183-21713F43889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913876" y="1964257"/>
            <a:ext cx="468000" cy="308618"/>
          </a:xfrm>
          <a:custGeom>
            <a:avLst/>
            <a:gdLst/>
            <a:ahLst/>
            <a:cxnLst>
              <a:cxn ang="0">
                <a:pos x="82" y="72"/>
              </a:cxn>
              <a:cxn ang="0">
                <a:pos x="81" y="55"/>
              </a:cxn>
              <a:cxn ang="0">
                <a:pos x="70" y="49"/>
              </a:cxn>
              <a:cxn ang="0">
                <a:pos x="62" y="39"/>
              </a:cxn>
              <a:cxn ang="0">
                <a:pos x="65" y="32"/>
              </a:cxn>
              <a:cxn ang="0">
                <a:pos x="67" y="28"/>
              </a:cxn>
              <a:cxn ang="0">
                <a:pos x="66" y="25"/>
              </a:cxn>
              <a:cxn ang="0">
                <a:pos x="67" y="20"/>
              </a:cxn>
              <a:cxn ang="0">
                <a:pos x="57" y="11"/>
              </a:cxn>
              <a:cxn ang="0">
                <a:pos x="47" y="20"/>
              </a:cxn>
              <a:cxn ang="0">
                <a:pos x="48" y="25"/>
              </a:cxn>
              <a:cxn ang="0">
                <a:pos x="47" y="28"/>
              </a:cxn>
              <a:cxn ang="0">
                <a:pos x="49" y="32"/>
              </a:cxn>
              <a:cxn ang="0">
                <a:pos x="52" y="39"/>
              </a:cxn>
              <a:cxn ang="0">
                <a:pos x="48" y="46"/>
              </a:cxn>
              <a:cxn ang="0">
                <a:pos x="63" y="60"/>
              </a:cxn>
              <a:cxn ang="0">
                <a:pos x="63" y="72"/>
              </a:cxn>
              <a:cxn ang="0">
                <a:pos x="82" y="72"/>
              </a:cxn>
              <a:cxn ang="0">
                <a:pos x="42" y="51"/>
              </a:cxn>
              <a:cxn ang="0">
                <a:pos x="31" y="39"/>
              </a:cxn>
              <a:cxn ang="0">
                <a:pos x="35" y="29"/>
              </a:cxn>
              <a:cxn ang="0">
                <a:pos x="38" y="23"/>
              </a:cxn>
              <a:cxn ang="0">
                <a:pos x="37" y="20"/>
              </a:cxn>
              <a:cxn ang="0">
                <a:pos x="37" y="13"/>
              </a:cxn>
              <a:cxn ang="0">
                <a:pos x="24" y="0"/>
              </a:cxn>
              <a:cxn ang="0">
                <a:pos x="11" y="13"/>
              </a:cxn>
              <a:cxn ang="0">
                <a:pos x="12" y="20"/>
              </a:cxn>
              <a:cxn ang="0">
                <a:pos x="11" y="23"/>
              </a:cxn>
              <a:cxn ang="0">
                <a:pos x="14" y="29"/>
              </a:cxn>
              <a:cxn ang="0">
                <a:pos x="18" y="39"/>
              </a:cxn>
              <a:cxn ang="0">
                <a:pos x="7" y="51"/>
              </a:cxn>
              <a:cxn ang="0">
                <a:pos x="0" y="57"/>
              </a:cxn>
              <a:cxn ang="0">
                <a:pos x="0" y="72"/>
              </a:cxn>
              <a:cxn ang="0">
                <a:pos x="57" y="72"/>
              </a:cxn>
              <a:cxn ang="0">
                <a:pos x="57" y="61"/>
              </a:cxn>
              <a:cxn ang="0">
                <a:pos x="42" y="51"/>
              </a:cxn>
            </a:cxnLst>
            <a:rect l="0" t="0" r="r" b="b"/>
            <a:pathLst>
              <a:path w="82" h="72">
                <a:moveTo>
                  <a:pt x="82" y="72"/>
                </a:moveTo>
                <a:cubicBezTo>
                  <a:pt x="82" y="72"/>
                  <a:pt x="82" y="57"/>
                  <a:pt x="81" y="55"/>
                </a:cubicBezTo>
                <a:cubicBezTo>
                  <a:pt x="79" y="53"/>
                  <a:pt x="76" y="51"/>
                  <a:pt x="70" y="49"/>
                </a:cubicBezTo>
                <a:cubicBezTo>
                  <a:pt x="64" y="46"/>
                  <a:pt x="62" y="44"/>
                  <a:pt x="62" y="39"/>
                </a:cubicBezTo>
                <a:cubicBezTo>
                  <a:pt x="62" y="37"/>
                  <a:pt x="64" y="37"/>
                  <a:pt x="65" y="32"/>
                </a:cubicBezTo>
                <a:cubicBezTo>
                  <a:pt x="65" y="30"/>
                  <a:pt x="67" y="32"/>
                  <a:pt x="67" y="28"/>
                </a:cubicBezTo>
                <a:cubicBezTo>
                  <a:pt x="67" y="26"/>
                  <a:pt x="66" y="25"/>
                  <a:pt x="66" y="25"/>
                </a:cubicBezTo>
                <a:cubicBezTo>
                  <a:pt x="66" y="25"/>
                  <a:pt x="67" y="22"/>
                  <a:pt x="67" y="20"/>
                </a:cubicBezTo>
                <a:cubicBezTo>
                  <a:pt x="67" y="18"/>
                  <a:pt x="65" y="11"/>
                  <a:pt x="57" y="11"/>
                </a:cubicBezTo>
                <a:cubicBezTo>
                  <a:pt x="49" y="11"/>
                  <a:pt x="47" y="18"/>
                  <a:pt x="47" y="20"/>
                </a:cubicBezTo>
                <a:cubicBezTo>
                  <a:pt x="47" y="22"/>
                  <a:pt x="48" y="25"/>
                  <a:pt x="48" y="25"/>
                </a:cubicBezTo>
                <a:cubicBezTo>
                  <a:pt x="48" y="25"/>
                  <a:pt x="47" y="26"/>
                  <a:pt x="47" y="28"/>
                </a:cubicBezTo>
                <a:cubicBezTo>
                  <a:pt x="47" y="32"/>
                  <a:pt x="49" y="30"/>
                  <a:pt x="49" y="32"/>
                </a:cubicBezTo>
                <a:cubicBezTo>
                  <a:pt x="50" y="37"/>
                  <a:pt x="52" y="37"/>
                  <a:pt x="52" y="39"/>
                </a:cubicBezTo>
                <a:cubicBezTo>
                  <a:pt x="52" y="42"/>
                  <a:pt x="51" y="44"/>
                  <a:pt x="48" y="46"/>
                </a:cubicBezTo>
                <a:cubicBezTo>
                  <a:pt x="62" y="53"/>
                  <a:pt x="63" y="54"/>
                  <a:pt x="63" y="60"/>
                </a:cubicBezTo>
                <a:cubicBezTo>
                  <a:pt x="63" y="72"/>
                  <a:pt x="63" y="72"/>
                  <a:pt x="63" y="72"/>
                </a:cubicBezTo>
                <a:lnTo>
                  <a:pt x="82" y="72"/>
                </a:lnTo>
                <a:close/>
                <a:moveTo>
                  <a:pt x="42" y="51"/>
                </a:moveTo>
                <a:cubicBezTo>
                  <a:pt x="34" y="47"/>
                  <a:pt x="31" y="45"/>
                  <a:pt x="31" y="39"/>
                </a:cubicBezTo>
                <a:cubicBezTo>
                  <a:pt x="31" y="35"/>
                  <a:pt x="34" y="36"/>
                  <a:pt x="35" y="29"/>
                </a:cubicBezTo>
                <a:cubicBezTo>
                  <a:pt x="35" y="27"/>
                  <a:pt x="37" y="29"/>
                  <a:pt x="38" y="23"/>
                </a:cubicBezTo>
                <a:cubicBezTo>
                  <a:pt x="38" y="20"/>
                  <a:pt x="37" y="20"/>
                  <a:pt x="37" y="20"/>
                </a:cubicBezTo>
                <a:cubicBezTo>
                  <a:pt x="37" y="20"/>
                  <a:pt x="37" y="16"/>
                  <a:pt x="37" y="13"/>
                </a:cubicBezTo>
                <a:cubicBezTo>
                  <a:pt x="38" y="10"/>
                  <a:pt x="36" y="0"/>
                  <a:pt x="24" y="0"/>
                </a:cubicBezTo>
                <a:cubicBezTo>
                  <a:pt x="13" y="0"/>
                  <a:pt x="11" y="10"/>
                  <a:pt x="11" y="13"/>
                </a:cubicBezTo>
                <a:cubicBezTo>
                  <a:pt x="12" y="16"/>
                  <a:pt x="12" y="20"/>
                  <a:pt x="12" y="20"/>
                </a:cubicBezTo>
                <a:cubicBezTo>
                  <a:pt x="12" y="20"/>
                  <a:pt x="11" y="20"/>
                  <a:pt x="11" y="23"/>
                </a:cubicBezTo>
                <a:cubicBezTo>
                  <a:pt x="11" y="29"/>
                  <a:pt x="14" y="27"/>
                  <a:pt x="14" y="29"/>
                </a:cubicBezTo>
                <a:cubicBezTo>
                  <a:pt x="15" y="36"/>
                  <a:pt x="18" y="35"/>
                  <a:pt x="18" y="39"/>
                </a:cubicBezTo>
                <a:cubicBezTo>
                  <a:pt x="18" y="45"/>
                  <a:pt x="15" y="47"/>
                  <a:pt x="7" y="51"/>
                </a:cubicBezTo>
                <a:cubicBezTo>
                  <a:pt x="4" y="52"/>
                  <a:pt x="0" y="53"/>
                  <a:pt x="0" y="57"/>
                </a:cubicBezTo>
                <a:cubicBezTo>
                  <a:pt x="0" y="72"/>
                  <a:pt x="0" y="72"/>
                  <a:pt x="0" y="72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2"/>
                  <a:pt x="57" y="63"/>
                  <a:pt x="57" y="61"/>
                </a:cubicBezTo>
                <a:cubicBezTo>
                  <a:pt x="57" y="58"/>
                  <a:pt x="50" y="54"/>
                  <a:pt x="42" y="5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D93D7151-EB02-824B-B228-5CE776625F9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86711" y="1954359"/>
            <a:ext cx="381600" cy="328377"/>
          </a:xfrm>
          <a:custGeom>
            <a:avLst/>
            <a:gdLst/>
            <a:ahLst/>
            <a:cxnLst>
              <a:cxn ang="0">
                <a:pos x="48" y="28"/>
              </a:cxn>
              <a:cxn ang="0">
                <a:pos x="54" y="3"/>
              </a:cxn>
              <a:cxn ang="0">
                <a:pos x="35" y="21"/>
              </a:cxn>
              <a:cxn ang="0">
                <a:pos x="17" y="37"/>
              </a:cxn>
              <a:cxn ang="0">
                <a:pos x="17" y="65"/>
              </a:cxn>
              <a:cxn ang="0">
                <a:pos x="52" y="76"/>
              </a:cxn>
              <a:cxn ang="0">
                <a:pos x="66" y="35"/>
              </a:cxn>
              <a:cxn ang="0">
                <a:pos x="48" y="28"/>
              </a:cxn>
              <a:cxn ang="0">
                <a:pos x="12" y="29"/>
              </a:cxn>
              <a:cxn ang="0">
                <a:pos x="0" y="41"/>
              </a:cxn>
              <a:cxn ang="0">
                <a:pos x="0" y="61"/>
              </a:cxn>
              <a:cxn ang="0">
                <a:pos x="12" y="74"/>
              </a:cxn>
              <a:cxn ang="0">
                <a:pos x="8" y="64"/>
              </a:cxn>
              <a:cxn ang="0">
                <a:pos x="8" y="38"/>
              </a:cxn>
              <a:cxn ang="0">
                <a:pos x="12" y="29"/>
              </a:cxn>
            </a:cxnLst>
            <a:rect l="0" t="0" r="r" b="b"/>
            <a:pathLst>
              <a:path w="66" h="76">
                <a:moveTo>
                  <a:pt x="48" y="28"/>
                </a:moveTo>
                <a:cubicBezTo>
                  <a:pt x="47" y="27"/>
                  <a:pt x="62" y="13"/>
                  <a:pt x="54" y="3"/>
                </a:cubicBezTo>
                <a:cubicBezTo>
                  <a:pt x="51" y="0"/>
                  <a:pt x="45" y="15"/>
                  <a:pt x="35" y="21"/>
                </a:cubicBezTo>
                <a:cubicBezTo>
                  <a:pt x="29" y="25"/>
                  <a:pt x="17" y="33"/>
                  <a:pt x="17" y="37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70"/>
                  <a:pt x="37" y="76"/>
                  <a:pt x="52" y="76"/>
                </a:cubicBezTo>
                <a:cubicBezTo>
                  <a:pt x="58" y="76"/>
                  <a:pt x="66" y="41"/>
                  <a:pt x="66" y="35"/>
                </a:cubicBezTo>
                <a:cubicBezTo>
                  <a:pt x="66" y="30"/>
                  <a:pt x="48" y="30"/>
                  <a:pt x="48" y="28"/>
                </a:cubicBezTo>
                <a:close/>
                <a:moveTo>
                  <a:pt x="12" y="29"/>
                </a:moveTo>
                <a:cubicBezTo>
                  <a:pt x="10" y="29"/>
                  <a:pt x="0" y="30"/>
                  <a:pt x="0" y="4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2"/>
                  <a:pt x="10" y="74"/>
                  <a:pt x="12" y="74"/>
                </a:cubicBezTo>
                <a:cubicBezTo>
                  <a:pt x="15" y="74"/>
                  <a:pt x="8" y="71"/>
                  <a:pt x="8" y="64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1"/>
                  <a:pt x="15" y="29"/>
                  <a:pt x="12" y="2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3">
            <a:extLst>
              <a:ext uri="{FF2B5EF4-FFF2-40B4-BE49-F238E27FC236}">
                <a16:creationId xmlns:a16="http://schemas.microsoft.com/office/drawing/2014/main" id="{599F5D1E-1BE2-DC47-9A98-03A81B37112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83924" y="1954058"/>
            <a:ext cx="381600" cy="328980"/>
          </a:xfrm>
          <a:custGeom>
            <a:avLst/>
            <a:gdLst/>
            <a:ahLst/>
            <a:cxnLst>
              <a:cxn ang="0">
                <a:pos x="18" y="47"/>
              </a:cxn>
              <a:cxn ang="0">
                <a:pos x="12" y="73"/>
              </a:cxn>
              <a:cxn ang="0">
                <a:pos x="31" y="54"/>
              </a:cxn>
              <a:cxn ang="0">
                <a:pos x="50" y="38"/>
              </a:cxn>
              <a:cxn ang="0">
                <a:pos x="50" y="10"/>
              </a:cxn>
              <a:cxn ang="0">
                <a:pos x="14" y="0"/>
              </a:cxn>
              <a:cxn ang="0">
                <a:pos x="0" y="40"/>
              </a:cxn>
              <a:cxn ang="0">
                <a:pos x="18" y="47"/>
              </a:cxn>
              <a:cxn ang="0">
                <a:pos x="54" y="47"/>
              </a:cxn>
              <a:cxn ang="0">
                <a:pos x="66" y="34"/>
              </a:cxn>
              <a:cxn ang="0">
                <a:pos x="66" y="14"/>
              </a:cxn>
              <a:cxn ang="0">
                <a:pos x="54" y="2"/>
              </a:cxn>
              <a:cxn ang="0">
                <a:pos x="58" y="11"/>
              </a:cxn>
              <a:cxn ang="0">
                <a:pos x="58" y="37"/>
              </a:cxn>
              <a:cxn ang="0">
                <a:pos x="54" y="47"/>
              </a:cxn>
            </a:cxnLst>
            <a:rect l="0" t="0" r="r" b="b"/>
            <a:pathLst>
              <a:path w="66" h="76">
                <a:moveTo>
                  <a:pt x="18" y="47"/>
                </a:moveTo>
                <a:cubicBezTo>
                  <a:pt x="19" y="49"/>
                  <a:pt x="4" y="62"/>
                  <a:pt x="12" y="73"/>
                </a:cubicBezTo>
                <a:cubicBezTo>
                  <a:pt x="15" y="76"/>
                  <a:pt x="21" y="61"/>
                  <a:pt x="31" y="54"/>
                </a:cubicBezTo>
                <a:cubicBezTo>
                  <a:pt x="37" y="50"/>
                  <a:pt x="50" y="43"/>
                  <a:pt x="50" y="38"/>
                </a:cubicBezTo>
                <a:cubicBezTo>
                  <a:pt x="50" y="10"/>
                  <a:pt x="50" y="10"/>
                  <a:pt x="50" y="10"/>
                </a:cubicBezTo>
                <a:cubicBezTo>
                  <a:pt x="50" y="5"/>
                  <a:pt x="29" y="0"/>
                  <a:pt x="14" y="0"/>
                </a:cubicBezTo>
                <a:cubicBezTo>
                  <a:pt x="9" y="0"/>
                  <a:pt x="0" y="35"/>
                  <a:pt x="0" y="40"/>
                </a:cubicBezTo>
                <a:cubicBezTo>
                  <a:pt x="0" y="46"/>
                  <a:pt x="18" y="46"/>
                  <a:pt x="18" y="47"/>
                </a:cubicBezTo>
                <a:close/>
                <a:moveTo>
                  <a:pt x="54" y="47"/>
                </a:moveTo>
                <a:cubicBezTo>
                  <a:pt x="56" y="47"/>
                  <a:pt x="66" y="45"/>
                  <a:pt x="66" y="3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3"/>
                  <a:pt x="56" y="2"/>
                  <a:pt x="54" y="2"/>
                </a:cubicBezTo>
                <a:cubicBezTo>
                  <a:pt x="51" y="2"/>
                  <a:pt x="58" y="4"/>
                  <a:pt x="58" y="11"/>
                </a:cubicBezTo>
                <a:cubicBezTo>
                  <a:pt x="58" y="37"/>
                  <a:pt x="58" y="37"/>
                  <a:pt x="58" y="37"/>
                </a:cubicBezTo>
                <a:cubicBezTo>
                  <a:pt x="58" y="44"/>
                  <a:pt x="51" y="47"/>
                  <a:pt x="54" y="4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8A531567-3600-514F-94B8-58059D79256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48057" y="2019158"/>
            <a:ext cx="468000" cy="19878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0" y="23"/>
              </a:cxn>
              <a:cxn ang="0">
                <a:pos x="41" y="46"/>
              </a:cxn>
              <a:cxn ang="0">
                <a:pos x="82" y="23"/>
              </a:cxn>
              <a:cxn ang="0">
                <a:pos x="41" y="0"/>
              </a:cxn>
              <a:cxn ang="0">
                <a:pos x="41" y="40"/>
              </a:cxn>
              <a:cxn ang="0">
                <a:pos x="23" y="23"/>
              </a:cxn>
              <a:cxn ang="0">
                <a:pos x="41" y="5"/>
              </a:cxn>
              <a:cxn ang="0">
                <a:pos x="59" y="23"/>
              </a:cxn>
              <a:cxn ang="0">
                <a:pos x="41" y="40"/>
              </a:cxn>
              <a:cxn ang="0">
                <a:pos x="41" y="23"/>
              </a:cxn>
              <a:cxn ang="0">
                <a:pos x="41" y="14"/>
              </a:cxn>
              <a:cxn ang="0">
                <a:pos x="32" y="23"/>
              </a:cxn>
              <a:cxn ang="0">
                <a:pos x="41" y="32"/>
              </a:cxn>
              <a:cxn ang="0">
                <a:pos x="50" y="23"/>
              </a:cxn>
              <a:cxn ang="0">
                <a:pos x="41" y="23"/>
              </a:cxn>
            </a:cxnLst>
            <a:rect l="0" t="0" r="r" b="b"/>
            <a:pathLst>
              <a:path w="82" h="46">
                <a:moveTo>
                  <a:pt x="41" y="0"/>
                </a:moveTo>
                <a:cubicBezTo>
                  <a:pt x="14" y="0"/>
                  <a:pt x="0" y="20"/>
                  <a:pt x="0" y="23"/>
                </a:cubicBezTo>
                <a:cubicBezTo>
                  <a:pt x="0" y="26"/>
                  <a:pt x="14" y="46"/>
                  <a:pt x="41" y="46"/>
                </a:cubicBezTo>
                <a:cubicBezTo>
                  <a:pt x="68" y="46"/>
                  <a:pt x="82" y="26"/>
                  <a:pt x="82" y="23"/>
                </a:cubicBezTo>
                <a:cubicBezTo>
                  <a:pt x="82" y="20"/>
                  <a:pt x="68" y="0"/>
                  <a:pt x="41" y="0"/>
                </a:cubicBezTo>
                <a:close/>
                <a:moveTo>
                  <a:pt x="41" y="40"/>
                </a:moveTo>
                <a:cubicBezTo>
                  <a:pt x="31" y="40"/>
                  <a:pt x="23" y="32"/>
                  <a:pt x="23" y="23"/>
                </a:cubicBezTo>
                <a:cubicBezTo>
                  <a:pt x="23" y="13"/>
                  <a:pt x="31" y="5"/>
                  <a:pt x="41" y="5"/>
                </a:cubicBezTo>
                <a:cubicBezTo>
                  <a:pt x="51" y="5"/>
                  <a:pt x="59" y="13"/>
                  <a:pt x="59" y="23"/>
                </a:cubicBezTo>
                <a:cubicBezTo>
                  <a:pt x="59" y="32"/>
                  <a:pt x="51" y="40"/>
                  <a:pt x="41" y="40"/>
                </a:cubicBezTo>
                <a:close/>
                <a:moveTo>
                  <a:pt x="41" y="23"/>
                </a:moveTo>
                <a:cubicBezTo>
                  <a:pt x="39" y="21"/>
                  <a:pt x="43" y="14"/>
                  <a:pt x="41" y="14"/>
                </a:cubicBezTo>
                <a:cubicBezTo>
                  <a:pt x="36" y="14"/>
                  <a:pt x="32" y="18"/>
                  <a:pt x="32" y="23"/>
                </a:cubicBezTo>
                <a:cubicBezTo>
                  <a:pt x="32" y="28"/>
                  <a:pt x="36" y="32"/>
                  <a:pt x="41" y="32"/>
                </a:cubicBezTo>
                <a:cubicBezTo>
                  <a:pt x="46" y="32"/>
                  <a:pt x="50" y="28"/>
                  <a:pt x="50" y="23"/>
                </a:cubicBezTo>
                <a:cubicBezTo>
                  <a:pt x="50" y="21"/>
                  <a:pt x="42" y="24"/>
                  <a:pt x="41" y="2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1">
            <a:extLst>
              <a:ext uri="{FF2B5EF4-FFF2-40B4-BE49-F238E27FC236}">
                <a16:creationId xmlns:a16="http://schemas.microsoft.com/office/drawing/2014/main" id="{D668144E-E0BB-CF42-980B-E52A1DFB9EF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039793" y="1905248"/>
            <a:ext cx="235392" cy="426600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36" y="3"/>
              </a:cxn>
              <a:cxn ang="0">
                <a:pos x="36" y="7"/>
              </a:cxn>
              <a:cxn ang="0">
                <a:pos x="5" y="7"/>
              </a:cxn>
              <a:cxn ang="0">
                <a:pos x="5" y="3"/>
              </a:cxn>
              <a:cxn ang="0">
                <a:pos x="3" y="0"/>
              </a:cxn>
              <a:cxn ang="0">
                <a:pos x="0" y="3"/>
              </a:cxn>
              <a:cxn ang="0">
                <a:pos x="0" y="100"/>
              </a:cxn>
              <a:cxn ang="0">
                <a:pos x="3" y="103"/>
              </a:cxn>
              <a:cxn ang="0">
                <a:pos x="5" y="100"/>
              </a:cxn>
              <a:cxn ang="0">
                <a:pos x="5" y="96"/>
              </a:cxn>
              <a:cxn ang="0">
                <a:pos x="36" y="96"/>
              </a:cxn>
              <a:cxn ang="0">
                <a:pos x="36" y="100"/>
              </a:cxn>
              <a:cxn ang="0">
                <a:pos x="39" y="103"/>
              </a:cxn>
              <a:cxn ang="0">
                <a:pos x="42" y="100"/>
              </a:cxn>
              <a:cxn ang="0">
                <a:pos x="42" y="3"/>
              </a:cxn>
              <a:cxn ang="0">
                <a:pos x="39" y="0"/>
              </a:cxn>
              <a:cxn ang="0">
                <a:pos x="5" y="46"/>
              </a:cxn>
              <a:cxn ang="0">
                <a:pos x="36" y="46"/>
              </a:cxn>
              <a:cxn ang="0">
                <a:pos x="36" y="57"/>
              </a:cxn>
              <a:cxn ang="0">
                <a:pos x="5" y="57"/>
              </a:cxn>
              <a:cxn ang="0">
                <a:pos x="5" y="46"/>
              </a:cxn>
              <a:cxn ang="0">
                <a:pos x="36" y="40"/>
              </a:cxn>
              <a:cxn ang="0">
                <a:pos x="5" y="40"/>
              </a:cxn>
              <a:cxn ang="0">
                <a:pos x="5" y="29"/>
              </a:cxn>
              <a:cxn ang="0">
                <a:pos x="36" y="29"/>
              </a:cxn>
              <a:cxn ang="0">
                <a:pos x="36" y="40"/>
              </a:cxn>
              <a:cxn ang="0">
                <a:pos x="5" y="63"/>
              </a:cxn>
              <a:cxn ang="0">
                <a:pos x="36" y="63"/>
              </a:cxn>
              <a:cxn ang="0">
                <a:pos x="36" y="74"/>
              </a:cxn>
              <a:cxn ang="0">
                <a:pos x="5" y="74"/>
              </a:cxn>
              <a:cxn ang="0">
                <a:pos x="5" y="63"/>
              </a:cxn>
              <a:cxn ang="0">
                <a:pos x="36" y="13"/>
              </a:cxn>
              <a:cxn ang="0">
                <a:pos x="36" y="24"/>
              </a:cxn>
              <a:cxn ang="0">
                <a:pos x="5" y="24"/>
              </a:cxn>
              <a:cxn ang="0">
                <a:pos x="5" y="13"/>
              </a:cxn>
              <a:cxn ang="0">
                <a:pos x="36" y="13"/>
              </a:cxn>
              <a:cxn ang="0">
                <a:pos x="5" y="91"/>
              </a:cxn>
              <a:cxn ang="0">
                <a:pos x="5" y="80"/>
              </a:cxn>
              <a:cxn ang="0">
                <a:pos x="36" y="80"/>
              </a:cxn>
              <a:cxn ang="0">
                <a:pos x="36" y="91"/>
              </a:cxn>
              <a:cxn ang="0">
                <a:pos x="5" y="91"/>
              </a:cxn>
            </a:cxnLst>
            <a:rect l="0" t="0" r="r" b="b"/>
            <a:pathLst>
              <a:path w="42" h="103">
                <a:moveTo>
                  <a:pt x="39" y="0"/>
                </a:moveTo>
                <a:cubicBezTo>
                  <a:pt x="38" y="0"/>
                  <a:pt x="36" y="1"/>
                  <a:pt x="36" y="3"/>
                </a:cubicBezTo>
                <a:cubicBezTo>
                  <a:pt x="36" y="7"/>
                  <a:pt x="36" y="7"/>
                  <a:pt x="36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4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2"/>
                  <a:pt x="1" y="103"/>
                  <a:pt x="3" y="103"/>
                </a:cubicBezTo>
                <a:cubicBezTo>
                  <a:pt x="4" y="103"/>
                  <a:pt x="5" y="102"/>
                  <a:pt x="5" y="100"/>
                </a:cubicBezTo>
                <a:cubicBezTo>
                  <a:pt x="5" y="96"/>
                  <a:pt x="5" y="96"/>
                  <a:pt x="5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6" y="102"/>
                  <a:pt x="38" y="103"/>
                  <a:pt x="39" y="103"/>
                </a:cubicBezTo>
                <a:cubicBezTo>
                  <a:pt x="41" y="103"/>
                  <a:pt x="42" y="102"/>
                  <a:pt x="42" y="100"/>
                </a:cubicBezTo>
                <a:cubicBezTo>
                  <a:pt x="42" y="3"/>
                  <a:pt x="42" y="3"/>
                  <a:pt x="42" y="3"/>
                </a:cubicBezTo>
                <a:cubicBezTo>
                  <a:pt x="42" y="1"/>
                  <a:pt x="41" y="0"/>
                  <a:pt x="39" y="0"/>
                </a:cubicBezTo>
                <a:close/>
                <a:moveTo>
                  <a:pt x="5" y="46"/>
                </a:moveTo>
                <a:cubicBezTo>
                  <a:pt x="36" y="46"/>
                  <a:pt x="36" y="46"/>
                  <a:pt x="36" y="46"/>
                </a:cubicBezTo>
                <a:cubicBezTo>
                  <a:pt x="36" y="57"/>
                  <a:pt x="36" y="57"/>
                  <a:pt x="36" y="57"/>
                </a:cubicBezTo>
                <a:cubicBezTo>
                  <a:pt x="5" y="57"/>
                  <a:pt x="5" y="57"/>
                  <a:pt x="5" y="57"/>
                </a:cubicBezTo>
                <a:lnTo>
                  <a:pt x="5" y="46"/>
                </a:lnTo>
                <a:close/>
                <a:moveTo>
                  <a:pt x="36" y="40"/>
                </a:moveTo>
                <a:cubicBezTo>
                  <a:pt x="5" y="40"/>
                  <a:pt x="5" y="40"/>
                  <a:pt x="5" y="40"/>
                </a:cubicBezTo>
                <a:cubicBezTo>
                  <a:pt x="5" y="29"/>
                  <a:pt x="5" y="29"/>
                  <a:pt x="5" y="29"/>
                </a:cubicBezTo>
                <a:cubicBezTo>
                  <a:pt x="36" y="29"/>
                  <a:pt x="36" y="29"/>
                  <a:pt x="36" y="29"/>
                </a:cubicBezTo>
                <a:lnTo>
                  <a:pt x="36" y="40"/>
                </a:lnTo>
                <a:close/>
                <a:moveTo>
                  <a:pt x="5" y="63"/>
                </a:moveTo>
                <a:cubicBezTo>
                  <a:pt x="36" y="63"/>
                  <a:pt x="36" y="63"/>
                  <a:pt x="36" y="63"/>
                </a:cubicBezTo>
                <a:cubicBezTo>
                  <a:pt x="36" y="74"/>
                  <a:pt x="36" y="74"/>
                  <a:pt x="36" y="74"/>
                </a:cubicBezTo>
                <a:cubicBezTo>
                  <a:pt x="5" y="74"/>
                  <a:pt x="5" y="74"/>
                  <a:pt x="5" y="74"/>
                </a:cubicBezTo>
                <a:lnTo>
                  <a:pt x="5" y="63"/>
                </a:lnTo>
                <a:close/>
                <a:moveTo>
                  <a:pt x="36" y="13"/>
                </a:moveTo>
                <a:cubicBezTo>
                  <a:pt x="36" y="24"/>
                  <a:pt x="36" y="24"/>
                  <a:pt x="36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13"/>
                  <a:pt x="5" y="13"/>
                  <a:pt x="5" y="13"/>
                </a:cubicBezTo>
                <a:lnTo>
                  <a:pt x="36" y="13"/>
                </a:lnTo>
                <a:close/>
                <a:moveTo>
                  <a:pt x="5" y="91"/>
                </a:moveTo>
                <a:cubicBezTo>
                  <a:pt x="5" y="80"/>
                  <a:pt x="5" y="80"/>
                  <a:pt x="5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91"/>
                  <a:pt x="36" y="91"/>
                  <a:pt x="36" y="91"/>
                </a:cubicBezTo>
                <a:lnTo>
                  <a:pt x="5" y="9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B80A8932-3341-F14B-96BF-8544534BA4A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14132" y="1964556"/>
            <a:ext cx="460800" cy="307983"/>
          </a:xfrm>
          <a:custGeom>
            <a:avLst/>
            <a:gdLst/>
            <a:ahLst/>
            <a:cxnLst>
              <a:cxn ang="0">
                <a:pos x="13" y="24"/>
              </a:cxn>
              <a:cxn ang="0">
                <a:pos x="24" y="28"/>
              </a:cxn>
              <a:cxn ang="0">
                <a:pos x="25" y="28"/>
              </a:cxn>
              <a:cxn ang="0">
                <a:pos x="31" y="22"/>
              </a:cxn>
              <a:cxn ang="0">
                <a:pos x="32" y="21"/>
              </a:cxn>
              <a:cxn ang="0">
                <a:pos x="29" y="17"/>
              </a:cxn>
              <a:cxn ang="0">
                <a:pos x="45" y="1"/>
              </a:cxn>
              <a:cxn ang="0">
                <a:pos x="32" y="1"/>
              </a:cxn>
              <a:cxn ang="0">
                <a:pos x="17" y="8"/>
              </a:cxn>
              <a:cxn ang="0">
                <a:pos x="11" y="13"/>
              </a:cxn>
              <a:cxn ang="0">
                <a:pos x="9" y="19"/>
              </a:cxn>
              <a:cxn ang="0">
                <a:pos x="3" y="21"/>
              </a:cxn>
              <a:cxn ang="0">
                <a:pos x="0" y="23"/>
              </a:cxn>
              <a:cxn ang="0">
                <a:pos x="0" y="25"/>
              </a:cxn>
              <a:cxn ang="0">
                <a:pos x="6" y="31"/>
              </a:cxn>
              <a:cxn ang="0">
                <a:pos x="8" y="31"/>
              </a:cxn>
              <a:cxn ang="0">
                <a:pos x="11" y="29"/>
              </a:cxn>
              <a:cxn ang="0">
                <a:pos x="13" y="24"/>
              </a:cxn>
              <a:cxn ang="0">
                <a:pos x="36" y="26"/>
              </a:cxn>
              <a:cxn ang="0">
                <a:pos x="34" y="26"/>
              </a:cxn>
              <a:cxn ang="0">
                <a:pos x="28" y="31"/>
              </a:cxn>
              <a:cxn ang="0">
                <a:pos x="28" y="33"/>
              </a:cxn>
              <a:cxn ang="0">
                <a:pos x="62" y="71"/>
              </a:cxn>
              <a:cxn ang="0">
                <a:pos x="65" y="72"/>
              </a:cxn>
              <a:cxn ang="0">
                <a:pos x="69" y="68"/>
              </a:cxn>
              <a:cxn ang="0">
                <a:pos x="70" y="65"/>
              </a:cxn>
              <a:cxn ang="0">
                <a:pos x="36" y="26"/>
              </a:cxn>
              <a:cxn ang="0">
                <a:pos x="81" y="10"/>
              </a:cxn>
              <a:cxn ang="0">
                <a:pos x="79" y="9"/>
              </a:cxn>
              <a:cxn ang="0">
                <a:pos x="75" y="15"/>
              </a:cxn>
              <a:cxn ang="0">
                <a:pos x="67" y="17"/>
              </a:cxn>
              <a:cxn ang="0">
                <a:pos x="65" y="10"/>
              </a:cxn>
              <a:cxn ang="0">
                <a:pos x="69" y="3"/>
              </a:cxn>
              <a:cxn ang="0">
                <a:pos x="67" y="2"/>
              </a:cxn>
              <a:cxn ang="0">
                <a:pos x="56" y="11"/>
              </a:cxn>
              <a:cxn ang="0">
                <a:pos x="52" y="25"/>
              </a:cxn>
              <a:cxn ang="0">
                <a:pos x="47" y="31"/>
              </a:cxn>
              <a:cxn ang="0">
                <a:pos x="52" y="37"/>
              </a:cxn>
              <a:cxn ang="0">
                <a:pos x="59" y="31"/>
              </a:cxn>
              <a:cxn ang="0">
                <a:pos x="67" y="28"/>
              </a:cxn>
              <a:cxn ang="0">
                <a:pos x="80" y="23"/>
              </a:cxn>
              <a:cxn ang="0">
                <a:pos x="81" y="10"/>
              </a:cxn>
              <a:cxn ang="0">
                <a:pos x="11" y="66"/>
              </a:cxn>
              <a:cxn ang="0">
                <a:pos x="11" y="69"/>
              </a:cxn>
              <a:cxn ang="0">
                <a:pos x="15" y="73"/>
              </a:cxn>
              <a:cxn ang="0">
                <a:pos x="18" y="72"/>
              </a:cxn>
              <a:cxn ang="0">
                <a:pos x="38" y="52"/>
              </a:cxn>
              <a:cxn ang="0">
                <a:pos x="32" y="45"/>
              </a:cxn>
              <a:cxn ang="0">
                <a:pos x="11" y="66"/>
              </a:cxn>
            </a:cxnLst>
            <a:rect l="0" t="0" r="r" b="b"/>
            <a:pathLst>
              <a:path w="82" h="73">
                <a:moveTo>
                  <a:pt x="13" y="24"/>
                </a:moveTo>
                <a:cubicBezTo>
                  <a:pt x="16" y="21"/>
                  <a:pt x="20" y="23"/>
                  <a:pt x="24" y="28"/>
                </a:cubicBezTo>
                <a:cubicBezTo>
                  <a:pt x="24" y="29"/>
                  <a:pt x="25" y="28"/>
                  <a:pt x="25" y="28"/>
                </a:cubicBezTo>
                <a:cubicBezTo>
                  <a:pt x="26" y="27"/>
                  <a:pt x="31" y="22"/>
                  <a:pt x="31" y="22"/>
                </a:cubicBezTo>
                <a:cubicBezTo>
                  <a:pt x="32" y="22"/>
                  <a:pt x="32" y="21"/>
                  <a:pt x="32" y="21"/>
                </a:cubicBezTo>
                <a:cubicBezTo>
                  <a:pt x="31" y="20"/>
                  <a:pt x="30" y="18"/>
                  <a:pt x="29" y="17"/>
                </a:cubicBezTo>
                <a:cubicBezTo>
                  <a:pt x="21" y="7"/>
                  <a:pt x="49" y="1"/>
                  <a:pt x="45" y="1"/>
                </a:cubicBezTo>
                <a:cubicBezTo>
                  <a:pt x="42" y="1"/>
                  <a:pt x="34" y="0"/>
                  <a:pt x="32" y="1"/>
                </a:cubicBezTo>
                <a:cubicBezTo>
                  <a:pt x="27" y="1"/>
                  <a:pt x="21" y="6"/>
                  <a:pt x="17" y="8"/>
                </a:cubicBezTo>
                <a:cubicBezTo>
                  <a:pt x="13" y="11"/>
                  <a:pt x="11" y="13"/>
                  <a:pt x="11" y="13"/>
                </a:cubicBezTo>
                <a:cubicBezTo>
                  <a:pt x="10" y="14"/>
                  <a:pt x="11" y="17"/>
                  <a:pt x="9" y="19"/>
                </a:cubicBezTo>
                <a:cubicBezTo>
                  <a:pt x="6" y="21"/>
                  <a:pt x="5" y="19"/>
                  <a:pt x="3" y="21"/>
                </a:cubicBezTo>
                <a:cubicBezTo>
                  <a:pt x="3" y="21"/>
                  <a:pt x="1" y="23"/>
                  <a:pt x="0" y="23"/>
                </a:cubicBezTo>
                <a:cubicBezTo>
                  <a:pt x="0" y="23"/>
                  <a:pt x="0" y="24"/>
                  <a:pt x="0" y="25"/>
                </a:cubicBezTo>
                <a:cubicBezTo>
                  <a:pt x="0" y="25"/>
                  <a:pt x="5" y="31"/>
                  <a:pt x="6" y="31"/>
                </a:cubicBezTo>
                <a:cubicBezTo>
                  <a:pt x="6" y="32"/>
                  <a:pt x="7" y="32"/>
                  <a:pt x="8" y="31"/>
                </a:cubicBezTo>
                <a:cubicBezTo>
                  <a:pt x="9" y="31"/>
                  <a:pt x="11" y="29"/>
                  <a:pt x="11" y="29"/>
                </a:cubicBezTo>
                <a:cubicBezTo>
                  <a:pt x="11" y="29"/>
                  <a:pt x="11" y="25"/>
                  <a:pt x="13" y="24"/>
                </a:cubicBezTo>
                <a:close/>
                <a:moveTo>
                  <a:pt x="36" y="26"/>
                </a:moveTo>
                <a:cubicBezTo>
                  <a:pt x="35" y="26"/>
                  <a:pt x="35" y="26"/>
                  <a:pt x="34" y="26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32"/>
                  <a:pt x="28" y="32"/>
                  <a:pt x="28" y="33"/>
                </a:cubicBezTo>
                <a:cubicBezTo>
                  <a:pt x="62" y="71"/>
                  <a:pt x="62" y="71"/>
                  <a:pt x="62" y="71"/>
                </a:cubicBezTo>
                <a:cubicBezTo>
                  <a:pt x="63" y="72"/>
                  <a:pt x="64" y="72"/>
                  <a:pt x="65" y="72"/>
                </a:cubicBezTo>
                <a:cubicBezTo>
                  <a:pt x="69" y="68"/>
                  <a:pt x="69" y="68"/>
                  <a:pt x="69" y="68"/>
                </a:cubicBezTo>
                <a:cubicBezTo>
                  <a:pt x="70" y="68"/>
                  <a:pt x="70" y="66"/>
                  <a:pt x="70" y="65"/>
                </a:cubicBezTo>
                <a:lnTo>
                  <a:pt x="36" y="26"/>
                </a:lnTo>
                <a:close/>
                <a:moveTo>
                  <a:pt x="81" y="10"/>
                </a:moveTo>
                <a:cubicBezTo>
                  <a:pt x="81" y="8"/>
                  <a:pt x="80" y="8"/>
                  <a:pt x="79" y="9"/>
                </a:cubicBezTo>
                <a:cubicBezTo>
                  <a:pt x="79" y="10"/>
                  <a:pt x="76" y="14"/>
                  <a:pt x="75" y="15"/>
                </a:cubicBezTo>
                <a:cubicBezTo>
                  <a:pt x="74" y="17"/>
                  <a:pt x="72" y="20"/>
                  <a:pt x="67" y="17"/>
                </a:cubicBezTo>
                <a:cubicBezTo>
                  <a:pt x="63" y="14"/>
                  <a:pt x="64" y="11"/>
                  <a:pt x="65" y="10"/>
                </a:cubicBezTo>
                <a:cubicBezTo>
                  <a:pt x="66" y="8"/>
                  <a:pt x="69" y="4"/>
                  <a:pt x="69" y="3"/>
                </a:cubicBezTo>
                <a:cubicBezTo>
                  <a:pt x="69" y="3"/>
                  <a:pt x="69" y="1"/>
                  <a:pt x="67" y="2"/>
                </a:cubicBezTo>
                <a:cubicBezTo>
                  <a:pt x="66" y="2"/>
                  <a:pt x="57" y="6"/>
                  <a:pt x="56" y="11"/>
                </a:cubicBezTo>
                <a:cubicBezTo>
                  <a:pt x="55" y="16"/>
                  <a:pt x="57" y="21"/>
                  <a:pt x="52" y="25"/>
                </a:cubicBezTo>
                <a:cubicBezTo>
                  <a:pt x="47" y="31"/>
                  <a:pt x="47" y="31"/>
                  <a:pt x="47" y="31"/>
                </a:cubicBezTo>
                <a:cubicBezTo>
                  <a:pt x="52" y="37"/>
                  <a:pt x="52" y="37"/>
                  <a:pt x="52" y="37"/>
                </a:cubicBezTo>
                <a:cubicBezTo>
                  <a:pt x="59" y="31"/>
                  <a:pt x="59" y="31"/>
                  <a:pt x="59" y="31"/>
                </a:cubicBezTo>
                <a:cubicBezTo>
                  <a:pt x="61" y="29"/>
                  <a:pt x="64" y="28"/>
                  <a:pt x="67" y="28"/>
                </a:cubicBezTo>
                <a:cubicBezTo>
                  <a:pt x="74" y="30"/>
                  <a:pt x="78" y="27"/>
                  <a:pt x="80" y="23"/>
                </a:cubicBezTo>
                <a:cubicBezTo>
                  <a:pt x="82" y="20"/>
                  <a:pt x="81" y="12"/>
                  <a:pt x="81" y="10"/>
                </a:cubicBezTo>
                <a:close/>
                <a:moveTo>
                  <a:pt x="11" y="66"/>
                </a:moveTo>
                <a:cubicBezTo>
                  <a:pt x="10" y="67"/>
                  <a:pt x="10" y="68"/>
                  <a:pt x="11" y="69"/>
                </a:cubicBezTo>
                <a:cubicBezTo>
                  <a:pt x="15" y="73"/>
                  <a:pt x="15" y="73"/>
                  <a:pt x="15" y="73"/>
                </a:cubicBezTo>
                <a:cubicBezTo>
                  <a:pt x="16" y="73"/>
                  <a:pt x="17" y="73"/>
                  <a:pt x="18" y="72"/>
                </a:cubicBezTo>
                <a:cubicBezTo>
                  <a:pt x="38" y="52"/>
                  <a:pt x="38" y="52"/>
                  <a:pt x="38" y="52"/>
                </a:cubicBezTo>
                <a:cubicBezTo>
                  <a:pt x="32" y="45"/>
                  <a:pt x="32" y="45"/>
                  <a:pt x="32" y="45"/>
                </a:cubicBezTo>
                <a:lnTo>
                  <a:pt x="11" y="6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2B26F1A2-DD1C-5F4A-BC37-D34AF771561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2043686" y="1875548"/>
            <a:ext cx="213695" cy="486000"/>
          </a:xfrm>
          <a:custGeom>
            <a:avLst/>
            <a:gdLst/>
            <a:ahLst/>
            <a:cxnLst>
              <a:cxn ang="0">
                <a:pos x="28" y="87"/>
              </a:cxn>
              <a:cxn ang="0">
                <a:pos x="28" y="32"/>
              </a:cxn>
              <a:cxn ang="0">
                <a:pos x="35" y="24"/>
              </a:cxn>
              <a:cxn ang="0">
                <a:pos x="32" y="6"/>
              </a:cxn>
              <a:cxn ang="0">
                <a:pos x="26" y="21"/>
              </a:cxn>
              <a:cxn ang="0">
                <a:pos x="12" y="15"/>
              </a:cxn>
              <a:cxn ang="0">
                <a:pos x="18" y="0"/>
              </a:cxn>
              <a:cxn ang="0">
                <a:pos x="3" y="10"/>
              </a:cxn>
              <a:cxn ang="0">
                <a:pos x="12" y="33"/>
              </a:cxn>
              <a:cxn ang="0">
                <a:pos x="12" y="86"/>
              </a:cxn>
              <a:cxn ang="0">
                <a:pos x="3" y="94"/>
              </a:cxn>
              <a:cxn ang="0">
                <a:pos x="6" y="112"/>
              </a:cxn>
              <a:cxn ang="0">
                <a:pos x="12" y="98"/>
              </a:cxn>
              <a:cxn ang="0">
                <a:pos x="26" y="104"/>
              </a:cxn>
              <a:cxn ang="0">
                <a:pos x="20" y="118"/>
              </a:cxn>
              <a:cxn ang="0">
                <a:pos x="35" y="108"/>
              </a:cxn>
              <a:cxn ang="0">
                <a:pos x="28" y="87"/>
              </a:cxn>
            </a:cxnLst>
            <a:rect l="0" t="0" r="r" b="b"/>
            <a:pathLst>
              <a:path w="38" h="118">
                <a:moveTo>
                  <a:pt x="28" y="87"/>
                </a:moveTo>
                <a:cubicBezTo>
                  <a:pt x="28" y="32"/>
                  <a:pt x="28" y="32"/>
                  <a:pt x="28" y="32"/>
                </a:cubicBezTo>
                <a:cubicBezTo>
                  <a:pt x="31" y="30"/>
                  <a:pt x="33" y="27"/>
                  <a:pt x="35" y="24"/>
                </a:cubicBezTo>
                <a:cubicBezTo>
                  <a:pt x="37" y="18"/>
                  <a:pt x="36" y="11"/>
                  <a:pt x="32" y="6"/>
                </a:cubicBezTo>
                <a:cubicBezTo>
                  <a:pt x="26" y="21"/>
                  <a:pt x="26" y="21"/>
                  <a:pt x="26" y="21"/>
                </a:cubicBezTo>
                <a:cubicBezTo>
                  <a:pt x="12" y="15"/>
                  <a:pt x="12" y="15"/>
                  <a:pt x="12" y="15"/>
                </a:cubicBezTo>
                <a:cubicBezTo>
                  <a:pt x="18" y="0"/>
                  <a:pt x="18" y="0"/>
                  <a:pt x="18" y="0"/>
                </a:cubicBezTo>
                <a:cubicBezTo>
                  <a:pt x="12" y="0"/>
                  <a:pt x="6" y="4"/>
                  <a:pt x="3" y="10"/>
                </a:cubicBezTo>
                <a:cubicBezTo>
                  <a:pt x="0" y="19"/>
                  <a:pt x="4" y="29"/>
                  <a:pt x="12" y="33"/>
                </a:cubicBezTo>
                <a:cubicBezTo>
                  <a:pt x="12" y="86"/>
                  <a:pt x="12" y="86"/>
                  <a:pt x="12" y="86"/>
                </a:cubicBezTo>
                <a:cubicBezTo>
                  <a:pt x="8" y="87"/>
                  <a:pt x="5" y="90"/>
                  <a:pt x="3" y="94"/>
                </a:cubicBezTo>
                <a:cubicBezTo>
                  <a:pt x="1" y="101"/>
                  <a:pt x="2" y="107"/>
                  <a:pt x="6" y="112"/>
                </a:cubicBezTo>
                <a:cubicBezTo>
                  <a:pt x="12" y="98"/>
                  <a:pt x="12" y="98"/>
                  <a:pt x="12" y="98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26" y="118"/>
                  <a:pt x="32" y="114"/>
                  <a:pt x="35" y="108"/>
                </a:cubicBezTo>
                <a:cubicBezTo>
                  <a:pt x="38" y="100"/>
                  <a:pt x="35" y="91"/>
                  <a:pt x="28" y="8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53">
            <a:extLst>
              <a:ext uri="{FF2B5EF4-FFF2-40B4-BE49-F238E27FC236}">
                <a16:creationId xmlns:a16="http://schemas.microsoft.com/office/drawing/2014/main" id="{00B52530-B227-6F42-B723-6DDAEB5042A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102331" y="1867448"/>
            <a:ext cx="202548" cy="502200"/>
          </a:xfrm>
          <a:custGeom>
            <a:avLst/>
            <a:gdLst/>
            <a:ahLst/>
            <a:cxnLst>
              <a:cxn ang="0">
                <a:pos x="26" y="85"/>
              </a:cxn>
              <a:cxn ang="0">
                <a:pos x="26" y="32"/>
              </a:cxn>
              <a:cxn ang="0">
                <a:pos x="35" y="16"/>
              </a:cxn>
              <a:cxn ang="0">
                <a:pos x="25" y="0"/>
              </a:cxn>
              <a:cxn ang="0">
                <a:pos x="25" y="11"/>
              </a:cxn>
              <a:cxn ang="0">
                <a:pos x="19" y="17"/>
              </a:cxn>
              <a:cxn ang="0">
                <a:pos x="15" y="17"/>
              </a:cxn>
              <a:cxn ang="0">
                <a:pos x="10" y="11"/>
              </a:cxn>
              <a:cxn ang="0">
                <a:pos x="9" y="0"/>
              </a:cxn>
              <a:cxn ang="0">
                <a:pos x="0" y="16"/>
              </a:cxn>
              <a:cxn ang="0">
                <a:pos x="9" y="32"/>
              </a:cxn>
              <a:cxn ang="0">
                <a:pos x="9" y="85"/>
              </a:cxn>
              <a:cxn ang="0">
                <a:pos x="0" y="100"/>
              </a:cxn>
              <a:cxn ang="0">
                <a:pos x="17" y="118"/>
              </a:cxn>
              <a:cxn ang="0">
                <a:pos x="35" y="100"/>
              </a:cxn>
              <a:cxn ang="0">
                <a:pos x="26" y="85"/>
              </a:cxn>
              <a:cxn ang="0">
                <a:pos x="22" y="109"/>
              </a:cxn>
              <a:cxn ang="0">
                <a:pos x="13" y="109"/>
              </a:cxn>
              <a:cxn ang="0">
                <a:pos x="8" y="100"/>
              </a:cxn>
              <a:cxn ang="0">
                <a:pos x="13" y="92"/>
              </a:cxn>
              <a:cxn ang="0">
                <a:pos x="22" y="92"/>
              </a:cxn>
              <a:cxn ang="0">
                <a:pos x="27" y="100"/>
              </a:cxn>
              <a:cxn ang="0">
                <a:pos x="22" y="109"/>
              </a:cxn>
            </a:cxnLst>
            <a:rect l="0" t="0" r="r" b="b"/>
            <a:pathLst>
              <a:path w="35" h="118">
                <a:moveTo>
                  <a:pt x="26" y="85"/>
                </a:moveTo>
                <a:cubicBezTo>
                  <a:pt x="26" y="32"/>
                  <a:pt x="26" y="32"/>
                  <a:pt x="26" y="32"/>
                </a:cubicBezTo>
                <a:cubicBezTo>
                  <a:pt x="31" y="29"/>
                  <a:pt x="35" y="23"/>
                  <a:pt x="35" y="16"/>
                </a:cubicBezTo>
                <a:cubicBezTo>
                  <a:pt x="35" y="9"/>
                  <a:pt x="31" y="3"/>
                  <a:pt x="25" y="0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4"/>
                  <a:pt x="23" y="17"/>
                  <a:pt x="19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2" y="17"/>
                  <a:pt x="10" y="14"/>
                  <a:pt x="10" y="11"/>
                </a:cubicBezTo>
                <a:cubicBezTo>
                  <a:pt x="9" y="0"/>
                  <a:pt x="9" y="0"/>
                  <a:pt x="9" y="0"/>
                </a:cubicBezTo>
                <a:cubicBezTo>
                  <a:pt x="4" y="3"/>
                  <a:pt x="0" y="9"/>
                  <a:pt x="0" y="16"/>
                </a:cubicBezTo>
                <a:cubicBezTo>
                  <a:pt x="0" y="23"/>
                  <a:pt x="4" y="29"/>
                  <a:pt x="9" y="32"/>
                </a:cubicBezTo>
                <a:cubicBezTo>
                  <a:pt x="9" y="85"/>
                  <a:pt x="9" y="85"/>
                  <a:pt x="9" y="85"/>
                </a:cubicBezTo>
                <a:cubicBezTo>
                  <a:pt x="4" y="88"/>
                  <a:pt x="0" y="94"/>
                  <a:pt x="0" y="100"/>
                </a:cubicBezTo>
                <a:cubicBezTo>
                  <a:pt x="0" y="110"/>
                  <a:pt x="8" y="118"/>
                  <a:pt x="17" y="118"/>
                </a:cubicBezTo>
                <a:cubicBezTo>
                  <a:pt x="27" y="118"/>
                  <a:pt x="35" y="110"/>
                  <a:pt x="35" y="100"/>
                </a:cubicBezTo>
                <a:cubicBezTo>
                  <a:pt x="35" y="94"/>
                  <a:pt x="31" y="88"/>
                  <a:pt x="26" y="85"/>
                </a:cubicBezTo>
                <a:close/>
                <a:moveTo>
                  <a:pt x="22" y="109"/>
                </a:moveTo>
                <a:cubicBezTo>
                  <a:pt x="13" y="109"/>
                  <a:pt x="13" y="109"/>
                  <a:pt x="13" y="109"/>
                </a:cubicBezTo>
                <a:cubicBezTo>
                  <a:pt x="8" y="100"/>
                  <a:pt x="8" y="100"/>
                  <a:pt x="8" y="100"/>
                </a:cubicBezTo>
                <a:cubicBezTo>
                  <a:pt x="13" y="92"/>
                  <a:pt x="13" y="92"/>
                  <a:pt x="13" y="92"/>
                </a:cubicBezTo>
                <a:cubicBezTo>
                  <a:pt x="22" y="92"/>
                  <a:pt x="22" y="92"/>
                  <a:pt x="22" y="92"/>
                </a:cubicBezTo>
                <a:cubicBezTo>
                  <a:pt x="27" y="100"/>
                  <a:pt x="27" y="100"/>
                  <a:pt x="27" y="100"/>
                </a:cubicBezTo>
                <a:lnTo>
                  <a:pt x="22" y="10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7">
            <a:extLst>
              <a:ext uri="{FF2B5EF4-FFF2-40B4-BE49-F238E27FC236}">
                <a16:creationId xmlns:a16="http://schemas.microsoft.com/office/drawing/2014/main" id="{9D4EFB6E-4527-294C-AF76-1E8AAB4A79D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867964" y="1897967"/>
            <a:ext cx="669600" cy="441197"/>
          </a:xfrm>
          <a:custGeom>
            <a:avLst/>
            <a:gdLst/>
            <a:ahLst/>
            <a:cxnLst>
              <a:cxn ang="0">
                <a:pos x="109" y="95"/>
              </a:cxn>
              <a:cxn ang="0">
                <a:pos x="109" y="40"/>
              </a:cxn>
              <a:cxn ang="0">
                <a:pos x="103" y="40"/>
              </a:cxn>
              <a:cxn ang="0">
                <a:pos x="103" y="6"/>
              </a:cxn>
              <a:cxn ang="0">
                <a:pos x="97" y="0"/>
              </a:cxn>
              <a:cxn ang="0">
                <a:pos x="91" y="6"/>
              </a:cxn>
              <a:cxn ang="0">
                <a:pos x="91" y="40"/>
              </a:cxn>
              <a:cxn ang="0">
                <a:pos x="81" y="40"/>
              </a:cxn>
              <a:cxn ang="0">
                <a:pos x="81" y="27"/>
              </a:cxn>
              <a:cxn ang="0">
                <a:pos x="61" y="40"/>
              </a:cxn>
              <a:cxn ang="0">
                <a:pos x="58" y="40"/>
              </a:cxn>
              <a:cxn ang="0">
                <a:pos x="58" y="27"/>
              </a:cxn>
              <a:cxn ang="0">
                <a:pos x="37" y="40"/>
              </a:cxn>
              <a:cxn ang="0">
                <a:pos x="36" y="40"/>
              </a:cxn>
              <a:cxn ang="0">
                <a:pos x="36" y="27"/>
              </a:cxn>
              <a:cxn ang="0">
                <a:pos x="15" y="40"/>
              </a:cxn>
              <a:cxn ang="0">
                <a:pos x="5" y="40"/>
              </a:cxn>
              <a:cxn ang="0">
                <a:pos x="5" y="95"/>
              </a:cxn>
              <a:cxn ang="0">
                <a:pos x="0" y="95"/>
              </a:cxn>
              <a:cxn ang="0">
                <a:pos x="0" y="100"/>
              </a:cxn>
              <a:cxn ang="0">
                <a:pos x="114" y="100"/>
              </a:cxn>
              <a:cxn ang="0">
                <a:pos x="114" y="95"/>
              </a:cxn>
              <a:cxn ang="0">
                <a:pos x="109" y="95"/>
              </a:cxn>
              <a:cxn ang="0">
                <a:pos x="40" y="81"/>
              </a:cxn>
              <a:cxn ang="0">
                <a:pos x="25" y="81"/>
              </a:cxn>
              <a:cxn ang="0">
                <a:pos x="25" y="72"/>
              </a:cxn>
              <a:cxn ang="0">
                <a:pos x="40" y="72"/>
              </a:cxn>
              <a:cxn ang="0">
                <a:pos x="40" y="81"/>
              </a:cxn>
              <a:cxn ang="0">
                <a:pos x="40" y="64"/>
              </a:cxn>
              <a:cxn ang="0">
                <a:pos x="25" y="64"/>
              </a:cxn>
              <a:cxn ang="0">
                <a:pos x="25" y="55"/>
              </a:cxn>
              <a:cxn ang="0">
                <a:pos x="40" y="55"/>
              </a:cxn>
              <a:cxn ang="0">
                <a:pos x="40" y="64"/>
              </a:cxn>
              <a:cxn ang="0">
                <a:pos x="65" y="81"/>
              </a:cxn>
              <a:cxn ang="0">
                <a:pos x="50" y="81"/>
              </a:cxn>
              <a:cxn ang="0">
                <a:pos x="50" y="72"/>
              </a:cxn>
              <a:cxn ang="0">
                <a:pos x="65" y="72"/>
              </a:cxn>
              <a:cxn ang="0">
                <a:pos x="65" y="81"/>
              </a:cxn>
              <a:cxn ang="0">
                <a:pos x="65" y="64"/>
              </a:cxn>
              <a:cxn ang="0">
                <a:pos x="50" y="64"/>
              </a:cxn>
              <a:cxn ang="0">
                <a:pos x="50" y="55"/>
              </a:cxn>
              <a:cxn ang="0">
                <a:pos x="65" y="55"/>
              </a:cxn>
              <a:cxn ang="0">
                <a:pos x="65" y="64"/>
              </a:cxn>
              <a:cxn ang="0">
                <a:pos x="89" y="81"/>
              </a:cxn>
              <a:cxn ang="0">
                <a:pos x="74" y="81"/>
              </a:cxn>
              <a:cxn ang="0">
                <a:pos x="74" y="72"/>
              </a:cxn>
              <a:cxn ang="0">
                <a:pos x="89" y="72"/>
              </a:cxn>
              <a:cxn ang="0">
                <a:pos x="89" y="81"/>
              </a:cxn>
              <a:cxn ang="0">
                <a:pos x="89" y="64"/>
              </a:cxn>
              <a:cxn ang="0">
                <a:pos x="74" y="64"/>
              </a:cxn>
              <a:cxn ang="0">
                <a:pos x="74" y="55"/>
              </a:cxn>
              <a:cxn ang="0">
                <a:pos x="89" y="55"/>
              </a:cxn>
              <a:cxn ang="0">
                <a:pos x="89" y="64"/>
              </a:cxn>
            </a:cxnLst>
            <a:rect l="0" t="0" r="r" b="b"/>
            <a:pathLst>
              <a:path w="114" h="100">
                <a:moveTo>
                  <a:pt x="109" y="95"/>
                </a:moveTo>
                <a:cubicBezTo>
                  <a:pt x="109" y="40"/>
                  <a:pt x="109" y="40"/>
                  <a:pt x="109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3"/>
                  <a:pt x="100" y="0"/>
                  <a:pt x="97" y="0"/>
                </a:cubicBezTo>
                <a:cubicBezTo>
                  <a:pt x="94" y="0"/>
                  <a:pt x="91" y="3"/>
                  <a:pt x="91" y="6"/>
                </a:cubicBezTo>
                <a:cubicBezTo>
                  <a:pt x="91" y="40"/>
                  <a:pt x="91" y="40"/>
                  <a:pt x="9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27"/>
                  <a:pt x="81" y="27"/>
                  <a:pt x="81" y="27"/>
                </a:cubicBezTo>
                <a:cubicBezTo>
                  <a:pt x="61" y="40"/>
                  <a:pt x="61" y="40"/>
                  <a:pt x="61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27"/>
                  <a:pt x="58" y="27"/>
                  <a:pt x="58" y="27"/>
                </a:cubicBezTo>
                <a:cubicBezTo>
                  <a:pt x="37" y="40"/>
                  <a:pt x="37" y="40"/>
                  <a:pt x="37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27"/>
                  <a:pt x="36" y="27"/>
                  <a:pt x="36" y="27"/>
                </a:cubicBezTo>
                <a:cubicBezTo>
                  <a:pt x="15" y="40"/>
                  <a:pt x="15" y="40"/>
                  <a:pt x="1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95"/>
                  <a:pt x="5" y="95"/>
                  <a:pt x="5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00"/>
                  <a:pt x="0" y="100"/>
                  <a:pt x="0" y="100"/>
                </a:cubicBezTo>
                <a:cubicBezTo>
                  <a:pt x="114" y="100"/>
                  <a:pt x="114" y="100"/>
                  <a:pt x="114" y="100"/>
                </a:cubicBezTo>
                <a:cubicBezTo>
                  <a:pt x="114" y="95"/>
                  <a:pt x="114" y="95"/>
                  <a:pt x="114" y="95"/>
                </a:cubicBezTo>
                <a:lnTo>
                  <a:pt x="109" y="95"/>
                </a:lnTo>
                <a:close/>
                <a:moveTo>
                  <a:pt x="40" y="81"/>
                </a:moveTo>
                <a:cubicBezTo>
                  <a:pt x="25" y="81"/>
                  <a:pt x="25" y="81"/>
                  <a:pt x="25" y="81"/>
                </a:cubicBezTo>
                <a:cubicBezTo>
                  <a:pt x="25" y="72"/>
                  <a:pt x="25" y="72"/>
                  <a:pt x="25" y="72"/>
                </a:cubicBezTo>
                <a:cubicBezTo>
                  <a:pt x="40" y="72"/>
                  <a:pt x="40" y="72"/>
                  <a:pt x="40" y="72"/>
                </a:cubicBezTo>
                <a:lnTo>
                  <a:pt x="40" y="81"/>
                </a:lnTo>
                <a:close/>
                <a:moveTo>
                  <a:pt x="40" y="64"/>
                </a:moveTo>
                <a:cubicBezTo>
                  <a:pt x="25" y="64"/>
                  <a:pt x="25" y="64"/>
                  <a:pt x="25" y="64"/>
                </a:cubicBezTo>
                <a:cubicBezTo>
                  <a:pt x="25" y="55"/>
                  <a:pt x="25" y="55"/>
                  <a:pt x="25" y="55"/>
                </a:cubicBezTo>
                <a:cubicBezTo>
                  <a:pt x="40" y="55"/>
                  <a:pt x="40" y="55"/>
                  <a:pt x="40" y="55"/>
                </a:cubicBezTo>
                <a:lnTo>
                  <a:pt x="40" y="64"/>
                </a:lnTo>
                <a:close/>
                <a:moveTo>
                  <a:pt x="65" y="81"/>
                </a:moveTo>
                <a:cubicBezTo>
                  <a:pt x="50" y="81"/>
                  <a:pt x="50" y="81"/>
                  <a:pt x="50" y="81"/>
                </a:cubicBezTo>
                <a:cubicBezTo>
                  <a:pt x="50" y="72"/>
                  <a:pt x="50" y="72"/>
                  <a:pt x="50" y="72"/>
                </a:cubicBezTo>
                <a:cubicBezTo>
                  <a:pt x="65" y="72"/>
                  <a:pt x="65" y="72"/>
                  <a:pt x="65" y="72"/>
                </a:cubicBezTo>
                <a:lnTo>
                  <a:pt x="65" y="81"/>
                </a:lnTo>
                <a:close/>
                <a:moveTo>
                  <a:pt x="65" y="64"/>
                </a:moveTo>
                <a:cubicBezTo>
                  <a:pt x="50" y="64"/>
                  <a:pt x="50" y="64"/>
                  <a:pt x="50" y="64"/>
                </a:cubicBezTo>
                <a:cubicBezTo>
                  <a:pt x="50" y="55"/>
                  <a:pt x="50" y="55"/>
                  <a:pt x="50" y="55"/>
                </a:cubicBezTo>
                <a:cubicBezTo>
                  <a:pt x="65" y="55"/>
                  <a:pt x="65" y="55"/>
                  <a:pt x="65" y="55"/>
                </a:cubicBezTo>
                <a:lnTo>
                  <a:pt x="65" y="64"/>
                </a:lnTo>
                <a:close/>
                <a:moveTo>
                  <a:pt x="89" y="81"/>
                </a:moveTo>
                <a:cubicBezTo>
                  <a:pt x="74" y="81"/>
                  <a:pt x="74" y="81"/>
                  <a:pt x="74" y="81"/>
                </a:cubicBezTo>
                <a:cubicBezTo>
                  <a:pt x="74" y="72"/>
                  <a:pt x="74" y="72"/>
                  <a:pt x="74" y="72"/>
                </a:cubicBezTo>
                <a:cubicBezTo>
                  <a:pt x="89" y="72"/>
                  <a:pt x="89" y="72"/>
                  <a:pt x="89" y="72"/>
                </a:cubicBezTo>
                <a:lnTo>
                  <a:pt x="89" y="81"/>
                </a:lnTo>
                <a:close/>
                <a:moveTo>
                  <a:pt x="89" y="64"/>
                </a:moveTo>
                <a:cubicBezTo>
                  <a:pt x="74" y="64"/>
                  <a:pt x="74" y="64"/>
                  <a:pt x="74" y="64"/>
                </a:cubicBezTo>
                <a:cubicBezTo>
                  <a:pt x="74" y="55"/>
                  <a:pt x="74" y="55"/>
                  <a:pt x="74" y="55"/>
                </a:cubicBezTo>
                <a:cubicBezTo>
                  <a:pt x="89" y="55"/>
                  <a:pt x="89" y="55"/>
                  <a:pt x="89" y="55"/>
                </a:cubicBezTo>
                <a:lnTo>
                  <a:pt x="89" y="64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1">
            <a:extLst>
              <a:ext uri="{FF2B5EF4-FFF2-40B4-BE49-F238E27FC236}">
                <a16:creationId xmlns:a16="http://schemas.microsoft.com/office/drawing/2014/main" id="{15A331C5-88F4-1B46-B493-A31ACB45A3F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77762" y="1951971"/>
            <a:ext cx="432000" cy="333153"/>
          </a:xfrm>
          <a:custGeom>
            <a:avLst/>
            <a:gdLst/>
            <a:ahLst/>
            <a:cxnLst>
              <a:cxn ang="0">
                <a:pos x="69" y="20"/>
              </a:cxn>
              <a:cxn ang="0">
                <a:pos x="58" y="15"/>
              </a:cxn>
              <a:cxn ang="0">
                <a:pos x="58" y="0"/>
              </a:cxn>
              <a:cxn ang="0">
                <a:pos x="0" y="0"/>
              </a:cxn>
              <a:cxn ang="0">
                <a:pos x="0" y="60"/>
              </a:cxn>
              <a:cxn ang="0">
                <a:pos x="7" y="67"/>
              </a:cxn>
              <a:cxn ang="0">
                <a:pos x="51" y="67"/>
              </a:cxn>
              <a:cxn ang="0">
                <a:pos x="58" y="60"/>
              </a:cxn>
              <a:cxn ang="0">
                <a:pos x="58" y="51"/>
              </a:cxn>
              <a:cxn ang="0">
                <a:pos x="69" y="46"/>
              </a:cxn>
              <a:cxn ang="0">
                <a:pos x="74" y="33"/>
              </a:cxn>
              <a:cxn ang="0">
                <a:pos x="69" y="20"/>
              </a:cxn>
              <a:cxn ang="0">
                <a:pos x="64" y="41"/>
              </a:cxn>
              <a:cxn ang="0">
                <a:pos x="58" y="44"/>
              </a:cxn>
              <a:cxn ang="0">
                <a:pos x="58" y="22"/>
              </a:cxn>
              <a:cxn ang="0">
                <a:pos x="64" y="25"/>
              </a:cxn>
              <a:cxn ang="0">
                <a:pos x="67" y="33"/>
              </a:cxn>
              <a:cxn ang="0">
                <a:pos x="64" y="41"/>
              </a:cxn>
              <a:cxn ang="0">
                <a:pos x="55" y="70"/>
              </a:cxn>
              <a:cxn ang="0">
                <a:pos x="3" y="70"/>
              </a:cxn>
              <a:cxn ang="0">
                <a:pos x="0" y="73"/>
              </a:cxn>
              <a:cxn ang="0">
                <a:pos x="3" y="76"/>
              </a:cxn>
              <a:cxn ang="0">
                <a:pos x="55" y="76"/>
              </a:cxn>
              <a:cxn ang="0">
                <a:pos x="58" y="73"/>
              </a:cxn>
              <a:cxn ang="0">
                <a:pos x="55" y="70"/>
              </a:cxn>
            </a:cxnLst>
            <a:rect l="0" t="0" r="r" b="b"/>
            <a:pathLst>
              <a:path w="74" h="76">
                <a:moveTo>
                  <a:pt x="69" y="20"/>
                </a:moveTo>
                <a:cubicBezTo>
                  <a:pt x="67" y="17"/>
                  <a:pt x="62" y="15"/>
                  <a:pt x="58" y="15"/>
                </a:cubicBezTo>
                <a:cubicBezTo>
                  <a:pt x="58" y="0"/>
                  <a:pt x="58" y="0"/>
                  <a:pt x="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4"/>
                  <a:pt x="3" y="67"/>
                  <a:pt x="7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5" y="67"/>
                  <a:pt x="58" y="64"/>
                  <a:pt x="58" y="60"/>
                </a:cubicBezTo>
                <a:cubicBezTo>
                  <a:pt x="58" y="51"/>
                  <a:pt x="58" y="51"/>
                  <a:pt x="58" y="51"/>
                </a:cubicBezTo>
                <a:cubicBezTo>
                  <a:pt x="62" y="51"/>
                  <a:pt x="67" y="49"/>
                  <a:pt x="69" y="46"/>
                </a:cubicBezTo>
                <a:cubicBezTo>
                  <a:pt x="72" y="42"/>
                  <a:pt x="74" y="38"/>
                  <a:pt x="74" y="33"/>
                </a:cubicBezTo>
                <a:cubicBezTo>
                  <a:pt x="74" y="28"/>
                  <a:pt x="72" y="23"/>
                  <a:pt x="69" y="20"/>
                </a:cubicBezTo>
                <a:close/>
                <a:moveTo>
                  <a:pt x="64" y="41"/>
                </a:moveTo>
                <a:cubicBezTo>
                  <a:pt x="63" y="43"/>
                  <a:pt x="60" y="44"/>
                  <a:pt x="58" y="44"/>
                </a:cubicBezTo>
                <a:cubicBezTo>
                  <a:pt x="58" y="22"/>
                  <a:pt x="58" y="22"/>
                  <a:pt x="58" y="22"/>
                </a:cubicBezTo>
                <a:cubicBezTo>
                  <a:pt x="60" y="22"/>
                  <a:pt x="63" y="23"/>
                  <a:pt x="64" y="25"/>
                </a:cubicBezTo>
                <a:cubicBezTo>
                  <a:pt x="66" y="27"/>
                  <a:pt x="67" y="30"/>
                  <a:pt x="67" y="33"/>
                </a:cubicBezTo>
                <a:cubicBezTo>
                  <a:pt x="67" y="36"/>
                  <a:pt x="66" y="39"/>
                  <a:pt x="64" y="41"/>
                </a:cubicBezTo>
                <a:close/>
                <a:moveTo>
                  <a:pt x="55" y="70"/>
                </a:moveTo>
                <a:cubicBezTo>
                  <a:pt x="3" y="70"/>
                  <a:pt x="3" y="70"/>
                  <a:pt x="3" y="70"/>
                </a:cubicBezTo>
                <a:cubicBezTo>
                  <a:pt x="2" y="70"/>
                  <a:pt x="0" y="71"/>
                  <a:pt x="0" y="73"/>
                </a:cubicBezTo>
                <a:cubicBezTo>
                  <a:pt x="0" y="75"/>
                  <a:pt x="2" y="76"/>
                  <a:pt x="3" y="76"/>
                </a:cubicBezTo>
                <a:cubicBezTo>
                  <a:pt x="55" y="76"/>
                  <a:pt x="55" y="76"/>
                  <a:pt x="55" y="76"/>
                </a:cubicBezTo>
                <a:cubicBezTo>
                  <a:pt x="56" y="76"/>
                  <a:pt x="58" y="75"/>
                  <a:pt x="58" y="73"/>
                </a:cubicBezTo>
                <a:cubicBezTo>
                  <a:pt x="58" y="71"/>
                  <a:pt x="56" y="70"/>
                  <a:pt x="55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65">
            <a:extLst>
              <a:ext uri="{FF2B5EF4-FFF2-40B4-BE49-F238E27FC236}">
                <a16:creationId xmlns:a16="http://schemas.microsoft.com/office/drawing/2014/main" id="{A7A3AE1F-0BD4-264A-AEEF-CD8A08ECAFD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5956916" y="1949391"/>
            <a:ext cx="468000" cy="338313"/>
          </a:xfrm>
          <a:custGeom>
            <a:avLst/>
            <a:gdLst/>
            <a:ahLst/>
            <a:cxnLst>
              <a:cxn ang="0">
                <a:pos x="74" y="78"/>
              </a:cxn>
              <a:cxn ang="0">
                <a:pos x="76" y="76"/>
              </a:cxn>
              <a:cxn ang="0">
                <a:pos x="76" y="26"/>
              </a:cxn>
              <a:cxn ang="0">
                <a:pos x="80" y="26"/>
              </a:cxn>
              <a:cxn ang="0">
                <a:pos x="80" y="24"/>
              </a:cxn>
              <a:cxn ang="0">
                <a:pos x="69" y="17"/>
              </a:cxn>
              <a:cxn ang="0">
                <a:pos x="69" y="7"/>
              </a:cxn>
              <a:cxn ang="0">
                <a:pos x="68" y="6"/>
              </a:cxn>
              <a:cxn ang="0">
                <a:pos x="63" y="6"/>
              </a:cxn>
              <a:cxn ang="0">
                <a:pos x="62" y="7"/>
              </a:cxn>
              <a:cxn ang="0">
                <a:pos x="62" y="12"/>
              </a:cxn>
              <a:cxn ang="0">
                <a:pos x="45" y="1"/>
              </a:cxn>
              <a:cxn ang="0">
                <a:pos x="41" y="1"/>
              </a:cxn>
              <a:cxn ang="0">
                <a:pos x="1" y="24"/>
              </a:cxn>
              <a:cxn ang="0">
                <a:pos x="2" y="26"/>
              </a:cxn>
              <a:cxn ang="0">
                <a:pos x="5" y="26"/>
              </a:cxn>
              <a:cxn ang="0">
                <a:pos x="5" y="76"/>
              </a:cxn>
              <a:cxn ang="0">
                <a:pos x="8" y="78"/>
              </a:cxn>
              <a:cxn ang="0">
                <a:pos x="74" y="78"/>
              </a:cxn>
            </a:cxnLst>
            <a:rect l="0" t="0" r="r" b="b"/>
            <a:pathLst>
              <a:path w="81" h="78">
                <a:moveTo>
                  <a:pt x="74" y="78"/>
                </a:moveTo>
                <a:cubicBezTo>
                  <a:pt x="75" y="78"/>
                  <a:pt x="76" y="77"/>
                  <a:pt x="76" y="76"/>
                </a:cubicBezTo>
                <a:cubicBezTo>
                  <a:pt x="76" y="26"/>
                  <a:pt x="76" y="26"/>
                  <a:pt x="76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6"/>
                  <a:pt x="81" y="25"/>
                  <a:pt x="80" y="24"/>
                </a:cubicBezTo>
                <a:cubicBezTo>
                  <a:pt x="69" y="17"/>
                  <a:pt x="69" y="17"/>
                  <a:pt x="69" y="17"/>
                </a:cubicBezTo>
                <a:cubicBezTo>
                  <a:pt x="69" y="7"/>
                  <a:pt x="69" y="7"/>
                  <a:pt x="69" y="7"/>
                </a:cubicBezTo>
                <a:cubicBezTo>
                  <a:pt x="69" y="6"/>
                  <a:pt x="69" y="6"/>
                  <a:pt x="68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6"/>
                  <a:pt x="62" y="6"/>
                  <a:pt x="62" y="7"/>
                </a:cubicBezTo>
                <a:cubicBezTo>
                  <a:pt x="62" y="12"/>
                  <a:pt x="62" y="12"/>
                  <a:pt x="62" y="12"/>
                </a:cubicBezTo>
                <a:cubicBezTo>
                  <a:pt x="45" y="1"/>
                  <a:pt x="45" y="1"/>
                  <a:pt x="45" y="1"/>
                </a:cubicBezTo>
                <a:cubicBezTo>
                  <a:pt x="44" y="0"/>
                  <a:pt x="42" y="0"/>
                  <a:pt x="41" y="1"/>
                </a:cubicBezTo>
                <a:cubicBezTo>
                  <a:pt x="1" y="24"/>
                  <a:pt x="1" y="24"/>
                  <a:pt x="1" y="24"/>
                </a:cubicBezTo>
                <a:cubicBezTo>
                  <a:pt x="0" y="25"/>
                  <a:pt x="0" y="26"/>
                  <a:pt x="2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76"/>
                  <a:pt x="5" y="76"/>
                  <a:pt x="5" y="76"/>
                </a:cubicBezTo>
                <a:cubicBezTo>
                  <a:pt x="5" y="77"/>
                  <a:pt x="6" y="78"/>
                  <a:pt x="8" y="78"/>
                </a:cubicBezTo>
                <a:lnTo>
                  <a:pt x="74" y="7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69">
            <a:extLst>
              <a:ext uri="{FF2B5EF4-FFF2-40B4-BE49-F238E27FC236}">
                <a16:creationId xmlns:a16="http://schemas.microsoft.com/office/drawing/2014/main" id="{7885A9D4-9B1C-4D4B-9FC5-13C7828D388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4907714" y="1942683"/>
            <a:ext cx="525600" cy="351729"/>
          </a:xfrm>
          <a:custGeom>
            <a:avLst/>
            <a:gdLst/>
            <a:ahLst/>
            <a:cxnLst>
              <a:cxn ang="0">
                <a:pos x="90" y="43"/>
              </a:cxn>
              <a:cxn ang="0">
                <a:pos x="50" y="2"/>
              </a:cxn>
              <a:cxn ang="0">
                <a:pos x="42" y="2"/>
              </a:cxn>
              <a:cxn ang="0">
                <a:pos x="2" y="43"/>
              </a:cxn>
              <a:cxn ang="0">
                <a:pos x="3" y="47"/>
              </a:cxn>
              <a:cxn ang="0">
                <a:pos x="12" y="47"/>
              </a:cxn>
              <a:cxn ang="0">
                <a:pos x="12" y="78"/>
              </a:cxn>
              <a:cxn ang="0">
                <a:pos x="16" y="82"/>
              </a:cxn>
              <a:cxn ang="0">
                <a:pos x="36" y="82"/>
              </a:cxn>
              <a:cxn ang="0">
                <a:pos x="36" y="51"/>
              </a:cxn>
              <a:cxn ang="0">
                <a:pos x="56" y="51"/>
              </a:cxn>
              <a:cxn ang="0">
                <a:pos x="56" y="82"/>
              </a:cxn>
              <a:cxn ang="0">
                <a:pos x="77" y="82"/>
              </a:cxn>
              <a:cxn ang="0">
                <a:pos x="80" y="78"/>
              </a:cxn>
              <a:cxn ang="0">
                <a:pos x="80" y="47"/>
              </a:cxn>
              <a:cxn ang="0">
                <a:pos x="88" y="47"/>
              </a:cxn>
              <a:cxn ang="0">
                <a:pos x="90" y="43"/>
              </a:cxn>
            </a:cxnLst>
            <a:rect l="0" t="0" r="r" b="b"/>
            <a:pathLst>
              <a:path w="92" h="82">
                <a:moveTo>
                  <a:pt x="90" y="43"/>
                </a:moveTo>
                <a:cubicBezTo>
                  <a:pt x="50" y="2"/>
                  <a:pt x="50" y="2"/>
                  <a:pt x="50" y="2"/>
                </a:cubicBezTo>
                <a:cubicBezTo>
                  <a:pt x="48" y="0"/>
                  <a:pt x="44" y="0"/>
                  <a:pt x="42" y="2"/>
                </a:cubicBezTo>
                <a:cubicBezTo>
                  <a:pt x="2" y="43"/>
                  <a:pt x="2" y="43"/>
                  <a:pt x="2" y="43"/>
                </a:cubicBezTo>
                <a:cubicBezTo>
                  <a:pt x="0" y="45"/>
                  <a:pt x="0" y="47"/>
                  <a:pt x="3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78"/>
                  <a:pt x="12" y="78"/>
                  <a:pt x="12" y="78"/>
                </a:cubicBezTo>
                <a:cubicBezTo>
                  <a:pt x="12" y="80"/>
                  <a:pt x="12" y="82"/>
                  <a:pt x="16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51"/>
                  <a:pt x="36" y="51"/>
                  <a:pt x="36" y="51"/>
                </a:cubicBezTo>
                <a:cubicBezTo>
                  <a:pt x="56" y="51"/>
                  <a:pt x="56" y="51"/>
                  <a:pt x="56" y="51"/>
                </a:cubicBezTo>
                <a:cubicBezTo>
                  <a:pt x="56" y="82"/>
                  <a:pt x="56" y="82"/>
                  <a:pt x="56" y="82"/>
                </a:cubicBezTo>
                <a:cubicBezTo>
                  <a:pt x="77" y="82"/>
                  <a:pt x="77" y="82"/>
                  <a:pt x="77" y="82"/>
                </a:cubicBezTo>
                <a:cubicBezTo>
                  <a:pt x="80" y="82"/>
                  <a:pt x="80" y="80"/>
                  <a:pt x="80" y="78"/>
                </a:cubicBezTo>
                <a:cubicBezTo>
                  <a:pt x="80" y="47"/>
                  <a:pt x="80" y="47"/>
                  <a:pt x="80" y="47"/>
                </a:cubicBezTo>
                <a:cubicBezTo>
                  <a:pt x="88" y="47"/>
                  <a:pt x="88" y="47"/>
                  <a:pt x="88" y="47"/>
                </a:cubicBezTo>
                <a:cubicBezTo>
                  <a:pt x="91" y="47"/>
                  <a:pt x="92" y="45"/>
                  <a:pt x="90" y="4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E194F65-F44E-8240-96B6-0136BFF3B11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70032" y="2627493"/>
            <a:ext cx="482400" cy="292271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8" y="0"/>
              </a:cxn>
              <a:cxn ang="0">
                <a:pos x="0" y="9"/>
              </a:cxn>
              <a:cxn ang="0">
                <a:pos x="0" y="58"/>
              </a:cxn>
              <a:cxn ang="0">
                <a:pos x="8" y="66"/>
              </a:cxn>
              <a:cxn ang="0">
                <a:pos x="73" y="66"/>
              </a:cxn>
              <a:cxn ang="0">
                <a:pos x="82" y="58"/>
              </a:cxn>
              <a:cxn ang="0">
                <a:pos x="82" y="9"/>
              </a:cxn>
              <a:cxn ang="0">
                <a:pos x="73" y="0"/>
              </a:cxn>
              <a:cxn ang="0">
                <a:pos x="73" y="58"/>
              </a:cxn>
              <a:cxn ang="0">
                <a:pos x="8" y="58"/>
              </a:cxn>
              <a:cxn ang="0">
                <a:pos x="8" y="9"/>
              </a:cxn>
              <a:cxn ang="0">
                <a:pos x="73" y="9"/>
              </a:cxn>
              <a:cxn ang="0">
                <a:pos x="73" y="58"/>
              </a:cxn>
              <a:cxn ang="0">
                <a:pos x="36" y="42"/>
              </a:cxn>
              <a:cxn ang="0">
                <a:pos x="16" y="42"/>
              </a:cxn>
              <a:cxn ang="0">
                <a:pos x="16" y="49"/>
              </a:cxn>
              <a:cxn ang="0">
                <a:pos x="36" y="49"/>
              </a:cxn>
              <a:cxn ang="0">
                <a:pos x="36" y="42"/>
              </a:cxn>
              <a:cxn ang="0">
                <a:pos x="36" y="29"/>
              </a:cxn>
              <a:cxn ang="0">
                <a:pos x="16" y="29"/>
              </a:cxn>
              <a:cxn ang="0">
                <a:pos x="16" y="37"/>
              </a:cxn>
              <a:cxn ang="0">
                <a:pos x="36" y="37"/>
              </a:cxn>
              <a:cxn ang="0">
                <a:pos x="36" y="29"/>
              </a:cxn>
              <a:cxn ang="0">
                <a:pos x="36" y="17"/>
              </a:cxn>
              <a:cxn ang="0">
                <a:pos x="16" y="17"/>
              </a:cxn>
              <a:cxn ang="0">
                <a:pos x="16" y="25"/>
              </a:cxn>
              <a:cxn ang="0">
                <a:pos x="36" y="25"/>
              </a:cxn>
              <a:cxn ang="0">
                <a:pos x="36" y="17"/>
              </a:cxn>
              <a:cxn ang="0">
                <a:pos x="65" y="43"/>
              </a:cxn>
              <a:cxn ang="0">
                <a:pos x="58" y="38"/>
              </a:cxn>
              <a:cxn ang="0">
                <a:pos x="62" y="26"/>
              </a:cxn>
              <a:cxn ang="0">
                <a:pos x="55" y="17"/>
              </a:cxn>
              <a:cxn ang="0">
                <a:pos x="48" y="26"/>
              </a:cxn>
              <a:cxn ang="0">
                <a:pos x="52" y="38"/>
              </a:cxn>
              <a:cxn ang="0">
                <a:pos x="45" y="43"/>
              </a:cxn>
              <a:cxn ang="0">
                <a:pos x="45" y="49"/>
              </a:cxn>
              <a:cxn ang="0">
                <a:pos x="65" y="49"/>
              </a:cxn>
              <a:cxn ang="0">
                <a:pos x="65" y="43"/>
              </a:cxn>
            </a:cxnLst>
            <a:rect l="0" t="0" r="r" b="b"/>
            <a:pathLst>
              <a:path w="82" h="66">
                <a:moveTo>
                  <a:pt x="73" y="0"/>
                </a:move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9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6"/>
                  <a:pt x="8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78" y="66"/>
                  <a:pt x="82" y="62"/>
                  <a:pt x="82" y="58"/>
                </a:cubicBezTo>
                <a:cubicBezTo>
                  <a:pt x="82" y="9"/>
                  <a:pt x="82" y="9"/>
                  <a:pt x="82" y="9"/>
                </a:cubicBezTo>
                <a:cubicBezTo>
                  <a:pt x="82" y="4"/>
                  <a:pt x="78" y="0"/>
                  <a:pt x="73" y="0"/>
                </a:cubicBezTo>
                <a:close/>
                <a:moveTo>
                  <a:pt x="73" y="58"/>
                </a:moveTo>
                <a:cubicBezTo>
                  <a:pt x="8" y="58"/>
                  <a:pt x="8" y="58"/>
                  <a:pt x="8" y="58"/>
                </a:cubicBezTo>
                <a:cubicBezTo>
                  <a:pt x="8" y="9"/>
                  <a:pt x="8" y="9"/>
                  <a:pt x="8" y="9"/>
                </a:cubicBezTo>
                <a:cubicBezTo>
                  <a:pt x="73" y="9"/>
                  <a:pt x="73" y="9"/>
                  <a:pt x="73" y="9"/>
                </a:cubicBezTo>
                <a:lnTo>
                  <a:pt x="73" y="58"/>
                </a:lnTo>
                <a:close/>
                <a:moveTo>
                  <a:pt x="3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16" y="49"/>
                  <a:pt x="16" y="49"/>
                  <a:pt x="16" y="49"/>
                </a:cubicBezTo>
                <a:cubicBezTo>
                  <a:pt x="36" y="49"/>
                  <a:pt x="36" y="49"/>
                  <a:pt x="36" y="49"/>
                </a:cubicBezTo>
                <a:lnTo>
                  <a:pt x="36" y="42"/>
                </a:lnTo>
                <a:close/>
                <a:moveTo>
                  <a:pt x="36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16" y="37"/>
                  <a:pt x="16" y="37"/>
                  <a:pt x="16" y="37"/>
                </a:cubicBezTo>
                <a:cubicBezTo>
                  <a:pt x="36" y="37"/>
                  <a:pt x="36" y="37"/>
                  <a:pt x="36" y="37"/>
                </a:cubicBezTo>
                <a:lnTo>
                  <a:pt x="36" y="29"/>
                </a:lnTo>
                <a:close/>
                <a:moveTo>
                  <a:pt x="36" y="17"/>
                </a:moveTo>
                <a:cubicBezTo>
                  <a:pt x="16" y="17"/>
                  <a:pt x="16" y="17"/>
                  <a:pt x="16" y="17"/>
                </a:cubicBezTo>
                <a:cubicBezTo>
                  <a:pt x="16" y="25"/>
                  <a:pt x="16" y="25"/>
                  <a:pt x="16" y="25"/>
                </a:cubicBezTo>
                <a:cubicBezTo>
                  <a:pt x="36" y="25"/>
                  <a:pt x="36" y="25"/>
                  <a:pt x="36" y="25"/>
                </a:cubicBezTo>
                <a:lnTo>
                  <a:pt x="36" y="17"/>
                </a:lnTo>
                <a:close/>
                <a:moveTo>
                  <a:pt x="65" y="43"/>
                </a:moveTo>
                <a:cubicBezTo>
                  <a:pt x="65" y="43"/>
                  <a:pt x="58" y="42"/>
                  <a:pt x="58" y="38"/>
                </a:cubicBezTo>
                <a:cubicBezTo>
                  <a:pt x="58" y="35"/>
                  <a:pt x="62" y="33"/>
                  <a:pt x="62" y="26"/>
                </a:cubicBezTo>
                <a:cubicBezTo>
                  <a:pt x="62" y="21"/>
                  <a:pt x="61" y="17"/>
                  <a:pt x="55" y="17"/>
                </a:cubicBezTo>
                <a:cubicBezTo>
                  <a:pt x="49" y="17"/>
                  <a:pt x="48" y="21"/>
                  <a:pt x="48" y="26"/>
                </a:cubicBezTo>
                <a:cubicBezTo>
                  <a:pt x="48" y="33"/>
                  <a:pt x="52" y="35"/>
                  <a:pt x="52" y="38"/>
                </a:cubicBezTo>
                <a:cubicBezTo>
                  <a:pt x="52" y="42"/>
                  <a:pt x="45" y="43"/>
                  <a:pt x="45" y="43"/>
                </a:cubicBezTo>
                <a:cubicBezTo>
                  <a:pt x="45" y="43"/>
                  <a:pt x="45" y="49"/>
                  <a:pt x="4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9"/>
                  <a:pt x="65" y="43"/>
                  <a:pt x="65" y="4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EDBB8BBC-FCB1-764B-AF54-8DA2155F426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23900" y="2610257"/>
            <a:ext cx="482400" cy="326727"/>
          </a:xfrm>
          <a:custGeom>
            <a:avLst/>
            <a:gdLst/>
            <a:ahLst/>
            <a:cxnLst>
              <a:cxn ang="0">
                <a:pos x="24" y="46"/>
              </a:cxn>
              <a:cxn ang="0">
                <a:pos x="24" y="21"/>
              </a:cxn>
              <a:cxn ang="0">
                <a:pos x="8" y="21"/>
              </a:cxn>
              <a:cxn ang="0">
                <a:pos x="0" y="29"/>
              </a:cxn>
              <a:cxn ang="0">
                <a:pos x="0" y="54"/>
              </a:cxn>
              <a:cxn ang="0">
                <a:pos x="8" y="62"/>
              </a:cxn>
              <a:cxn ang="0">
                <a:pos x="12" y="62"/>
              </a:cxn>
              <a:cxn ang="0">
                <a:pos x="12" y="74"/>
              </a:cxn>
              <a:cxn ang="0">
                <a:pos x="24" y="62"/>
              </a:cxn>
              <a:cxn ang="0">
                <a:pos x="45" y="62"/>
              </a:cxn>
              <a:cxn ang="0">
                <a:pos x="53" y="54"/>
              </a:cxn>
              <a:cxn ang="0">
                <a:pos x="53" y="46"/>
              </a:cxn>
              <a:cxn ang="0">
                <a:pos x="52" y="46"/>
              </a:cxn>
              <a:cxn ang="0">
                <a:pos x="24" y="46"/>
              </a:cxn>
              <a:cxn ang="0">
                <a:pos x="74" y="0"/>
              </a:cxn>
              <a:cxn ang="0">
                <a:pos x="37" y="0"/>
              </a:cxn>
              <a:cxn ang="0">
                <a:pos x="29" y="8"/>
              </a:cxn>
              <a:cxn ang="0">
                <a:pos x="29" y="41"/>
              </a:cxn>
              <a:cxn ang="0">
                <a:pos x="57" y="41"/>
              </a:cxn>
              <a:cxn ang="0">
                <a:pos x="69" y="54"/>
              </a:cxn>
              <a:cxn ang="0">
                <a:pos x="69" y="41"/>
              </a:cxn>
              <a:cxn ang="0">
                <a:pos x="74" y="41"/>
              </a:cxn>
              <a:cxn ang="0">
                <a:pos x="82" y="33"/>
              </a:cxn>
              <a:cxn ang="0">
                <a:pos x="82" y="8"/>
              </a:cxn>
              <a:cxn ang="0">
                <a:pos x="74" y="0"/>
              </a:cxn>
            </a:cxnLst>
            <a:rect l="0" t="0" r="r" b="b"/>
            <a:pathLst>
              <a:path w="82" h="74">
                <a:moveTo>
                  <a:pt x="24" y="46"/>
                </a:moveTo>
                <a:cubicBezTo>
                  <a:pt x="24" y="21"/>
                  <a:pt x="24" y="21"/>
                  <a:pt x="24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4" y="21"/>
                  <a:pt x="0" y="24"/>
                  <a:pt x="0" y="29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8"/>
                  <a:pt x="4" y="62"/>
                  <a:pt x="8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74"/>
                  <a:pt x="12" y="74"/>
                  <a:pt x="12" y="74"/>
                </a:cubicBezTo>
                <a:cubicBezTo>
                  <a:pt x="24" y="62"/>
                  <a:pt x="24" y="62"/>
                  <a:pt x="24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9" y="62"/>
                  <a:pt x="53" y="58"/>
                  <a:pt x="53" y="54"/>
                </a:cubicBezTo>
                <a:cubicBezTo>
                  <a:pt x="53" y="46"/>
                  <a:pt x="53" y="46"/>
                  <a:pt x="53" y="46"/>
                </a:cubicBezTo>
                <a:cubicBezTo>
                  <a:pt x="53" y="46"/>
                  <a:pt x="53" y="46"/>
                  <a:pt x="52" y="46"/>
                </a:cubicBezTo>
                <a:lnTo>
                  <a:pt x="24" y="46"/>
                </a:lnTo>
                <a:close/>
                <a:moveTo>
                  <a:pt x="74" y="0"/>
                </a:moveTo>
                <a:cubicBezTo>
                  <a:pt x="37" y="0"/>
                  <a:pt x="37" y="0"/>
                  <a:pt x="37" y="0"/>
                </a:cubicBezTo>
                <a:cubicBezTo>
                  <a:pt x="32" y="0"/>
                  <a:pt x="29" y="4"/>
                  <a:pt x="29" y="8"/>
                </a:cubicBezTo>
                <a:cubicBezTo>
                  <a:pt x="29" y="41"/>
                  <a:pt x="29" y="41"/>
                  <a:pt x="29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41"/>
                  <a:pt x="69" y="41"/>
                  <a:pt x="69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8" y="41"/>
                  <a:pt x="82" y="38"/>
                  <a:pt x="82" y="33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4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B2BC13CF-A12A-A04B-9856-4CE047494625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2956421" y="2645808"/>
            <a:ext cx="381600" cy="255624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8" y="0"/>
              </a:cxn>
              <a:cxn ang="0">
                <a:pos x="0" y="9"/>
              </a:cxn>
              <a:cxn ang="0">
                <a:pos x="0" y="37"/>
              </a:cxn>
              <a:cxn ang="0">
                <a:pos x="8" y="46"/>
              </a:cxn>
              <a:cxn ang="0">
                <a:pos x="24" y="46"/>
              </a:cxn>
              <a:cxn ang="0">
                <a:pos x="41" y="58"/>
              </a:cxn>
              <a:cxn ang="0">
                <a:pos x="41" y="46"/>
              </a:cxn>
              <a:cxn ang="0">
                <a:pos x="57" y="46"/>
              </a:cxn>
              <a:cxn ang="0">
                <a:pos x="65" y="37"/>
              </a:cxn>
              <a:cxn ang="0">
                <a:pos x="65" y="9"/>
              </a:cxn>
              <a:cxn ang="0">
                <a:pos x="57" y="0"/>
              </a:cxn>
            </a:cxnLst>
            <a:rect l="0" t="0" r="r" b="b"/>
            <a:pathLst>
              <a:path w="65" h="58">
                <a:moveTo>
                  <a:pt x="57" y="0"/>
                </a:move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9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2"/>
                  <a:pt x="3" y="46"/>
                  <a:pt x="8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46"/>
                  <a:pt x="41" y="46"/>
                  <a:pt x="41" y="46"/>
                </a:cubicBezTo>
                <a:cubicBezTo>
                  <a:pt x="57" y="46"/>
                  <a:pt x="57" y="46"/>
                  <a:pt x="57" y="46"/>
                </a:cubicBezTo>
                <a:cubicBezTo>
                  <a:pt x="61" y="46"/>
                  <a:pt x="65" y="42"/>
                  <a:pt x="65" y="37"/>
                </a:cubicBezTo>
                <a:cubicBezTo>
                  <a:pt x="65" y="9"/>
                  <a:pt x="65" y="9"/>
                  <a:pt x="65" y="9"/>
                </a:cubicBezTo>
                <a:cubicBezTo>
                  <a:pt x="65" y="4"/>
                  <a:pt x="61" y="0"/>
                  <a:pt x="57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C0E71E2F-288B-AA40-BA3F-E370870328A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69548" y="2671337"/>
            <a:ext cx="367200" cy="204584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2"/>
              </a:cxn>
              <a:cxn ang="0">
                <a:pos x="11" y="25"/>
              </a:cxn>
              <a:cxn ang="0">
                <a:pos x="0" y="48"/>
              </a:cxn>
              <a:cxn ang="0">
                <a:pos x="0" y="54"/>
              </a:cxn>
              <a:cxn ang="0">
                <a:pos x="11" y="0"/>
              </a:cxn>
              <a:cxn ang="0">
                <a:pos x="46" y="0"/>
              </a:cxn>
              <a:cxn ang="0">
                <a:pos x="34" y="12"/>
              </a:cxn>
              <a:cxn ang="0">
                <a:pos x="46" y="25"/>
              </a:cxn>
              <a:cxn ang="0">
                <a:pos x="34" y="48"/>
              </a:cxn>
              <a:cxn ang="0">
                <a:pos x="34" y="54"/>
              </a:cxn>
              <a:cxn ang="0">
                <a:pos x="46" y="0"/>
              </a:cxn>
            </a:cxnLst>
            <a:rect l="0" t="0" r="r" b="b"/>
            <a:pathLst>
              <a:path w="73" h="54">
                <a:moveTo>
                  <a:pt x="11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19"/>
                  <a:pt x="5" y="25"/>
                  <a:pt x="11" y="25"/>
                </a:cubicBezTo>
                <a:cubicBezTo>
                  <a:pt x="23" y="25"/>
                  <a:pt x="15" y="48"/>
                  <a:pt x="0" y="48"/>
                </a:cubicBezTo>
                <a:cubicBezTo>
                  <a:pt x="0" y="54"/>
                  <a:pt x="0" y="54"/>
                  <a:pt x="0" y="54"/>
                </a:cubicBezTo>
                <a:cubicBezTo>
                  <a:pt x="28" y="54"/>
                  <a:pt x="39" y="0"/>
                  <a:pt x="11" y="0"/>
                </a:cubicBezTo>
                <a:close/>
                <a:moveTo>
                  <a:pt x="46" y="0"/>
                </a:moveTo>
                <a:cubicBezTo>
                  <a:pt x="39" y="0"/>
                  <a:pt x="34" y="6"/>
                  <a:pt x="34" y="12"/>
                </a:cubicBezTo>
                <a:cubicBezTo>
                  <a:pt x="34" y="19"/>
                  <a:pt x="39" y="25"/>
                  <a:pt x="46" y="25"/>
                </a:cubicBezTo>
                <a:cubicBezTo>
                  <a:pt x="58" y="25"/>
                  <a:pt x="50" y="48"/>
                  <a:pt x="34" y="48"/>
                </a:cubicBezTo>
                <a:cubicBezTo>
                  <a:pt x="34" y="54"/>
                  <a:pt x="34" y="54"/>
                  <a:pt x="34" y="54"/>
                </a:cubicBezTo>
                <a:cubicBezTo>
                  <a:pt x="62" y="54"/>
                  <a:pt x="73" y="0"/>
                  <a:pt x="46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1A70F8DE-B0C2-8343-A07F-D0767892A73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011549" y="2560320"/>
            <a:ext cx="326504" cy="426600"/>
          </a:xfrm>
          <a:custGeom>
            <a:avLst/>
            <a:gdLst/>
            <a:ahLst/>
            <a:cxnLst>
              <a:cxn ang="0">
                <a:pos x="13" y="50"/>
              </a:cxn>
              <a:cxn ang="0">
                <a:pos x="13" y="10"/>
              </a:cxn>
              <a:cxn ang="0">
                <a:pos x="21" y="1"/>
              </a:cxn>
              <a:cxn ang="0">
                <a:pos x="21" y="32"/>
              </a:cxn>
              <a:cxn ang="0">
                <a:pos x="23" y="34"/>
              </a:cxn>
              <a:cxn ang="0">
                <a:pos x="26" y="32"/>
              </a:cxn>
              <a:cxn ang="0">
                <a:pos x="26" y="0"/>
              </a:cxn>
              <a:cxn ang="0">
                <a:pos x="31" y="0"/>
              </a:cxn>
              <a:cxn ang="0">
                <a:pos x="31" y="31"/>
              </a:cxn>
              <a:cxn ang="0">
                <a:pos x="33" y="34"/>
              </a:cxn>
              <a:cxn ang="0">
                <a:pos x="36" y="31"/>
              </a:cxn>
              <a:cxn ang="0">
                <a:pos x="36" y="1"/>
              </a:cxn>
              <a:cxn ang="0">
                <a:pos x="44" y="10"/>
              </a:cxn>
              <a:cxn ang="0">
                <a:pos x="44" y="50"/>
              </a:cxn>
              <a:cxn ang="0">
                <a:pos x="30" y="61"/>
              </a:cxn>
              <a:cxn ang="0">
                <a:pos x="27" y="61"/>
              </a:cxn>
              <a:cxn ang="0">
                <a:pos x="13" y="50"/>
              </a:cxn>
              <a:cxn ang="0">
                <a:pos x="57" y="50"/>
              </a:cxn>
              <a:cxn ang="0">
                <a:pos x="55" y="46"/>
              </a:cxn>
              <a:cxn ang="0">
                <a:pos x="51" y="49"/>
              </a:cxn>
              <a:cxn ang="0">
                <a:pos x="29" y="65"/>
              </a:cxn>
              <a:cxn ang="0">
                <a:pos x="29" y="65"/>
              </a:cxn>
              <a:cxn ang="0">
                <a:pos x="7" y="48"/>
              </a:cxn>
              <a:cxn ang="0">
                <a:pos x="3" y="46"/>
              </a:cxn>
              <a:cxn ang="0">
                <a:pos x="0" y="50"/>
              </a:cxn>
              <a:cxn ang="0">
                <a:pos x="21" y="70"/>
              </a:cxn>
              <a:cxn ang="0">
                <a:pos x="21" y="71"/>
              </a:cxn>
              <a:cxn ang="0">
                <a:pos x="21" y="92"/>
              </a:cxn>
              <a:cxn ang="0">
                <a:pos x="12" y="92"/>
              </a:cxn>
              <a:cxn ang="0">
                <a:pos x="4" y="96"/>
              </a:cxn>
              <a:cxn ang="0">
                <a:pos x="12" y="100"/>
              </a:cxn>
              <a:cxn ang="0">
                <a:pos x="44" y="100"/>
              </a:cxn>
              <a:cxn ang="0">
                <a:pos x="52" y="96"/>
              </a:cxn>
              <a:cxn ang="0">
                <a:pos x="44" y="92"/>
              </a:cxn>
              <a:cxn ang="0">
                <a:pos x="36" y="92"/>
              </a:cxn>
              <a:cxn ang="0">
                <a:pos x="36" y="71"/>
              </a:cxn>
              <a:cxn ang="0">
                <a:pos x="35" y="71"/>
              </a:cxn>
              <a:cxn ang="0">
                <a:pos x="57" y="50"/>
              </a:cxn>
            </a:cxnLst>
            <a:rect l="0" t="0" r="r" b="b"/>
            <a:pathLst>
              <a:path w="57" h="100">
                <a:moveTo>
                  <a:pt x="13" y="50"/>
                </a:moveTo>
                <a:cubicBezTo>
                  <a:pt x="13" y="10"/>
                  <a:pt x="13" y="10"/>
                  <a:pt x="13" y="10"/>
                </a:cubicBezTo>
                <a:cubicBezTo>
                  <a:pt x="13" y="6"/>
                  <a:pt x="16" y="3"/>
                  <a:pt x="21" y="1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3"/>
                  <a:pt x="22" y="34"/>
                  <a:pt x="23" y="34"/>
                </a:cubicBezTo>
                <a:cubicBezTo>
                  <a:pt x="24" y="34"/>
                  <a:pt x="26" y="33"/>
                  <a:pt x="26" y="32"/>
                </a:cubicBezTo>
                <a:cubicBezTo>
                  <a:pt x="26" y="0"/>
                  <a:pt x="26" y="0"/>
                  <a:pt x="26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31"/>
                  <a:pt x="31" y="31"/>
                  <a:pt x="31" y="31"/>
                </a:cubicBezTo>
                <a:cubicBezTo>
                  <a:pt x="31" y="33"/>
                  <a:pt x="32" y="34"/>
                  <a:pt x="33" y="34"/>
                </a:cubicBezTo>
                <a:cubicBezTo>
                  <a:pt x="34" y="34"/>
                  <a:pt x="36" y="33"/>
                  <a:pt x="36" y="31"/>
                </a:cubicBezTo>
                <a:cubicBezTo>
                  <a:pt x="36" y="1"/>
                  <a:pt x="36" y="1"/>
                  <a:pt x="36" y="1"/>
                </a:cubicBezTo>
                <a:cubicBezTo>
                  <a:pt x="40" y="3"/>
                  <a:pt x="44" y="6"/>
                  <a:pt x="44" y="1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5"/>
                  <a:pt x="38" y="60"/>
                  <a:pt x="30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1" y="61"/>
                  <a:pt x="13" y="55"/>
                  <a:pt x="13" y="50"/>
                </a:cubicBezTo>
                <a:close/>
                <a:moveTo>
                  <a:pt x="57" y="50"/>
                </a:moveTo>
                <a:cubicBezTo>
                  <a:pt x="57" y="49"/>
                  <a:pt x="56" y="47"/>
                  <a:pt x="55" y="46"/>
                </a:cubicBezTo>
                <a:cubicBezTo>
                  <a:pt x="53" y="46"/>
                  <a:pt x="51" y="47"/>
                  <a:pt x="51" y="49"/>
                </a:cubicBezTo>
                <a:cubicBezTo>
                  <a:pt x="48" y="58"/>
                  <a:pt x="39" y="65"/>
                  <a:pt x="29" y="65"/>
                </a:cubicBezTo>
                <a:cubicBezTo>
                  <a:pt x="29" y="65"/>
                  <a:pt x="29" y="65"/>
                  <a:pt x="29" y="65"/>
                </a:cubicBezTo>
                <a:cubicBezTo>
                  <a:pt x="18" y="65"/>
                  <a:pt x="9" y="58"/>
                  <a:pt x="7" y="48"/>
                </a:cubicBezTo>
                <a:cubicBezTo>
                  <a:pt x="6" y="47"/>
                  <a:pt x="4" y="46"/>
                  <a:pt x="3" y="46"/>
                </a:cubicBezTo>
                <a:cubicBezTo>
                  <a:pt x="1" y="47"/>
                  <a:pt x="0" y="49"/>
                  <a:pt x="0" y="50"/>
                </a:cubicBezTo>
                <a:cubicBezTo>
                  <a:pt x="3" y="60"/>
                  <a:pt x="11" y="68"/>
                  <a:pt x="21" y="70"/>
                </a:cubicBezTo>
                <a:cubicBezTo>
                  <a:pt x="21" y="70"/>
                  <a:pt x="21" y="71"/>
                  <a:pt x="21" y="71"/>
                </a:cubicBezTo>
                <a:cubicBezTo>
                  <a:pt x="21" y="92"/>
                  <a:pt x="21" y="92"/>
                  <a:pt x="21" y="92"/>
                </a:cubicBezTo>
                <a:cubicBezTo>
                  <a:pt x="12" y="92"/>
                  <a:pt x="12" y="92"/>
                  <a:pt x="12" y="92"/>
                </a:cubicBezTo>
                <a:cubicBezTo>
                  <a:pt x="7" y="92"/>
                  <a:pt x="4" y="93"/>
                  <a:pt x="4" y="96"/>
                </a:cubicBezTo>
                <a:cubicBezTo>
                  <a:pt x="4" y="100"/>
                  <a:pt x="7" y="100"/>
                  <a:pt x="12" y="100"/>
                </a:cubicBezTo>
                <a:cubicBezTo>
                  <a:pt x="44" y="100"/>
                  <a:pt x="44" y="100"/>
                  <a:pt x="44" y="100"/>
                </a:cubicBezTo>
                <a:cubicBezTo>
                  <a:pt x="50" y="100"/>
                  <a:pt x="52" y="98"/>
                  <a:pt x="52" y="96"/>
                </a:cubicBezTo>
                <a:cubicBezTo>
                  <a:pt x="52" y="94"/>
                  <a:pt x="51" y="92"/>
                  <a:pt x="44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71"/>
                  <a:pt x="36" y="71"/>
                  <a:pt x="36" y="71"/>
                </a:cubicBezTo>
                <a:cubicBezTo>
                  <a:pt x="36" y="71"/>
                  <a:pt x="36" y="71"/>
                  <a:pt x="35" y="71"/>
                </a:cubicBezTo>
                <a:cubicBezTo>
                  <a:pt x="46" y="68"/>
                  <a:pt x="54" y="60"/>
                  <a:pt x="57" y="5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687EC842-C291-EE46-94D3-D91AA0EC652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966945" y="2611620"/>
            <a:ext cx="415355" cy="324000"/>
          </a:xfrm>
          <a:custGeom>
            <a:avLst/>
            <a:gdLst/>
            <a:ahLst/>
            <a:cxnLst>
              <a:cxn ang="0">
                <a:pos x="66" y="26"/>
              </a:cxn>
              <a:cxn ang="0">
                <a:pos x="43" y="2"/>
              </a:cxn>
              <a:cxn ang="0">
                <a:pos x="5" y="41"/>
              </a:cxn>
              <a:cxn ang="0">
                <a:pos x="2" y="52"/>
              </a:cxn>
              <a:cxn ang="0">
                <a:pos x="12" y="58"/>
              </a:cxn>
              <a:cxn ang="0">
                <a:pos x="15" y="57"/>
              </a:cxn>
              <a:cxn ang="0">
                <a:pos x="22" y="61"/>
              </a:cxn>
              <a:cxn ang="0">
                <a:pos x="26" y="72"/>
              </a:cxn>
              <a:cxn ang="0">
                <a:pos x="31" y="75"/>
              </a:cxn>
              <a:cxn ang="0">
                <a:pos x="39" y="72"/>
              </a:cxn>
              <a:cxn ang="0">
                <a:pos x="41" y="68"/>
              </a:cxn>
              <a:cxn ang="0">
                <a:pos x="37" y="65"/>
              </a:cxn>
              <a:cxn ang="0">
                <a:pos x="33" y="56"/>
              </a:cxn>
              <a:cxn ang="0">
                <a:pos x="37" y="51"/>
              </a:cxn>
              <a:cxn ang="0">
                <a:pos x="68" y="59"/>
              </a:cxn>
              <a:cxn ang="0">
                <a:pos x="66" y="26"/>
              </a:cxn>
              <a:cxn ang="0">
                <a:pos x="63" y="51"/>
              </a:cxn>
              <a:cxn ang="0">
                <a:pos x="49" y="33"/>
              </a:cxn>
              <a:cxn ang="0">
                <a:pos x="46" y="10"/>
              </a:cxn>
              <a:cxn ang="0">
                <a:pos x="60" y="29"/>
              </a:cxn>
              <a:cxn ang="0">
                <a:pos x="63" y="51"/>
              </a:cxn>
            </a:cxnLst>
            <a:rect l="0" t="0" r="r" b="b"/>
            <a:pathLst>
              <a:path w="73" h="76">
                <a:moveTo>
                  <a:pt x="66" y="26"/>
                </a:moveTo>
                <a:cubicBezTo>
                  <a:pt x="59" y="11"/>
                  <a:pt x="49" y="0"/>
                  <a:pt x="43" y="2"/>
                </a:cubicBezTo>
                <a:cubicBezTo>
                  <a:pt x="34" y="6"/>
                  <a:pt x="49" y="23"/>
                  <a:pt x="5" y="41"/>
                </a:cubicBezTo>
                <a:cubicBezTo>
                  <a:pt x="1" y="42"/>
                  <a:pt x="0" y="49"/>
                  <a:pt x="2" y="52"/>
                </a:cubicBezTo>
                <a:cubicBezTo>
                  <a:pt x="3" y="56"/>
                  <a:pt x="8" y="60"/>
                  <a:pt x="12" y="58"/>
                </a:cubicBezTo>
                <a:cubicBezTo>
                  <a:pt x="13" y="58"/>
                  <a:pt x="15" y="57"/>
                  <a:pt x="15" y="57"/>
                </a:cubicBezTo>
                <a:cubicBezTo>
                  <a:pt x="18" y="61"/>
                  <a:pt x="21" y="59"/>
                  <a:pt x="22" y="61"/>
                </a:cubicBezTo>
                <a:cubicBezTo>
                  <a:pt x="23" y="64"/>
                  <a:pt x="26" y="70"/>
                  <a:pt x="26" y="72"/>
                </a:cubicBezTo>
                <a:cubicBezTo>
                  <a:pt x="27" y="74"/>
                  <a:pt x="29" y="76"/>
                  <a:pt x="31" y="75"/>
                </a:cubicBezTo>
                <a:cubicBezTo>
                  <a:pt x="32" y="75"/>
                  <a:pt x="37" y="73"/>
                  <a:pt x="39" y="72"/>
                </a:cubicBezTo>
                <a:cubicBezTo>
                  <a:pt x="41" y="71"/>
                  <a:pt x="42" y="70"/>
                  <a:pt x="41" y="68"/>
                </a:cubicBezTo>
                <a:cubicBezTo>
                  <a:pt x="40" y="67"/>
                  <a:pt x="38" y="66"/>
                  <a:pt x="37" y="65"/>
                </a:cubicBezTo>
                <a:cubicBezTo>
                  <a:pt x="36" y="63"/>
                  <a:pt x="34" y="58"/>
                  <a:pt x="33" y="56"/>
                </a:cubicBezTo>
                <a:cubicBezTo>
                  <a:pt x="32" y="54"/>
                  <a:pt x="34" y="52"/>
                  <a:pt x="37" y="51"/>
                </a:cubicBezTo>
                <a:cubicBezTo>
                  <a:pt x="57" y="49"/>
                  <a:pt x="61" y="62"/>
                  <a:pt x="68" y="59"/>
                </a:cubicBezTo>
                <a:cubicBezTo>
                  <a:pt x="73" y="57"/>
                  <a:pt x="72" y="41"/>
                  <a:pt x="66" y="26"/>
                </a:cubicBezTo>
                <a:close/>
                <a:moveTo>
                  <a:pt x="63" y="51"/>
                </a:moveTo>
                <a:cubicBezTo>
                  <a:pt x="62" y="51"/>
                  <a:pt x="54" y="45"/>
                  <a:pt x="49" y="33"/>
                </a:cubicBezTo>
                <a:cubicBezTo>
                  <a:pt x="44" y="22"/>
                  <a:pt x="45" y="11"/>
                  <a:pt x="46" y="10"/>
                </a:cubicBezTo>
                <a:cubicBezTo>
                  <a:pt x="47" y="10"/>
                  <a:pt x="55" y="17"/>
                  <a:pt x="60" y="29"/>
                </a:cubicBezTo>
                <a:cubicBezTo>
                  <a:pt x="65" y="41"/>
                  <a:pt x="64" y="50"/>
                  <a:pt x="63" y="5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09">
            <a:extLst>
              <a:ext uri="{FF2B5EF4-FFF2-40B4-BE49-F238E27FC236}">
                <a16:creationId xmlns:a16="http://schemas.microsoft.com/office/drawing/2014/main" id="{21E01D47-927A-D945-9943-EF75D02BFDBB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7007779" y="2549520"/>
            <a:ext cx="367580" cy="448200"/>
            <a:chOff x="8193088" y="2763838"/>
            <a:chExt cx="776287" cy="1262063"/>
          </a:xfrm>
          <a:solidFill>
            <a:schemeClr val="accent2"/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74992E5-0F5A-4349-9C90-A761CA28F58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175" y="3979863"/>
              <a:ext cx="149225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3"/>
                    <a:pt x="9" y="4"/>
                    <a:pt x="6" y="4"/>
                  </a:cubicBezTo>
                  <a:cubicBezTo>
                    <a:pt x="4" y="4"/>
                    <a:pt x="1" y="3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505615D-FE28-3042-9145-88E853BD14C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193088" y="2763838"/>
              <a:ext cx="776287" cy="977900"/>
            </a:xfrm>
            <a:custGeom>
              <a:avLst/>
              <a:gdLst/>
              <a:ahLst/>
              <a:cxnLst>
                <a:cxn ang="0">
                  <a:pos x="34" y="86"/>
                </a:cxn>
                <a:cxn ang="0">
                  <a:pos x="45" y="86"/>
                </a:cxn>
                <a:cxn ang="0">
                  <a:pos x="49" y="79"/>
                </a:cxn>
                <a:cxn ang="0">
                  <a:pos x="56" y="64"/>
                </a:cxn>
                <a:cxn ang="0">
                  <a:pos x="66" y="31"/>
                </a:cxn>
                <a:cxn ang="0">
                  <a:pos x="63" y="23"/>
                </a:cxn>
                <a:cxn ang="0">
                  <a:pos x="5" y="23"/>
                </a:cxn>
                <a:cxn ang="0">
                  <a:pos x="3" y="31"/>
                </a:cxn>
                <a:cxn ang="0">
                  <a:pos x="13" y="64"/>
                </a:cxn>
                <a:cxn ang="0">
                  <a:pos x="19" y="79"/>
                </a:cxn>
                <a:cxn ang="0">
                  <a:pos x="24" y="86"/>
                </a:cxn>
                <a:cxn ang="0">
                  <a:pos x="34" y="86"/>
                </a:cxn>
                <a:cxn ang="0">
                  <a:pos x="11" y="38"/>
                </a:cxn>
                <a:cxn ang="0">
                  <a:pos x="16" y="20"/>
                </a:cxn>
                <a:cxn ang="0">
                  <a:pos x="18" y="23"/>
                </a:cxn>
                <a:cxn ang="0">
                  <a:pos x="11" y="39"/>
                </a:cxn>
                <a:cxn ang="0">
                  <a:pos x="11" y="38"/>
                </a:cxn>
              </a:cxnLst>
              <a:rect l="0" t="0" r="r" b="b"/>
              <a:pathLst>
                <a:path w="68" h="86">
                  <a:moveTo>
                    <a:pt x="34" y="86"/>
                  </a:moveTo>
                  <a:cubicBezTo>
                    <a:pt x="45" y="86"/>
                    <a:pt x="45" y="86"/>
                    <a:pt x="45" y="86"/>
                  </a:cubicBezTo>
                  <a:cubicBezTo>
                    <a:pt x="49" y="86"/>
                    <a:pt x="49" y="82"/>
                    <a:pt x="49" y="79"/>
                  </a:cubicBezTo>
                  <a:cubicBezTo>
                    <a:pt x="51" y="73"/>
                    <a:pt x="53" y="68"/>
                    <a:pt x="56" y="64"/>
                  </a:cubicBezTo>
                  <a:cubicBezTo>
                    <a:pt x="62" y="54"/>
                    <a:pt x="68" y="43"/>
                    <a:pt x="66" y="31"/>
                  </a:cubicBezTo>
                  <a:cubicBezTo>
                    <a:pt x="65" y="28"/>
                    <a:pt x="64" y="25"/>
                    <a:pt x="63" y="23"/>
                  </a:cubicBezTo>
                  <a:cubicBezTo>
                    <a:pt x="52" y="0"/>
                    <a:pt x="16" y="0"/>
                    <a:pt x="5" y="23"/>
                  </a:cubicBezTo>
                  <a:cubicBezTo>
                    <a:pt x="4" y="25"/>
                    <a:pt x="3" y="28"/>
                    <a:pt x="3" y="31"/>
                  </a:cubicBezTo>
                  <a:cubicBezTo>
                    <a:pt x="0" y="43"/>
                    <a:pt x="7" y="54"/>
                    <a:pt x="13" y="64"/>
                  </a:cubicBezTo>
                  <a:cubicBezTo>
                    <a:pt x="16" y="68"/>
                    <a:pt x="18" y="73"/>
                    <a:pt x="19" y="79"/>
                  </a:cubicBezTo>
                  <a:cubicBezTo>
                    <a:pt x="20" y="82"/>
                    <a:pt x="20" y="86"/>
                    <a:pt x="24" y="86"/>
                  </a:cubicBezTo>
                  <a:cubicBezTo>
                    <a:pt x="34" y="86"/>
                    <a:pt x="34" y="86"/>
                    <a:pt x="34" y="86"/>
                  </a:cubicBezTo>
                  <a:close/>
                  <a:moveTo>
                    <a:pt x="11" y="38"/>
                  </a:moveTo>
                  <a:cubicBezTo>
                    <a:pt x="11" y="38"/>
                    <a:pt x="8" y="28"/>
                    <a:pt x="16" y="20"/>
                  </a:cubicBezTo>
                  <a:cubicBezTo>
                    <a:pt x="19" y="18"/>
                    <a:pt x="22" y="21"/>
                    <a:pt x="18" y="23"/>
                  </a:cubicBezTo>
                  <a:cubicBezTo>
                    <a:pt x="11" y="29"/>
                    <a:pt x="11" y="36"/>
                    <a:pt x="11" y="39"/>
                  </a:cubicBezTo>
                  <a:cubicBezTo>
                    <a:pt x="11" y="39"/>
                    <a:pt x="11" y="38"/>
                    <a:pt x="11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12169BE-57AB-BD4E-8ADE-CE08C0B86E76}"/>
                </a:ext>
              </a:extLst>
            </p:cNvPr>
            <p:cNvSpPr>
              <a:spLocks/>
            </p:cNvSpPr>
            <p:nvPr/>
          </p:nvSpPr>
          <p:spPr bwMode="gray">
            <a:xfrm>
              <a:off x="8421688" y="3763963"/>
              <a:ext cx="319087" cy="204788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27" y="7"/>
                </a:cxn>
                <a:cxn ang="0">
                  <a:pos x="27" y="5"/>
                </a:cxn>
                <a:cxn ang="0">
                  <a:pos x="28" y="4"/>
                </a:cxn>
                <a:cxn ang="0">
                  <a:pos x="27" y="3"/>
                </a:cxn>
                <a:cxn ang="0">
                  <a:pos x="27" y="0"/>
                </a:cxn>
                <a:cxn ang="0">
                  <a:pos x="14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0" y="8"/>
                </a:cxn>
                <a:cxn ang="0">
                  <a:pos x="2" y="9"/>
                </a:cxn>
                <a:cxn ang="0">
                  <a:pos x="2" y="11"/>
                </a:cxn>
                <a:cxn ang="0">
                  <a:pos x="0" y="13"/>
                </a:cxn>
                <a:cxn ang="0">
                  <a:pos x="2" y="14"/>
                </a:cxn>
                <a:cxn ang="0">
                  <a:pos x="2" y="15"/>
                </a:cxn>
                <a:cxn ang="0">
                  <a:pos x="5" y="18"/>
                </a:cxn>
                <a:cxn ang="0">
                  <a:pos x="14" y="18"/>
                </a:cxn>
                <a:cxn ang="0">
                  <a:pos x="24" y="18"/>
                </a:cxn>
                <a:cxn ang="0">
                  <a:pos x="27" y="15"/>
                </a:cxn>
                <a:cxn ang="0">
                  <a:pos x="27" y="14"/>
                </a:cxn>
                <a:cxn ang="0">
                  <a:pos x="28" y="13"/>
                </a:cxn>
                <a:cxn ang="0">
                  <a:pos x="27" y="11"/>
                </a:cxn>
                <a:cxn ang="0">
                  <a:pos x="27" y="9"/>
                </a:cxn>
                <a:cxn ang="0">
                  <a:pos x="28" y="8"/>
                </a:cxn>
              </a:cxnLst>
              <a:rect l="0" t="0" r="r" b="b"/>
              <a:pathLst>
                <a:path w="28" h="18">
                  <a:moveTo>
                    <a:pt x="28" y="8"/>
                  </a:moveTo>
                  <a:cubicBezTo>
                    <a:pt x="28" y="8"/>
                    <a:pt x="28" y="7"/>
                    <a:pt x="27" y="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4"/>
                    <a:pt x="28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2"/>
                    <a:pt x="0" y="13"/>
                  </a:cubicBezTo>
                  <a:cubicBezTo>
                    <a:pt x="0" y="13"/>
                    <a:pt x="1" y="13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3" y="18"/>
                    <a:pt x="5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7" y="16"/>
                    <a:pt x="27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2"/>
                    <a:pt x="27" y="1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8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 35">
            <a:extLst>
              <a:ext uri="{FF2B5EF4-FFF2-40B4-BE49-F238E27FC236}">
                <a16:creationId xmlns:a16="http://schemas.microsoft.com/office/drawing/2014/main" id="{45B51D0A-3AA7-C942-B99F-EA1733DB5952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5910181" y="2571120"/>
            <a:ext cx="582234" cy="405000"/>
          </a:xfrm>
          <a:custGeom>
            <a:avLst/>
            <a:gdLst/>
            <a:ahLst/>
            <a:cxnLst>
              <a:cxn ang="0">
                <a:pos x="18" y="34"/>
              </a:cxn>
              <a:cxn ang="0">
                <a:pos x="41" y="10"/>
              </a:cxn>
              <a:cxn ang="0">
                <a:pos x="56" y="25"/>
              </a:cxn>
              <a:cxn ang="0">
                <a:pos x="34" y="49"/>
              </a:cxn>
              <a:cxn ang="0">
                <a:pos x="18" y="34"/>
              </a:cxn>
              <a:cxn ang="0">
                <a:pos x="59" y="23"/>
              </a:cxn>
              <a:cxn ang="0">
                <a:pos x="63" y="22"/>
              </a:cxn>
              <a:cxn ang="0">
                <a:pos x="65" y="21"/>
              </a:cxn>
              <a:cxn ang="0">
                <a:pos x="65" y="17"/>
              </a:cxn>
              <a:cxn ang="0">
                <a:pos x="48" y="1"/>
              </a:cxn>
              <a:cxn ang="0">
                <a:pos x="44" y="1"/>
              </a:cxn>
              <a:cxn ang="0">
                <a:pos x="43" y="3"/>
              </a:cxn>
              <a:cxn ang="0">
                <a:pos x="43" y="7"/>
              </a:cxn>
              <a:cxn ang="0">
                <a:pos x="59" y="23"/>
              </a:cxn>
              <a:cxn ang="0">
                <a:pos x="26" y="58"/>
              </a:cxn>
              <a:cxn ang="0">
                <a:pos x="30" y="58"/>
              </a:cxn>
              <a:cxn ang="0">
                <a:pos x="32" y="56"/>
              </a:cxn>
              <a:cxn ang="0">
                <a:pos x="32" y="52"/>
              </a:cxn>
              <a:cxn ang="0">
                <a:pos x="15" y="36"/>
              </a:cxn>
              <a:cxn ang="0">
                <a:pos x="11" y="36"/>
              </a:cxn>
              <a:cxn ang="0">
                <a:pos x="10" y="38"/>
              </a:cxn>
              <a:cxn ang="0">
                <a:pos x="10" y="42"/>
              </a:cxn>
              <a:cxn ang="0">
                <a:pos x="26" y="58"/>
              </a:cxn>
              <a:cxn ang="0">
                <a:pos x="44" y="43"/>
              </a:cxn>
              <a:cxn ang="0">
                <a:pos x="98" y="93"/>
              </a:cxn>
              <a:cxn ang="0">
                <a:pos x="105" y="95"/>
              </a:cxn>
              <a:cxn ang="0">
                <a:pos x="107" y="92"/>
              </a:cxn>
              <a:cxn ang="0">
                <a:pos x="105" y="86"/>
              </a:cxn>
              <a:cxn ang="0">
                <a:pos x="51" y="35"/>
              </a:cxn>
              <a:cxn ang="0">
                <a:pos x="44" y="43"/>
              </a:cxn>
              <a:cxn ang="0">
                <a:pos x="63" y="93"/>
              </a:cxn>
              <a:cxn ang="0">
                <a:pos x="61" y="92"/>
              </a:cxn>
              <a:cxn ang="0">
                <a:pos x="1" y="92"/>
              </a:cxn>
              <a:cxn ang="0">
                <a:pos x="0" y="93"/>
              </a:cxn>
              <a:cxn ang="0">
                <a:pos x="0" y="98"/>
              </a:cxn>
              <a:cxn ang="0">
                <a:pos x="1" y="100"/>
              </a:cxn>
              <a:cxn ang="0">
                <a:pos x="61" y="100"/>
              </a:cxn>
              <a:cxn ang="0">
                <a:pos x="63" y="98"/>
              </a:cxn>
              <a:cxn ang="0">
                <a:pos x="63" y="93"/>
              </a:cxn>
              <a:cxn ang="0">
                <a:pos x="14" y="82"/>
              </a:cxn>
              <a:cxn ang="0">
                <a:pos x="49" y="82"/>
              </a:cxn>
              <a:cxn ang="0">
                <a:pos x="53" y="85"/>
              </a:cxn>
              <a:cxn ang="0">
                <a:pos x="53" y="89"/>
              </a:cxn>
              <a:cxn ang="0">
                <a:pos x="9" y="89"/>
              </a:cxn>
              <a:cxn ang="0">
                <a:pos x="9" y="85"/>
              </a:cxn>
              <a:cxn ang="0">
                <a:pos x="14" y="82"/>
              </a:cxn>
            </a:cxnLst>
            <a:rect l="0" t="0" r="r" b="b"/>
            <a:pathLst>
              <a:path w="108" h="100">
                <a:moveTo>
                  <a:pt x="18" y="34"/>
                </a:moveTo>
                <a:cubicBezTo>
                  <a:pt x="41" y="10"/>
                  <a:pt x="41" y="10"/>
                  <a:pt x="41" y="10"/>
                </a:cubicBezTo>
                <a:cubicBezTo>
                  <a:pt x="56" y="25"/>
                  <a:pt x="56" y="25"/>
                  <a:pt x="56" y="25"/>
                </a:cubicBezTo>
                <a:cubicBezTo>
                  <a:pt x="34" y="49"/>
                  <a:pt x="34" y="49"/>
                  <a:pt x="34" y="49"/>
                </a:cubicBezTo>
                <a:lnTo>
                  <a:pt x="18" y="34"/>
                </a:lnTo>
                <a:close/>
                <a:moveTo>
                  <a:pt x="59" y="23"/>
                </a:moveTo>
                <a:cubicBezTo>
                  <a:pt x="60" y="24"/>
                  <a:pt x="62" y="24"/>
                  <a:pt x="63" y="22"/>
                </a:cubicBezTo>
                <a:cubicBezTo>
                  <a:pt x="65" y="21"/>
                  <a:pt x="65" y="21"/>
                  <a:pt x="65" y="21"/>
                </a:cubicBezTo>
                <a:cubicBezTo>
                  <a:pt x="66" y="20"/>
                  <a:pt x="66" y="18"/>
                  <a:pt x="65" y="17"/>
                </a:cubicBezTo>
                <a:cubicBezTo>
                  <a:pt x="48" y="1"/>
                  <a:pt x="48" y="1"/>
                  <a:pt x="48" y="1"/>
                </a:cubicBezTo>
                <a:cubicBezTo>
                  <a:pt x="47" y="0"/>
                  <a:pt x="45" y="0"/>
                  <a:pt x="44" y="1"/>
                </a:cubicBezTo>
                <a:cubicBezTo>
                  <a:pt x="43" y="3"/>
                  <a:pt x="43" y="3"/>
                  <a:pt x="43" y="3"/>
                </a:cubicBezTo>
                <a:cubicBezTo>
                  <a:pt x="41" y="4"/>
                  <a:pt x="42" y="6"/>
                  <a:pt x="43" y="7"/>
                </a:cubicBezTo>
                <a:lnTo>
                  <a:pt x="59" y="23"/>
                </a:lnTo>
                <a:close/>
                <a:moveTo>
                  <a:pt x="26" y="58"/>
                </a:moveTo>
                <a:cubicBezTo>
                  <a:pt x="27" y="59"/>
                  <a:pt x="29" y="59"/>
                  <a:pt x="30" y="58"/>
                </a:cubicBezTo>
                <a:cubicBezTo>
                  <a:pt x="32" y="56"/>
                  <a:pt x="32" y="56"/>
                  <a:pt x="32" y="56"/>
                </a:cubicBezTo>
                <a:cubicBezTo>
                  <a:pt x="33" y="55"/>
                  <a:pt x="33" y="53"/>
                  <a:pt x="32" y="52"/>
                </a:cubicBezTo>
                <a:cubicBezTo>
                  <a:pt x="15" y="36"/>
                  <a:pt x="15" y="36"/>
                  <a:pt x="15" y="36"/>
                </a:cubicBezTo>
                <a:cubicBezTo>
                  <a:pt x="14" y="35"/>
                  <a:pt x="12" y="35"/>
                  <a:pt x="11" y="36"/>
                </a:cubicBezTo>
                <a:cubicBezTo>
                  <a:pt x="10" y="38"/>
                  <a:pt x="10" y="38"/>
                  <a:pt x="10" y="38"/>
                </a:cubicBezTo>
                <a:cubicBezTo>
                  <a:pt x="8" y="39"/>
                  <a:pt x="9" y="41"/>
                  <a:pt x="10" y="42"/>
                </a:cubicBezTo>
                <a:lnTo>
                  <a:pt x="26" y="58"/>
                </a:lnTo>
                <a:close/>
                <a:moveTo>
                  <a:pt x="44" y="43"/>
                </a:moveTo>
                <a:cubicBezTo>
                  <a:pt x="98" y="93"/>
                  <a:pt x="98" y="93"/>
                  <a:pt x="98" y="93"/>
                </a:cubicBezTo>
                <a:cubicBezTo>
                  <a:pt x="100" y="96"/>
                  <a:pt x="103" y="96"/>
                  <a:pt x="105" y="95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8" y="91"/>
                  <a:pt x="107" y="88"/>
                  <a:pt x="105" y="86"/>
                </a:cubicBezTo>
                <a:cubicBezTo>
                  <a:pt x="51" y="35"/>
                  <a:pt x="51" y="35"/>
                  <a:pt x="51" y="35"/>
                </a:cubicBezTo>
                <a:lnTo>
                  <a:pt x="44" y="43"/>
                </a:lnTo>
                <a:close/>
                <a:moveTo>
                  <a:pt x="63" y="93"/>
                </a:moveTo>
                <a:cubicBezTo>
                  <a:pt x="63" y="93"/>
                  <a:pt x="62" y="92"/>
                  <a:pt x="61" y="92"/>
                </a:cubicBezTo>
                <a:cubicBezTo>
                  <a:pt x="1" y="92"/>
                  <a:pt x="1" y="92"/>
                  <a:pt x="1" y="92"/>
                </a:cubicBezTo>
                <a:cubicBezTo>
                  <a:pt x="1" y="92"/>
                  <a:pt x="0" y="93"/>
                  <a:pt x="0" y="9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1" y="100"/>
                  <a:pt x="1" y="100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2" y="100"/>
                  <a:pt x="63" y="99"/>
                  <a:pt x="63" y="98"/>
                </a:cubicBezTo>
                <a:lnTo>
                  <a:pt x="63" y="93"/>
                </a:lnTo>
                <a:close/>
                <a:moveTo>
                  <a:pt x="14" y="82"/>
                </a:moveTo>
                <a:cubicBezTo>
                  <a:pt x="49" y="82"/>
                  <a:pt x="49" y="82"/>
                  <a:pt x="49" y="82"/>
                </a:cubicBezTo>
                <a:cubicBezTo>
                  <a:pt x="51" y="82"/>
                  <a:pt x="53" y="83"/>
                  <a:pt x="53" y="85"/>
                </a:cubicBezTo>
                <a:cubicBezTo>
                  <a:pt x="53" y="89"/>
                  <a:pt x="53" y="89"/>
                  <a:pt x="53" y="89"/>
                </a:cubicBezTo>
                <a:cubicBezTo>
                  <a:pt x="9" y="89"/>
                  <a:pt x="9" y="89"/>
                  <a:pt x="9" y="89"/>
                </a:cubicBezTo>
                <a:cubicBezTo>
                  <a:pt x="9" y="85"/>
                  <a:pt x="9" y="85"/>
                  <a:pt x="9" y="85"/>
                </a:cubicBezTo>
                <a:cubicBezTo>
                  <a:pt x="10" y="83"/>
                  <a:pt x="12" y="82"/>
                  <a:pt x="14" y="8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9">
            <a:extLst>
              <a:ext uri="{FF2B5EF4-FFF2-40B4-BE49-F238E27FC236}">
                <a16:creationId xmlns:a16="http://schemas.microsoft.com/office/drawing/2014/main" id="{88DFAA0C-6E4E-2840-A17A-CD51C02BFB4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4819384" y="2657453"/>
            <a:ext cx="669600" cy="232335"/>
          </a:xfrm>
          <a:custGeom>
            <a:avLst/>
            <a:gdLst/>
            <a:ahLst/>
            <a:cxnLst>
              <a:cxn ang="0">
                <a:pos x="117" y="19"/>
              </a:cxn>
              <a:cxn ang="0">
                <a:pos x="62" y="0"/>
              </a:cxn>
              <a:cxn ang="0">
                <a:pos x="57" y="0"/>
              </a:cxn>
              <a:cxn ang="0">
                <a:pos x="1" y="20"/>
              </a:cxn>
              <a:cxn ang="0">
                <a:pos x="1" y="21"/>
              </a:cxn>
              <a:cxn ang="0">
                <a:pos x="24" y="29"/>
              </a:cxn>
              <a:cxn ang="0">
                <a:pos x="24" y="46"/>
              </a:cxn>
              <a:cxn ang="0">
                <a:pos x="42" y="46"/>
              </a:cxn>
              <a:cxn ang="0">
                <a:pos x="58" y="54"/>
              </a:cxn>
              <a:cxn ang="0">
                <a:pos x="59" y="54"/>
              </a:cxn>
              <a:cxn ang="0">
                <a:pos x="75" y="46"/>
              </a:cxn>
              <a:cxn ang="0">
                <a:pos x="92" y="45"/>
              </a:cxn>
              <a:cxn ang="0">
                <a:pos x="92" y="30"/>
              </a:cxn>
              <a:cxn ang="0">
                <a:pos x="101" y="26"/>
              </a:cxn>
              <a:cxn ang="0">
                <a:pos x="101" y="30"/>
              </a:cxn>
              <a:cxn ang="0">
                <a:pos x="99" y="33"/>
              </a:cxn>
              <a:cxn ang="0">
                <a:pos x="100" y="36"/>
              </a:cxn>
              <a:cxn ang="0">
                <a:pos x="98" y="52"/>
              </a:cxn>
              <a:cxn ang="0">
                <a:pos x="107" y="52"/>
              </a:cxn>
              <a:cxn ang="0">
                <a:pos x="105" y="36"/>
              </a:cxn>
              <a:cxn ang="0">
                <a:pos x="106" y="33"/>
              </a:cxn>
              <a:cxn ang="0">
                <a:pos x="104" y="30"/>
              </a:cxn>
              <a:cxn ang="0">
                <a:pos x="104" y="25"/>
              </a:cxn>
              <a:cxn ang="0">
                <a:pos x="117" y="21"/>
              </a:cxn>
              <a:cxn ang="0">
                <a:pos x="117" y="19"/>
              </a:cxn>
            </a:cxnLst>
            <a:rect l="0" t="0" r="r" b="b"/>
            <a:pathLst>
              <a:path w="118" h="54">
                <a:moveTo>
                  <a:pt x="117" y="19"/>
                </a:moveTo>
                <a:cubicBezTo>
                  <a:pt x="62" y="0"/>
                  <a:pt x="62" y="0"/>
                  <a:pt x="62" y="0"/>
                </a:cubicBezTo>
                <a:cubicBezTo>
                  <a:pt x="60" y="0"/>
                  <a:pt x="58" y="0"/>
                  <a:pt x="57" y="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0"/>
                  <a:pt x="0" y="21"/>
                  <a:pt x="1" y="21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46"/>
                  <a:pt x="24" y="46"/>
                  <a:pt x="24" y="46"/>
                </a:cubicBezTo>
                <a:cubicBezTo>
                  <a:pt x="27" y="44"/>
                  <a:pt x="34" y="44"/>
                  <a:pt x="42" y="46"/>
                </a:cubicBezTo>
                <a:cubicBezTo>
                  <a:pt x="49" y="48"/>
                  <a:pt x="55" y="51"/>
                  <a:pt x="58" y="54"/>
                </a:cubicBezTo>
                <a:cubicBezTo>
                  <a:pt x="58" y="54"/>
                  <a:pt x="59" y="54"/>
                  <a:pt x="59" y="54"/>
                </a:cubicBezTo>
                <a:cubicBezTo>
                  <a:pt x="62" y="51"/>
                  <a:pt x="68" y="48"/>
                  <a:pt x="75" y="46"/>
                </a:cubicBezTo>
                <a:cubicBezTo>
                  <a:pt x="81" y="44"/>
                  <a:pt x="88" y="44"/>
                  <a:pt x="92" y="45"/>
                </a:cubicBezTo>
                <a:cubicBezTo>
                  <a:pt x="92" y="30"/>
                  <a:pt x="92" y="30"/>
                  <a:pt x="92" y="30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0" y="31"/>
                  <a:pt x="99" y="32"/>
                  <a:pt x="99" y="33"/>
                </a:cubicBezTo>
                <a:cubicBezTo>
                  <a:pt x="99" y="34"/>
                  <a:pt x="100" y="35"/>
                  <a:pt x="100" y="36"/>
                </a:cubicBezTo>
                <a:cubicBezTo>
                  <a:pt x="98" y="52"/>
                  <a:pt x="98" y="52"/>
                  <a:pt x="98" y="52"/>
                </a:cubicBezTo>
                <a:cubicBezTo>
                  <a:pt x="107" y="52"/>
                  <a:pt x="107" y="52"/>
                  <a:pt x="107" y="52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35"/>
                  <a:pt x="106" y="34"/>
                  <a:pt x="106" y="33"/>
                </a:cubicBezTo>
                <a:cubicBezTo>
                  <a:pt x="106" y="32"/>
                  <a:pt x="105" y="31"/>
                  <a:pt x="104" y="30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17" y="21"/>
                  <a:pt x="117" y="21"/>
                  <a:pt x="117" y="21"/>
                </a:cubicBezTo>
                <a:cubicBezTo>
                  <a:pt x="118" y="20"/>
                  <a:pt x="118" y="20"/>
                  <a:pt x="117" y="1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43">
            <a:extLst>
              <a:ext uri="{FF2B5EF4-FFF2-40B4-BE49-F238E27FC236}">
                <a16:creationId xmlns:a16="http://schemas.microsoft.com/office/drawing/2014/main" id="{5705F281-74DF-5749-B99D-5C8ED82B4E1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861199" y="2566286"/>
            <a:ext cx="619200" cy="414686"/>
          </a:xfrm>
          <a:custGeom>
            <a:avLst/>
            <a:gdLst/>
            <a:ahLst/>
            <a:cxnLst>
              <a:cxn ang="0">
                <a:pos x="81" y="89"/>
              </a:cxn>
              <a:cxn ang="0">
                <a:pos x="81" y="99"/>
              </a:cxn>
              <a:cxn ang="0">
                <a:pos x="55" y="99"/>
              </a:cxn>
              <a:cxn ang="0">
                <a:pos x="29" y="99"/>
              </a:cxn>
              <a:cxn ang="0">
                <a:pos x="29" y="89"/>
              </a:cxn>
              <a:cxn ang="0">
                <a:pos x="34" y="86"/>
              </a:cxn>
              <a:cxn ang="0">
                <a:pos x="55" y="86"/>
              </a:cxn>
              <a:cxn ang="0">
                <a:pos x="77" y="86"/>
              </a:cxn>
              <a:cxn ang="0">
                <a:pos x="81" y="89"/>
              </a:cxn>
              <a:cxn ang="0">
                <a:pos x="77" y="55"/>
              </a:cxn>
              <a:cxn ang="0">
                <a:pos x="63" y="71"/>
              </a:cxn>
              <a:cxn ang="0">
                <a:pos x="64" y="78"/>
              </a:cxn>
              <a:cxn ang="0">
                <a:pos x="69" y="84"/>
              </a:cxn>
              <a:cxn ang="0">
                <a:pos x="55" y="84"/>
              </a:cxn>
              <a:cxn ang="0">
                <a:pos x="41" y="84"/>
              </a:cxn>
              <a:cxn ang="0">
                <a:pos x="46" y="78"/>
              </a:cxn>
              <a:cxn ang="0">
                <a:pos x="48" y="71"/>
              </a:cxn>
              <a:cxn ang="0">
                <a:pos x="34" y="55"/>
              </a:cxn>
              <a:cxn ang="0">
                <a:pos x="0" y="23"/>
              </a:cxn>
              <a:cxn ang="0">
                <a:pos x="20" y="10"/>
              </a:cxn>
              <a:cxn ang="0">
                <a:pos x="20" y="0"/>
              </a:cxn>
              <a:cxn ang="0">
                <a:pos x="55" y="0"/>
              </a:cxn>
              <a:cxn ang="0">
                <a:pos x="90" y="0"/>
              </a:cxn>
              <a:cxn ang="0">
                <a:pos x="90" y="10"/>
              </a:cxn>
              <a:cxn ang="0">
                <a:pos x="110" y="23"/>
              </a:cxn>
              <a:cxn ang="0">
                <a:pos x="77" y="55"/>
              </a:cxn>
              <a:cxn ang="0">
                <a:pos x="46" y="65"/>
              </a:cxn>
              <a:cxn ang="0">
                <a:pos x="29" y="8"/>
              </a:cxn>
              <a:cxn ang="0">
                <a:pos x="26" y="6"/>
              </a:cxn>
              <a:cxn ang="0">
                <a:pos x="46" y="65"/>
              </a:cxn>
              <a:cxn ang="0">
                <a:pos x="6" y="23"/>
              </a:cxn>
              <a:cxn ang="0">
                <a:pos x="30" y="48"/>
              </a:cxn>
              <a:cxn ang="0">
                <a:pos x="21" y="16"/>
              </a:cxn>
              <a:cxn ang="0">
                <a:pos x="6" y="23"/>
              </a:cxn>
              <a:cxn ang="0">
                <a:pos x="90" y="16"/>
              </a:cxn>
              <a:cxn ang="0">
                <a:pos x="80" y="48"/>
              </a:cxn>
              <a:cxn ang="0">
                <a:pos x="104" y="23"/>
              </a:cxn>
              <a:cxn ang="0">
                <a:pos x="90" y="16"/>
              </a:cxn>
            </a:cxnLst>
            <a:rect l="0" t="0" r="r" b="b"/>
            <a:pathLst>
              <a:path w="111" h="99">
                <a:moveTo>
                  <a:pt x="81" y="89"/>
                </a:moveTo>
                <a:cubicBezTo>
                  <a:pt x="81" y="99"/>
                  <a:pt x="81" y="99"/>
                  <a:pt x="81" y="99"/>
                </a:cubicBezTo>
                <a:cubicBezTo>
                  <a:pt x="55" y="99"/>
                  <a:pt x="55" y="99"/>
                  <a:pt x="55" y="99"/>
                </a:cubicBezTo>
                <a:cubicBezTo>
                  <a:pt x="29" y="99"/>
                  <a:pt x="29" y="99"/>
                  <a:pt x="29" y="99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89"/>
                  <a:pt x="29" y="86"/>
                  <a:pt x="34" y="86"/>
                </a:cubicBezTo>
                <a:cubicBezTo>
                  <a:pt x="38" y="86"/>
                  <a:pt x="55" y="86"/>
                  <a:pt x="55" y="86"/>
                </a:cubicBezTo>
                <a:cubicBezTo>
                  <a:pt x="55" y="86"/>
                  <a:pt x="72" y="86"/>
                  <a:pt x="77" y="86"/>
                </a:cubicBezTo>
                <a:cubicBezTo>
                  <a:pt x="81" y="86"/>
                  <a:pt x="81" y="89"/>
                  <a:pt x="81" y="89"/>
                </a:cubicBezTo>
                <a:close/>
                <a:moveTo>
                  <a:pt x="77" y="55"/>
                </a:moveTo>
                <a:cubicBezTo>
                  <a:pt x="70" y="66"/>
                  <a:pt x="63" y="71"/>
                  <a:pt x="63" y="71"/>
                </a:cubicBezTo>
                <a:cubicBezTo>
                  <a:pt x="63" y="71"/>
                  <a:pt x="58" y="75"/>
                  <a:pt x="64" y="78"/>
                </a:cubicBezTo>
                <a:cubicBezTo>
                  <a:pt x="71" y="82"/>
                  <a:pt x="69" y="84"/>
                  <a:pt x="69" y="84"/>
                </a:cubicBezTo>
                <a:cubicBezTo>
                  <a:pt x="55" y="84"/>
                  <a:pt x="55" y="84"/>
                  <a:pt x="55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84"/>
                  <a:pt x="39" y="82"/>
                  <a:pt x="46" y="78"/>
                </a:cubicBezTo>
                <a:cubicBezTo>
                  <a:pt x="53" y="75"/>
                  <a:pt x="48" y="71"/>
                  <a:pt x="48" y="71"/>
                </a:cubicBezTo>
                <a:cubicBezTo>
                  <a:pt x="48" y="71"/>
                  <a:pt x="41" y="66"/>
                  <a:pt x="34" y="55"/>
                </a:cubicBezTo>
                <a:cubicBezTo>
                  <a:pt x="16" y="53"/>
                  <a:pt x="0" y="35"/>
                  <a:pt x="0" y="23"/>
                </a:cubicBezTo>
                <a:cubicBezTo>
                  <a:pt x="1" y="19"/>
                  <a:pt x="3" y="9"/>
                  <a:pt x="20" y="10"/>
                </a:cubicBezTo>
                <a:cubicBezTo>
                  <a:pt x="20" y="7"/>
                  <a:pt x="20" y="3"/>
                  <a:pt x="20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3"/>
                  <a:pt x="90" y="7"/>
                  <a:pt x="90" y="10"/>
                </a:cubicBezTo>
                <a:cubicBezTo>
                  <a:pt x="107" y="9"/>
                  <a:pt x="110" y="19"/>
                  <a:pt x="110" y="23"/>
                </a:cubicBezTo>
                <a:cubicBezTo>
                  <a:pt x="111" y="35"/>
                  <a:pt x="95" y="53"/>
                  <a:pt x="77" y="55"/>
                </a:cubicBezTo>
                <a:close/>
                <a:moveTo>
                  <a:pt x="46" y="65"/>
                </a:moveTo>
                <a:cubicBezTo>
                  <a:pt x="26" y="33"/>
                  <a:pt x="29" y="12"/>
                  <a:pt x="29" y="8"/>
                </a:cubicBezTo>
                <a:cubicBezTo>
                  <a:pt x="30" y="4"/>
                  <a:pt x="27" y="4"/>
                  <a:pt x="26" y="6"/>
                </a:cubicBezTo>
                <a:cubicBezTo>
                  <a:pt x="19" y="30"/>
                  <a:pt x="46" y="65"/>
                  <a:pt x="46" y="65"/>
                </a:cubicBezTo>
                <a:close/>
                <a:moveTo>
                  <a:pt x="6" y="23"/>
                </a:moveTo>
                <a:cubicBezTo>
                  <a:pt x="6" y="31"/>
                  <a:pt x="16" y="44"/>
                  <a:pt x="30" y="48"/>
                </a:cubicBezTo>
                <a:cubicBezTo>
                  <a:pt x="25" y="40"/>
                  <a:pt x="22" y="29"/>
                  <a:pt x="21" y="16"/>
                </a:cubicBezTo>
                <a:cubicBezTo>
                  <a:pt x="14" y="15"/>
                  <a:pt x="7" y="17"/>
                  <a:pt x="6" y="23"/>
                </a:cubicBezTo>
                <a:close/>
                <a:moveTo>
                  <a:pt x="90" y="16"/>
                </a:moveTo>
                <a:cubicBezTo>
                  <a:pt x="88" y="29"/>
                  <a:pt x="85" y="40"/>
                  <a:pt x="80" y="48"/>
                </a:cubicBezTo>
                <a:cubicBezTo>
                  <a:pt x="94" y="44"/>
                  <a:pt x="104" y="31"/>
                  <a:pt x="104" y="23"/>
                </a:cubicBezTo>
                <a:cubicBezTo>
                  <a:pt x="104" y="17"/>
                  <a:pt x="96" y="15"/>
                  <a:pt x="90" y="1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47">
            <a:extLst>
              <a:ext uri="{FF2B5EF4-FFF2-40B4-BE49-F238E27FC236}">
                <a16:creationId xmlns:a16="http://schemas.microsoft.com/office/drawing/2014/main" id="{9DB6C51B-B14D-774E-A9CE-2AF8E9E327A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024726" y="2565720"/>
            <a:ext cx="373214" cy="415800"/>
          </a:xfrm>
          <a:custGeom>
            <a:avLst/>
            <a:gdLst/>
            <a:ahLst/>
            <a:cxnLst>
              <a:cxn ang="0">
                <a:pos x="55" y="18"/>
              </a:cxn>
              <a:cxn ang="0">
                <a:pos x="67" y="18"/>
              </a:cxn>
              <a:cxn ang="0">
                <a:pos x="49" y="0"/>
              </a:cxn>
              <a:cxn ang="0">
                <a:pos x="49" y="0"/>
              </a:cxn>
              <a:cxn ang="0">
                <a:pos x="49" y="12"/>
              </a:cxn>
              <a:cxn ang="0">
                <a:pos x="55" y="18"/>
              </a:cxn>
              <a:cxn ang="0">
                <a:pos x="49" y="71"/>
              </a:cxn>
              <a:cxn ang="0">
                <a:pos x="47" y="71"/>
              </a:cxn>
              <a:cxn ang="0">
                <a:pos x="47" y="78"/>
              </a:cxn>
              <a:cxn ang="0">
                <a:pos x="49" y="76"/>
              </a:cxn>
              <a:cxn ang="0">
                <a:pos x="51" y="78"/>
              </a:cxn>
              <a:cxn ang="0">
                <a:pos x="51" y="71"/>
              </a:cxn>
              <a:cxn ang="0">
                <a:pos x="49" y="71"/>
              </a:cxn>
              <a:cxn ang="0">
                <a:pos x="55" y="21"/>
              </a:cxn>
              <a:cxn ang="0">
                <a:pos x="45" y="12"/>
              </a:cxn>
              <a:cxn ang="0">
                <a:pos x="45" y="0"/>
              </a:cxn>
              <a:cxn ang="0">
                <a:pos x="0" y="0"/>
              </a:cxn>
              <a:cxn ang="0">
                <a:pos x="0" y="100"/>
              </a:cxn>
              <a:cxn ang="0">
                <a:pos x="67" y="100"/>
              </a:cxn>
              <a:cxn ang="0">
                <a:pos x="67" y="21"/>
              </a:cxn>
              <a:cxn ang="0">
                <a:pos x="55" y="21"/>
              </a:cxn>
              <a:cxn ang="0">
                <a:pos x="12" y="31"/>
              </a:cxn>
              <a:cxn ang="0">
                <a:pos x="56" y="31"/>
              </a:cxn>
              <a:cxn ang="0">
                <a:pos x="57" y="33"/>
              </a:cxn>
              <a:cxn ang="0">
                <a:pos x="56" y="35"/>
              </a:cxn>
              <a:cxn ang="0">
                <a:pos x="12" y="35"/>
              </a:cxn>
              <a:cxn ang="0">
                <a:pos x="10" y="33"/>
              </a:cxn>
              <a:cxn ang="0">
                <a:pos x="12" y="31"/>
              </a:cxn>
              <a:cxn ang="0">
                <a:pos x="10" y="43"/>
              </a:cxn>
              <a:cxn ang="0">
                <a:pos x="12" y="41"/>
              </a:cxn>
              <a:cxn ang="0">
                <a:pos x="56" y="41"/>
              </a:cxn>
              <a:cxn ang="0">
                <a:pos x="57" y="43"/>
              </a:cxn>
              <a:cxn ang="0">
                <a:pos x="56" y="45"/>
              </a:cxn>
              <a:cxn ang="0">
                <a:pos x="12" y="45"/>
              </a:cxn>
              <a:cxn ang="0">
                <a:pos x="10" y="43"/>
              </a:cxn>
              <a:cxn ang="0">
                <a:pos x="55" y="69"/>
              </a:cxn>
              <a:cxn ang="0">
                <a:pos x="55" y="87"/>
              </a:cxn>
              <a:cxn ang="0">
                <a:pos x="49" y="80"/>
              </a:cxn>
              <a:cxn ang="0">
                <a:pos x="43" y="87"/>
              </a:cxn>
              <a:cxn ang="0">
                <a:pos x="43" y="69"/>
              </a:cxn>
              <a:cxn ang="0">
                <a:pos x="41" y="63"/>
              </a:cxn>
              <a:cxn ang="0">
                <a:pos x="49" y="55"/>
              </a:cxn>
              <a:cxn ang="0">
                <a:pos x="57" y="63"/>
              </a:cxn>
              <a:cxn ang="0">
                <a:pos x="55" y="69"/>
              </a:cxn>
              <a:cxn ang="0">
                <a:pos x="49" y="59"/>
              </a:cxn>
              <a:cxn ang="0">
                <a:pos x="45" y="63"/>
              </a:cxn>
              <a:cxn ang="0">
                <a:pos x="49" y="68"/>
              </a:cxn>
              <a:cxn ang="0">
                <a:pos x="54" y="63"/>
              </a:cxn>
              <a:cxn ang="0">
                <a:pos x="49" y="59"/>
              </a:cxn>
            </a:cxnLst>
            <a:rect l="0" t="0" r="r" b="b"/>
            <a:pathLst>
              <a:path w="67" h="100">
                <a:moveTo>
                  <a:pt x="55" y="18"/>
                </a:moveTo>
                <a:cubicBezTo>
                  <a:pt x="67" y="18"/>
                  <a:pt x="67" y="18"/>
                  <a:pt x="67" y="18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5"/>
                  <a:pt x="51" y="18"/>
                  <a:pt x="55" y="18"/>
                </a:cubicBezTo>
                <a:close/>
                <a:moveTo>
                  <a:pt x="49" y="71"/>
                </a:moveTo>
                <a:cubicBezTo>
                  <a:pt x="48" y="71"/>
                  <a:pt x="47" y="71"/>
                  <a:pt x="47" y="71"/>
                </a:cubicBezTo>
                <a:cubicBezTo>
                  <a:pt x="47" y="78"/>
                  <a:pt x="47" y="78"/>
                  <a:pt x="47" y="78"/>
                </a:cubicBezTo>
                <a:cubicBezTo>
                  <a:pt x="49" y="76"/>
                  <a:pt x="49" y="76"/>
                  <a:pt x="49" y="76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1"/>
                  <a:pt x="51" y="71"/>
                  <a:pt x="51" y="71"/>
                </a:cubicBezTo>
                <a:cubicBezTo>
                  <a:pt x="51" y="71"/>
                  <a:pt x="50" y="71"/>
                  <a:pt x="49" y="71"/>
                </a:cubicBezTo>
                <a:close/>
                <a:moveTo>
                  <a:pt x="55" y="21"/>
                </a:moveTo>
                <a:cubicBezTo>
                  <a:pt x="50" y="21"/>
                  <a:pt x="45" y="16"/>
                  <a:pt x="45" y="12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0"/>
                  <a:pt x="0" y="100"/>
                  <a:pt x="0" y="100"/>
                </a:cubicBezTo>
                <a:cubicBezTo>
                  <a:pt x="67" y="100"/>
                  <a:pt x="67" y="100"/>
                  <a:pt x="67" y="100"/>
                </a:cubicBezTo>
                <a:cubicBezTo>
                  <a:pt x="67" y="21"/>
                  <a:pt x="67" y="21"/>
                  <a:pt x="67" y="21"/>
                </a:cubicBezTo>
                <a:lnTo>
                  <a:pt x="55" y="21"/>
                </a:lnTo>
                <a:close/>
                <a:moveTo>
                  <a:pt x="12" y="31"/>
                </a:move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7" y="32"/>
                  <a:pt x="57" y="33"/>
                </a:cubicBezTo>
                <a:cubicBezTo>
                  <a:pt x="57" y="34"/>
                  <a:pt x="56" y="35"/>
                  <a:pt x="56" y="35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0" y="34"/>
                  <a:pt x="10" y="33"/>
                </a:cubicBezTo>
                <a:cubicBezTo>
                  <a:pt x="10" y="32"/>
                  <a:pt x="11" y="31"/>
                  <a:pt x="12" y="31"/>
                </a:cubicBezTo>
                <a:close/>
                <a:moveTo>
                  <a:pt x="10" y="43"/>
                </a:moveTo>
                <a:cubicBezTo>
                  <a:pt x="10" y="42"/>
                  <a:pt x="11" y="41"/>
                  <a:pt x="12" y="41"/>
                </a:cubicBezTo>
                <a:cubicBezTo>
                  <a:pt x="56" y="41"/>
                  <a:pt x="56" y="41"/>
                  <a:pt x="56" y="41"/>
                </a:cubicBezTo>
                <a:cubicBezTo>
                  <a:pt x="56" y="41"/>
                  <a:pt x="57" y="42"/>
                  <a:pt x="57" y="43"/>
                </a:cubicBezTo>
                <a:cubicBezTo>
                  <a:pt x="57" y="44"/>
                  <a:pt x="56" y="45"/>
                  <a:pt x="56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1" y="45"/>
                  <a:pt x="10" y="44"/>
                  <a:pt x="10" y="43"/>
                </a:cubicBezTo>
                <a:close/>
                <a:moveTo>
                  <a:pt x="55" y="69"/>
                </a:moveTo>
                <a:cubicBezTo>
                  <a:pt x="55" y="87"/>
                  <a:pt x="55" y="87"/>
                  <a:pt x="55" y="87"/>
                </a:cubicBezTo>
                <a:cubicBezTo>
                  <a:pt x="49" y="80"/>
                  <a:pt x="49" y="80"/>
                  <a:pt x="49" y="80"/>
                </a:cubicBezTo>
                <a:cubicBezTo>
                  <a:pt x="43" y="87"/>
                  <a:pt x="43" y="87"/>
                  <a:pt x="43" y="87"/>
                </a:cubicBezTo>
                <a:cubicBezTo>
                  <a:pt x="43" y="69"/>
                  <a:pt x="43" y="69"/>
                  <a:pt x="43" y="69"/>
                </a:cubicBezTo>
                <a:cubicBezTo>
                  <a:pt x="42" y="68"/>
                  <a:pt x="41" y="66"/>
                  <a:pt x="41" y="63"/>
                </a:cubicBezTo>
                <a:cubicBezTo>
                  <a:pt x="41" y="59"/>
                  <a:pt x="45" y="55"/>
                  <a:pt x="49" y="55"/>
                </a:cubicBezTo>
                <a:cubicBezTo>
                  <a:pt x="54" y="55"/>
                  <a:pt x="57" y="59"/>
                  <a:pt x="57" y="63"/>
                </a:cubicBezTo>
                <a:cubicBezTo>
                  <a:pt x="57" y="66"/>
                  <a:pt x="56" y="68"/>
                  <a:pt x="55" y="69"/>
                </a:cubicBezTo>
                <a:close/>
                <a:moveTo>
                  <a:pt x="49" y="59"/>
                </a:moveTo>
                <a:cubicBezTo>
                  <a:pt x="47" y="59"/>
                  <a:pt x="45" y="61"/>
                  <a:pt x="45" y="63"/>
                </a:cubicBezTo>
                <a:cubicBezTo>
                  <a:pt x="45" y="66"/>
                  <a:pt x="47" y="68"/>
                  <a:pt x="49" y="68"/>
                </a:cubicBezTo>
                <a:cubicBezTo>
                  <a:pt x="52" y="68"/>
                  <a:pt x="54" y="66"/>
                  <a:pt x="54" y="63"/>
                </a:cubicBezTo>
                <a:cubicBezTo>
                  <a:pt x="54" y="61"/>
                  <a:pt x="52" y="59"/>
                  <a:pt x="49" y="5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D96C2139-6FD8-CA43-862F-05C3A9DD086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032475" y="2606220"/>
            <a:ext cx="247494" cy="33480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23" y="0"/>
              </a:cxn>
              <a:cxn ang="0">
                <a:pos x="20" y="4"/>
              </a:cxn>
              <a:cxn ang="0">
                <a:pos x="28" y="4"/>
              </a:cxn>
              <a:cxn ang="0">
                <a:pos x="32" y="8"/>
              </a:cxn>
              <a:cxn ang="0">
                <a:pos x="32" y="59"/>
              </a:cxn>
              <a:cxn ang="0">
                <a:pos x="45" y="74"/>
              </a:cxn>
              <a:cxn ang="0">
                <a:pos x="45" y="4"/>
              </a:cxn>
              <a:cxn ang="0">
                <a:pos x="40" y="0"/>
              </a:cxn>
              <a:cxn ang="0">
                <a:pos x="20" y="12"/>
              </a:cxn>
              <a:cxn ang="0">
                <a:pos x="3" y="12"/>
              </a:cxn>
              <a:cxn ang="0">
                <a:pos x="0" y="17"/>
              </a:cxn>
              <a:cxn ang="0">
                <a:pos x="0" y="82"/>
              </a:cxn>
              <a:cxn ang="0">
                <a:pos x="12" y="67"/>
              </a:cxn>
              <a:cxn ang="0">
                <a:pos x="24" y="82"/>
              </a:cxn>
              <a:cxn ang="0">
                <a:pos x="24" y="17"/>
              </a:cxn>
              <a:cxn ang="0">
                <a:pos x="20" y="12"/>
              </a:cxn>
            </a:cxnLst>
            <a:rect l="0" t="0" r="r" b="b"/>
            <a:pathLst>
              <a:path w="45" h="82">
                <a:moveTo>
                  <a:pt x="40" y="0"/>
                </a:moveTo>
                <a:cubicBezTo>
                  <a:pt x="23" y="0"/>
                  <a:pt x="23" y="0"/>
                  <a:pt x="23" y="0"/>
                </a:cubicBezTo>
                <a:cubicBezTo>
                  <a:pt x="21" y="0"/>
                  <a:pt x="20" y="2"/>
                  <a:pt x="20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30" y="4"/>
                  <a:pt x="32" y="6"/>
                  <a:pt x="32" y="8"/>
                </a:cubicBezTo>
                <a:cubicBezTo>
                  <a:pt x="32" y="59"/>
                  <a:pt x="32" y="59"/>
                  <a:pt x="32" y="59"/>
                </a:cubicBezTo>
                <a:cubicBezTo>
                  <a:pt x="45" y="74"/>
                  <a:pt x="45" y="74"/>
                  <a:pt x="45" y="74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2"/>
                  <a:pt x="43" y="0"/>
                  <a:pt x="40" y="0"/>
                </a:cubicBezTo>
                <a:close/>
                <a:moveTo>
                  <a:pt x="20" y="12"/>
                </a:move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7"/>
                </a:cubicBezTo>
                <a:cubicBezTo>
                  <a:pt x="0" y="82"/>
                  <a:pt x="0" y="82"/>
                  <a:pt x="0" y="82"/>
                </a:cubicBezTo>
                <a:cubicBezTo>
                  <a:pt x="12" y="67"/>
                  <a:pt x="12" y="67"/>
                  <a:pt x="12" y="67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4"/>
                  <a:pt x="22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55">
            <a:extLst>
              <a:ext uri="{FF2B5EF4-FFF2-40B4-BE49-F238E27FC236}">
                <a16:creationId xmlns:a16="http://schemas.microsoft.com/office/drawing/2014/main" id="{A8F370FE-64E6-134D-A74B-2D3B25E1653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1080267" y="2622420"/>
            <a:ext cx="160976" cy="302400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3" y="0"/>
              </a:cxn>
              <a:cxn ang="0">
                <a:pos x="0" y="4"/>
              </a:cxn>
              <a:cxn ang="0">
                <a:pos x="0" y="74"/>
              </a:cxn>
              <a:cxn ang="0">
                <a:pos x="15" y="59"/>
              </a:cxn>
              <a:cxn ang="0">
                <a:pos x="29" y="74"/>
              </a:cxn>
              <a:cxn ang="0">
                <a:pos x="29" y="4"/>
              </a:cxn>
              <a:cxn ang="0">
                <a:pos x="25" y="0"/>
              </a:cxn>
            </a:cxnLst>
            <a:rect l="0" t="0" r="r" b="b"/>
            <a:pathLst>
              <a:path w="29" h="74">
                <a:moveTo>
                  <a:pt x="25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74"/>
                  <a:pt x="0" y="74"/>
                  <a:pt x="0" y="74"/>
                </a:cubicBezTo>
                <a:cubicBezTo>
                  <a:pt x="15" y="59"/>
                  <a:pt x="15" y="59"/>
                  <a:pt x="15" y="59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2"/>
                  <a:pt x="28" y="0"/>
                  <a:pt x="25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59">
            <a:extLst>
              <a:ext uri="{FF2B5EF4-FFF2-40B4-BE49-F238E27FC236}">
                <a16:creationId xmlns:a16="http://schemas.microsoft.com/office/drawing/2014/main" id="{FABF3C6B-A311-3A4C-817C-A189D76C0A0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820526" y="2677580"/>
            <a:ext cx="676800" cy="192081"/>
          </a:xfrm>
          <a:custGeom>
            <a:avLst/>
            <a:gdLst/>
            <a:ahLst/>
            <a:cxnLst>
              <a:cxn ang="0">
                <a:pos x="103" y="14"/>
              </a:cxn>
              <a:cxn ang="0">
                <a:pos x="108" y="1"/>
              </a:cxn>
              <a:cxn ang="0">
                <a:pos x="67" y="1"/>
              </a:cxn>
              <a:cxn ang="0">
                <a:pos x="74" y="14"/>
              </a:cxn>
              <a:cxn ang="0">
                <a:pos x="66" y="27"/>
              </a:cxn>
              <a:cxn ang="0">
                <a:pos x="108" y="27"/>
              </a:cxn>
              <a:cxn ang="0">
                <a:pos x="103" y="14"/>
              </a:cxn>
              <a:cxn ang="0">
                <a:pos x="118" y="10"/>
              </a:cxn>
              <a:cxn ang="0">
                <a:pos x="118" y="10"/>
              </a:cxn>
              <a:cxn ang="0">
                <a:pos x="118" y="10"/>
              </a:cxn>
              <a:cxn ang="0">
                <a:pos x="116" y="5"/>
              </a:cxn>
              <a:cxn ang="0">
                <a:pos x="112" y="2"/>
              </a:cxn>
              <a:cxn ang="0">
                <a:pos x="108" y="5"/>
              </a:cxn>
              <a:cxn ang="0">
                <a:pos x="107" y="14"/>
              </a:cxn>
              <a:cxn ang="0">
                <a:pos x="108" y="23"/>
              </a:cxn>
              <a:cxn ang="0">
                <a:pos x="112" y="26"/>
              </a:cxn>
              <a:cxn ang="0">
                <a:pos x="116" y="23"/>
              </a:cxn>
              <a:cxn ang="0">
                <a:pos x="118" y="18"/>
              </a:cxn>
              <a:cxn ang="0">
                <a:pos x="118" y="17"/>
              </a:cxn>
              <a:cxn ang="0">
                <a:pos x="118" y="17"/>
              </a:cxn>
              <a:cxn ang="0">
                <a:pos x="118" y="14"/>
              </a:cxn>
              <a:cxn ang="0">
                <a:pos x="118" y="10"/>
              </a:cxn>
              <a:cxn ang="0">
                <a:pos x="40" y="14"/>
              </a:cxn>
              <a:cxn ang="0">
                <a:pos x="47" y="1"/>
              </a:cxn>
              <a:cxn ang="0">
                <a:pos x="5" y="1"/>
              </a:cxn>
              <a:cxn ang="0">
                <a:pos x="5" y="1"/>
              </a:cxn>
              <a:cxn ang="0">
                <a:pos x="0" y="14"/>
              </a:cxn>
              <a:cxn ang="0">
                <a:pos x="5" y="27"/>
              </a:cxn>
              <a:cxn ang="0">
                <a:pos x="5" y="27"/>
              </a:cxn>
              <a:cxn ang="0">
                <a:pos x="48" y="27"/>
              </a:cxn>
              <a:cxn ang="0">
                <a:pos x="40" y="14"/>
              </a:cxn>
              <a:cxn ang="0">
                <a:pos x="70" y="14"/>
              </a:cxn>
              <a:cxn ang="0">
                <a:pos x="57" y="0"/>
              </a:cxn>
              <a:cxn ang="0">
                <a:pos x="43" y="14"/>
              </a:cxn>
              <a:cxn ang="0">
                <a:pos x="50" y="25"/>
              </a:cxn>
              <a:cxn ang="0">
                <a:pos x="50" y="44"/>
              </a:cxn>
              <a:cxn ang="0">
                <a:pos x="57" y="37"/>
              </a:cxn>
              <a:cxn ang="0">
                <a:pos x="64" y="44"/>
              </a:cxn>
              <a:cxn ang="0">
                <a:pos x="64" y="25"/>
              </a:cxn>
              <a:cxn ang="0">
                <a:pos x="70" y="14"/>
              </a:cxn>
              <a:cxn ang="0">
                <a:pos x="57" y="23"/>
              </a:cxn>
              <a:cxn ang="0">
                <a:pos x="48" y="14"/>
              </a:cxn>
              <a:cxn ang="0">
                <a:pos x="57" y="4"/>
              </a:cxn>
              <a:cxn ang="0">
                <a:pos x="66" y="14"/>
              </a:cxn>
              <a:cxn ang="0">
                <a:pos x="57" y="23"/>
              </a:cxn>
            </a:cxnLst>
            <a:rect l="0" t="0" r="r" b="b"/>
            <a:pathLst>
              <a:path w="118" h="44">
                <a:moveTo>
                  <a:pt x="103" y="14"/>
                </a:moveTo>
                <a:cubicBezTo>
                  <a:pt x="103" y="8"/>
                  <a:pt x="105" y="3"/>
                  <a:pt x="108" y="1"/>
                </a:cubicBezTo>
                <a:cubicBezTo>
                  <a:pt x="67" y="1"/>
                  <a:pt x="67" y="1"/>
                  <a:pt x="67" y="1"/>
                </a:cubicBezTo>
                <a:cubicBezTo>
                  <a:pt x="71" y="4"/>
                  <a:pt x="74" y="8"/>
                  <a:pt x="74" y="14"/>
                </a:cubicBezTo>
                <a:cubicBezTo>
                  <a:pt x="74" y="19"/>
                  <a:pt x="71" y="24"/>
                  <a:pt x="66" y="27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5" y="25"/>
                  <a:pt x="103" y="20"/>
                  <a:pt x="103" y="14"/>
                </a:cubicBezTo>
                <a:close/>
                <a:moveTo>
                  <a:pt x="118" y="10"/>
                </a:moveTo>
                <a:cubicBezTo>
                  <a:pt x="118" y="10"/>
                  <a:pt x="118" y="10"/>
                  <a:pt x="118" y="1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17" y="8"/>
                  <a:pt x="117" y="6"/>
                  <a:pt x="116" y="5"/>
                </a:cubicBezTo>
                <a:cubicBezTo>
                  <a:pt x="115" y="3"/>
                  <a:pt x="114" y="1"/>
                  <a:pt x="112" y="2"/>
                </a:cubicBezTo>
                <a:cubicBezTo>
                  <a:pt x="111" y="1"/>
                  <a:pt x="109" y="3"/>
                  <a:pt x="108" y="5"/>
                </a:cubicBezTo>
                <a:cubicBezTo>
                  <a:pt x="107" y="7"/>
                  <a:pt x="107" y="10"/>
                  <a:pt x="107" y="14"/>
                </a:cubicBezTo>
                <a:cubicBezTo>
                  <a:pt x="107" y="17"/>
                  <a:pt x="107" y="20"/>
                  <a:pt x="108" y="23"/>
                </a:cubicBezTo>
                <a:cubicBezTo>
                  <a:pt x="109" y="25"/>
                  <a:pt x="111" y="26"/>
                  <a:pt x="112" y="26"/>
                </a:cubicBezTo>
                <a:cubicBezTo>
                  <a:pt x="114" y="26"/>
                  <a:pt x="115" y="25"/>
                  <a:pt x="116" y="23"/>
                </a:cubicBezTo>
                <a:cubicBezTo>
                  <a:pt x="117" y="21"/>
                  <a:pt x="117" y="20"/>
                  <a:pt x="118" y="18"/>
                </a:cubicBezTo>
                <a:cubicBezTo>
                  <a:pt x="118" y="18"/>
                  <a:pt x="118" y="18"/>
                  <a:pt x="118" y="17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8" y="16"/>
                  <a:pt x="118" y="15"/>
                  <a:pt x="118" y="14"/>
                </a:cubicBezTo>
                <a:cubicBezTo>
                  <a:pt x="118" y="13"/>
                  <a:pt x="118" y="11"/>
                  <a:pt x="118" y="10"/>
                </a:cubicBezTo>
                <a:close/>
                <a:moveTo>
                  <a:pt x="40" y="14"/>
                </a:moveTo>
                <a:cubicBezTo>
                  <a:pt x="40" y="8"/>
                  <a:pt x="43" y="4"/>
                  <a:pt x="47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2" y="1"/>
                  <a:pt x="0" y="7"/>
                  <a:pt x="0" y="14"/>
                </a:cubicBezTo>
                <a:cubicBezTo>
                  <a:pt x="0" y="21"/>
                  <a:pt x="2" y="26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3" y="24"/>
                  <a:pt x="40" y="19"/>
                  <a:pt x="40" y="14"/>
                </a:cubicBezTo>
                <a:close/>
                <a:moveTo>
                  <a:pt x="70" y="14"/>
                </a:moveTo>
                <a:cubicBezTo>
                  <a:pt x="70" y="6"/>
                  <a:pt x="64" y="0"/>
                  <a:pt x="57" y="0"/>
                </a:cubicBezTo>
                <a:cubicBezTo>
                  <a:pt x="49" y="0"/>
                  <a:pt x="43" y="6"/>
                  <a:pt x="43" y="14"/>
                </a:cubicBezTo>
                <a:cubicBezTo>
                  <a:pt x="43" y="18"/>
                  <a:pt x="46" y="23"/>
                  <a:pt x="50" y="25"/>
                </a:cubicBezTo>
                <a:cubicBezTo>
                  <a:pt x="50" y="44"/>
                  <a:pt x="50" y="44"/>
                  <a:pt x="50" y="44"/>
                </a:cubicBezTo>
                <a:cubicBezTo>
                  <a:pt x="57" y="37"/>
                  <a:pt x="57" y="37"/>
                  <a:pt x="57" y="37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25"/>
                  <a:pt x="64" y="25"/>
                  <a:pt x="64" y="25"/>
                </a:cubicBezTo>
                <a:cubicBezTo>
                  <a:pt x="68" y="23"/>
                  <a:pt x="70" y="18"/>
                  <a:pt x="70" y="14"/>
                </a:cubicBezTo>
                <a:close/>
                <a:moveTo>
                  <a:pt x="57" y="23"/>
                </a:moveTo>
                <a:cubicBezTo>
                  <a:pt x="52" y="23"/>
                  <a:pt x="48" y="19"/>
                  <a:pt x="48" y="14"/>
                </a:cubicBezTo>
                <a:cubicBezTo>
                  <a:pt x="48" y="9"/>
                  <a:pt x="52" y="4"/>
                  <a:pt x="57" y="4"/>
                </a:cubicBezTo>
                <a:cubicBezTo>
                  <a:pt x="62" y="4"/>
                  <a:pt x="66" y="9"/>
                  <a:pt x="66" y="14"/>
                </a:cubicBezTo>
                <a:cubicBezTo>
                  <a:pt x="66" y="19"/>
                  <a:pt x="62" y="23"/>
                  <a:pt x="57" y="2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73">
            <a:extLst>
              <a:ext uri="{FF2B5EF4-FFF2-40B4-BE49-F238E27FC236}">
                <a16:creationId xmlns:a16="http://schemas.microsoft.com/office/drawing/2014/main" id="{FF94C23A-B956-A24C-91D3-7002F97BFA19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25248" y="2654820"/>
            <a:ext cx="511200" cy="237600"/>
            <a:chOff x="1714500" y="4000504"/>
            <a:chExt cx="1068388" cy="674687"/>
          </a:xfrm>
          <a:solidFill>
            <a:schemeClr val="accent2"/>
          </a:solidFill>
        </p:grpSpPr>
        <p:sp>
          <p:nvSpPr>
            <p:cNvPr id="40" name="Freeform 63">
              <a:extLst>
                <a:ext uri="{FF2B5EF4-FFF2-40B4-BE49-F238E27FC236}">
                  <a16:creationId xmlns:a16="http://schemas.microsoft.com/office/drawing/2014/main" id="{9B442FC4-3B8B-424F-94AC-05A4FAE5AED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7838" y="4000504"/>
              <a:ext cx="977900" cy="38893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8" y="15"/>
                </a:cxn>
                <a:cxn ang="0">
                  <a:pos x="46" y="34"/>
                </a:cxn>
                <a:cxn ang="0">
                  <a:pos x="69" y="16"/>
                </a:cxn>
                <a:cxn ang="0">
                  <a:pos x="86" y="0"/>
                </a:cxn>
                <a:cxn ang="0">
                  <a:pos x="82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6" h="34">
                  <a:moveTo>
                    <a:pt x="0" y="1"/>
                  </a:moveTo>
                  <a:cubicBezTo>
                    <a:pt x="0" y="1"/>
                    <a:pt x="8" y="8"/>
                    <a:pt x="18" y="15"/>
                  </a:cubicBezTo>
                  <a:cubicBezTo>
                    <a:pt x="31" y="26"/>
                    <a:pt x="44" y="34"/>
                    <a:pt x="46" y="34"/>
                  </a:cubicBezTo>
                  <a:cubicBezTo>
                    <a:pt x="47" y="34"/>
                    <a:pt x="52" y="30"/>
                    <a:pt x="69" y="16"/>
                  </a:cubicBezTo>
                  <a:cubicBezTo>
                    <a:pt x="78" y="9"/>
                    <a:pt x="86" y="0"/>
                    <a:pt x="86" y="0"/>
                  </a:cubicBezTo>
                  <a:cubicBezTo>
                    <a:pt x="86" y="0"/>
                    <a:pt x="85" y="0"/>
                    <a:pt x="82" y="0"/>
                  </a:cubicBezTo>
                  <a:cubicBezTo>
                    <a:pt x="82" y="0"/>
                    <a:pt x="9" y="0"/>
                    <a:pt x="5" y="0"/>
                  </a:cubicBezTo>
                  <a:cubicBezTo>
                    <a:pt x="3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4">
              <a:extLst>
                <a:ext uri="{FF2B5EF4-FFF2-40B4-BE49-F238E27FC236}">
                  <a16:creationId xmlns:a16="http://schemas.microsoft.com/office/drawing/2014/main" id="{55715F09-CB7B-7D41-AE3A-FDC8B04CE2A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4500" y="4046541"/>
              <a:ext cx="431800" cy="61753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" y="0"/>
                </a:cxn>
                <a:cxn ang="0">
                  <a:pos x="38" y="29"/>
                </a:cxn>
                <a:cxn ang="0">
                  <a:pos x="4" y="54"/>
                </a:cxn>
                <a:cxn ang="0">
                  <a:pos x="0" y="44"/>
                </a:cxn>
                <a:cxn ang="0">
                  <a:pos x="0" y="7"/>
                </a:cxn>
              </a:cxnLst>
              <a:rect l="0" t="0" r="r" b="b"/>
              <a:pathLst>
                <a:path w="38" h="54">
                  <a:moveTo>
                    <a:pt x="0" y="7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0" y="54"/>
                    <a:pt x="0" y="44"/>
                  </a:cubicBezTo>
                  <a:cubicBezTo>
                    <a:pt x="0" y="42"/>
                    <a:pt x="0" y="19"/>
                    <a:pt x="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65">
              <a:extLst>
                <a:ext uri="{FF2B5EF4-FFF2-40B4-BE49-F238E27FC236}">
                  <a16:creationId xmlns:a16="http://schemas.microsoft.com/office/drawing/2014/main" id="{AEC1F2F4-35FF-B64D-AB45-78FE6F4F1E9D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3313" y="4046541"/>
              <a:ext cx="409575" cy="59372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34" y="0"/>
                </a:cxn>
                <a:cxn ang="0">
                  <a:pos x="36" y="5"/>
                </a:cxn>
                <a:cxn ang="0">
                  <a:pos x="36" y="45"/>
                </a:cxn>
                <a:cxn ang="0">
                  <a:pos x="35" y="52"/>
                </a:cxn>
                <a:cxn ang="0">
                  <a:pos x="0" y="29"/>
                </a:cxn>
              </a:cxnLst>
              <a:rect l="0" t="0" r="r" b="b"/>
              <a:pathLst>
                <a:path w="36" h="52">
                  <a:moveTo>
                    <a:pt x="0" y="29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6" y="1"/>
                    <a:pt x="36" y="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45"/>
                    <a:pt x="35" y="51"/>
                    <a:pt x="35" y="52"/>
                  </a:cubicBezTo>
                  <a:lnTo>
                    <a:pt x="0" y="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6">
              <a:extLst>
                <a:ext uri="{FF2B5EF4-FFF2-40B4-BE49-F238E27FC236}">
                  <a16:creationId xmlns:a16="http://schemas.microsoft.com/office/drawing/2014/main" id="{EBA37CC2-B96E-2248-9A5A-CE41FD856F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28800" y="4400554"/>
              <a:ext cx="908050" cy="27463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9" y="3"/>
                </a:cxn>
                <a:cxn ang="0">
                  <a:pos x="45" y="0"/>
                </a:cxn>
                <a:cxn ang="0">
                  <a:pos x="80" y="23"/>
                </a:cxn>
                <a:cxn ang="0">
                  <a:pos x="77" y="24"/>
                </a:cxn>
                <a:cxn ang="0">
                  <a:pos x="0" y="24"/>
                </a:cxn>
                <a:cxn ang="0">
                  <a:pos x="32" y="0"/>
                </a:cxn>
              </a:cxnLst>
              <a:rect l="0" t="0" r="r" b="b"/>
              <a:pathLst>
                <a:path w="80" h="24">
                  <a:moveTo>
                    <a:pt x="32" y="0"/>
                  </a:moveTo>
                  <a:cubicBezTo>
                    <a:pt x="33" y="0"/>
                    <a:pt x="36" y="3"/>
                    <a:pt x="39" y="3"/>
                  </a:cubicBezTo>
                  <a:cubicBezTo>
                    <a:pt x="41" y="3"/>
                    <a:pt x="45" y="0"/>
                    <a:pt x="45" y="0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8" y="24"/>
                    <a:pt x="77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31" y="1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 70">
            <a:extLst>
              <a:ext uri="{FF2B5EF4-FFF2-40B4-BE49-F238E27FC236}">
                <a16:creationId xmlns:a16="http://schemas.microsoft.com/office/drawing/2014/main" id="{4851ABE1-2FFA-6C4D-B51E-7285BFFA1BB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7989758" y="2638620"/>
            <a:ext cx="360000" cy="270000"/>
          </a:xfrm>
          <a:custGeom>
            <a:avLst/>
            <a:gdLst/>
            <a:ahLst/>
            <a:cxnLst>
              <a:cxn ang="0">
                <a:pos x="42" y="42"/>
              </a:cxn>
              <a:cxn ang="0">
                <a:pos x="25" y="52"/>
              </a:cxn>
              <a:cxn ang="0">
                <a:pos x="9" y="52"/>
              </a:cxn>
              <a:cxn ang="0">
                <a:pos x="11" y="68"/>
              </a:cxn>
              <a:cxn ang="0">
                <a:pos x="51" y="51"/>
              </a:cxn>
              <a:cxn ang="0">
                <a:pos x="68" y="11"/>
              </a:cxn>
              <a:cxn ang="0">
                <a:pos x="51" y="9"/>
              </a:cxn>
              <a:cxn ang="0">
                <a:pos x="52" y="26"/>
              </a:cxn>
              <a:cxn ang="0">
                <a:pos x="42" y="42"/>
              </a:cxn>
            </a:cxnLst>
            <a:rect l="0" t="0" r="r" b="b"/>
            <a:pathLst>
              <a:path w="73" h="73">
                <a:moveTo>
                  <a:pt x="42" y="42"/>
                </a:moveTo>
                <a:cubicBezTo>
                  <a:pt x="36" y="49"/>
                  <a:pt x="28" y="55"/>
                  <a:pt x="25" y="52"/>
                </a:cubicBezTo>
                <a:cubicBezTo>
                  <a:pt x="21" y="48"/>
                  <a:pt x="18" y="44"/>
                  <a:pt x="9" y="52"/>
                </a:cubicBezTo>
                <a:cubicBezTo>
                  <a:pt x="0" y="59"/>
                  <a:pt x="7" y="64"/>
                  <a:pt x="11" y="68"/>
                </a:cubicBezTo>
                <a:cubicBezTo>
                  <a:pt x="16" y="73"/>
                  <a:pt x="33" y="69"/>
                  <a:pt x="51" y="51"/>
                </a:cubicBezTo>
                <a:cubicBezTo>
                  <a:pt x="68" y="34"/>
                  <a:pt x="73" y="16"/>
                  <a:pt x="68" y="11"/>
                </a:cubicBezTo>
                <a:cubicBezTo>
                  <a:pt x="64" y="7"/>
                  <a:pt x="59" y="0"/>
                  <a:pt x="51" y="9"/>
                </a:cubicBezTo>
                <a:cubicBezTo>
                  <a:pt x="44" y="19"/>
                  <a:pt x="48" y="21"/>
                  <a:pt x="52" y="26"/>
                </a:cubicBezTo>
                <a:cubicBezTo>
                  <a:pt x="55" y="29"/>
                  <a:pt x="49" y="36"/>
                  <a:pt x="42" y="4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484721E5-4013-F341-85C2-0B809DEFE17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39539" y="2636330"/>
            <a:ext cx="446400" cy="274598"/>
          </a:xfrm>
          <a:custGeom>
            <a:avLst/>
            <a:gdLst/>
            <a:ahLst/>
            <a:cxnLst>
              <a:cxn ang="0">
                <a:pos x="73" y="1"/>
              </a:cxn>
              <a:cxn ang="0">
                <a:pos x="1" y="26"/>
              </a:cxn>
              <a:cxn ang="0">
                <a:pos x="1" y="28"/>
              </a:cxn>
              <a:cxn ang="0">
                <a:pos x="17" y="35"/>
              </a:cxn>
              <a:cxn ang="0">
                <a:pos x="17" y="35"/>
              </a:cxn>
              <a:cxn ang="0">
                <a:pos x="26" y="38"/>
              </a:cxn>
              <a:cxn ang="0">
                <a:pos x="71" y="5"/>
              </a:cxn>
              <a:cxn ang="0">
                <a:pos x="72" y="6"/>
              </a:cxn>
              <a:cxn ang="0">
                <a:pos x="40" y="41"/>
              </a:cxn>
              <a:cxn ang="0">
                <a:pos x="40" y="41"/>
              </a:cxn>
              <a:cxn ang="0">
                <a:pos x="38" y="43"/>
              </a:cxn>
              <a:cxn ang="0">
                <a:pos x="40" y="44"/>
              </a:cxn>
              <a:cxn ang="0">
                <a:pos x="40" y="44"/>
              </a:cxn>
              <a:cxn ang="0">
                <a:pos x="60" y="55"/>
              </a:cxn>
              <a:cxn ang="0">
                <a:pos x="64" y="54"/>
              </a:cxn>
              <a:cxn ang="0">
                <a:pos x="75" y="3"/>
              </a:cxn>
              <a:cxn ang="0">
                <a:pos x="73" y="1"/>
              </a:cxn>
              <a:cxn ang="0">
                <a:pos x="26" y="60"/>
              </a:cxn>
              <a:cxn ang="0">
                <a:pos x="27" y="61"/>
              </a:cxn>
              <a:cxn ang="0">
                <a:pos x="39" y="51"/>
              </a:cxn>
              <a:cxn ang="0">
                <a:pos x="26" y="44"/>
              </a:cxn>
              <a:cxn ang="0">
                <a:pos x="26" y="60"/>
              </a:cxn>
            </a:cxnLst>
            <a:rect l="0" t="0" r="r" b="b"/>
            <a:pathLst>
              <a:path w="76" h="62">
                <a:moveTo>
                  <a:pt x="73" y="1"/>
                </a:moveTo>
                <a:cubicBezTo>
                  <a:pt x="72" y="1"/>
                  <a:pt x="3" y="26"/>
                  <a:pt x="1" y="26"/>
                </a:cubicBezTo>
                <a:cubicBezTo>
                  <a:pt x="0" y="27"/>
                  <a:pt x="0" y="28"/>
                  <a:pt x="1" y="28"/>
                </a:cubicBezTo>
                <a:cubicBezTo>
                  <a:pt x="3" y="29"/>
                  <a:pt x="17" y="35"/>
                  <a:pt x="17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70" y="6"/>
                  <a:pt x="71" y="5"/>
                </a:cubicBezTo>
                <a:cubicBezTo>
                  <a:pt x="71" y="5"/>
                  <a:pt x="72" y="6"/>
                  <a:pt x="72" y="6"/>
                </a:cubicBezTo>
                <a:cubicBezTo>
                  <a:pt x="71" y="7"/>
                  <a:pt x="40" y="41"/>
                  <a:pt x="40" y="41"/>
                </a:cubicBezTo>
                <a:cubicBezTo>
                  <a:pt x="40" y="41"/>
                  <a:pt x="40" y="41"/>
                  <a:pt x="40" y="41"/>
                </a:cubicBezTo>
                <a:cubicBezTo>
                  <a:pt x="38" y="43"/>
                  <a:pt x="38" y="43"/>
                  <a:pt x="38" y="43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59" y="55"/>
                  <a:pt x="60" y="55"/>
                </a:cubicBezTo>
                <a:cubicBezTo>
                  <a:pt x="62" y="56"/>
                  <a:pt x="63" y="55"/>
                  <a:pt x="64" y="54"/>
                </a:cubicBezTo>
                <a:cubicBezTo>
                  <a:pt x="64" y="52"/>
                  <a:pt x="75" y="4"/>
                  <a:pt x="75" y="3"/>
                </a:cubicBezTo>
                <a:cubicBezTo>
                  <a:pt x="76" y="1"/>
                  <a:pt x="75" y="0"/>
                  <a:pt x="73" y="1"/>
                </a:cubicBezTo>
                <a:close/>
                <a:moveTo>
                  <a:pt x="26" y="60"/>
                </a:moveTo>
                <a:cubicBezTo>
                  <a:pt x="26" y="61"/>
                  <a:pt x="26" y="62"/>
                  <a:pt x="27" y="61"/>
                </a:cubicBezTo>
                <a:cubicBezTo>
                  <a:pt x="28" y="60"/>
                  <a:pt x="39" y="51"/>
                  <a:pt x="39" y="51"/>
                </a:cubicBezTo>
                <a:cubicBezTo>
                  <a:pt x="26" y="44"/>
                  <a:pt x="26" y="44"/>
                  <a:pt x="26" y="44"/>
                </a:cubicBezTo>
                <a:lnTo>
                  <a:pt x="26" y="6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6D2B8503-B8A0-9B42-92E0-6E2EF92CDB1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48624" y="3179838"/>
            <a:ext cx="492038" cy="378000"/>
          </a:xfrm>
          <a:custGeom>
            <a:avLst/>
            <a:gdLst/>
            <a:ahLst/>
            <a:cxnLst>
              <a:cxn ang="0">
                <a:pos x="25" y="20"/>
              </a:cxn>
              <a:cxn ang="0">
                <a:pos x="18" y="70"/>
              </a:cxn>
              <a:cxn ang="0">
                <a:pos x="68" y="63"/>
              </a:cxn>
              <a:cxn ang="0">
                <a:pos x="55" y="33"/>
              </a:cxn>
              <a:cxn ang="0">
                <a:pos x="25" y="20"/>
              </a:cxn>
              <a:cxn ang="0">
                <a:pos x="63" y="59"/>
              </a:cxn>
              <a:cxn ang="0">
                <a:pos x="41" y="47"/>
              </a:cxn>
              <a:cxn ang="0">
                <a:pos x="29" y="25"/>
              </a:cxn>
              <a:cxn ang="0">
                <a:pos x="51" y="37"/>
              </a:cxn>
              <a:cxn ang="0">
                <a:pos x="63" y="59"/>
              </a:cxn>
              <a:cxn ang="0">
                <a:pos x="64" y="27"/>
              </a:cxn>
              <a:cxn ang="0">
                <a:pos x="66" y="25"/>
              </a:cxn>
              <a:cxn ang="0">
                <a:pos x="74" y="18"/>
              </a:cxn>
              <a:cxn ang="0">
                <a:pos x="74" y="12"/>
              </a:cxn>
              <a:cxn ang="0">
                <a:pos x="68" y="12"/>
              </a:cxn>
              <a:cxn ang="0">
                <a:pos x="61" y="20"/>
              </a:cxn>
              <a:cxn ang="0">
                <a:pos x="61" y="25"/>
              </a:cxn>
              <a:cxn ang="0">
                <a:pos x="64" y="27"/>
              </a:cxn>
              <a:cxn ang="0">
                <a:pos x="49" y="17"/>
              </a:cxn>
              <a:cxn ang="0">
                <a:pos x="51" y="17"/>
              </a:cxn>
              <a:cxn ang="0">
                <a:pos x="54" y="15"/>
              </a:cxn>
              <a:cxn ang="0">
                <a:pos x="59" y="7"/>
              </a:cxn>
              <a:cxn ang="0">
                <a:pos x="57" y="1"/>
              </a:cxn>
              <a:cxn ang="0">
                <a:pos x="52" y="3"/>
              </a:cxn>
              <a:cxn ang="0">
                <a:pos x="47" y="11"/>
              </a:cxn>
              <a:cxn ang="0">
                <a:pos x="49" y="17"/>
              </a:cxn>
              <a:cxn ang="0">
                <a:pos x="85" y="29"/>
              </a:cxn>
              <a:cxn ang="0">
                <a:pos x="79" y="27"/>
              </a:cxn>
              <a:cxn ang="0">
                <a:pos x="71" y="32"/>
              </a:cxn>
              <a:cxn ang="0">
                <a:pos x="70" y="37"/>
              </a:cxn>
              <a:cxn ang="0">
                <a:pos x="73" y="39"/>
              </a:cxn>
              <a:cxn ang="0">
                <a:pos x="75" y="39"/>
              </a:cxn>
              <a:cxn ang="0">
                <a:pos x="83" y="34"/>
              </a:cxn>
              <a:cxn ang="0">
                <a:pos x="85" y="29"/>
              </a:cxn>
            </a:cxnLst>
            <a:rect l="0" t="0" r="r" b="b"/>
            <a:pathLst>
              <a:path w="86" h="88">
                <a:moveTo>
                  <a:pt x="25" y="20"/>
                </a:moveTo>
                <a:cubicBezTo>
                  <a:pt x="20" y="24"/>
                  <a:pt x="0" y="53"/>
                  <a:pt x="18" y="70"/>
                </a:cubicBezTo>
                <a:cubicBezTo>
                  <a:pt x="35" y="88"/>
                  <a:pt x="64" y="67"/>
                  <a:pt x="68" y="63"/>
                </a:cubicBezTo>
                <a:cubicBezTo>
                  <a:pt x="73" y="58"/>
                  <a:pt x="67" y="45"/>
                  <a:pt x="55" y="33"/>
                </a:cubicBezTo>
                <a:cubicBezTo>
                  <a:pt x="43" y="21"/>
                  <a:pt x="30" y="15"/>
                  <a:pt x="25" y="20"/>
                </a:cubicBezTo>
                <a:close/>
                <a:moveTo>
                  <a:pt x="63" y="59"/>
                </a:moveTo>
                <a:cubicBezTo>
                  <a:pt x="62" y="60"/>
                  <a:pt x="51" y="57"/>
                  <a:pt x="41" y="47"/>
                </a:cubicBezTo>
                <a:cubicBezTo>
                  <a:pt x="31" y="37"/>
                  <a:pt x="28" y="26"/>
                  <a:pt x="29" y="25"/>
                </a:cubicBezTo>
                <a:cubicBezTo>
                  <a:pt x="30" y="24"/>
                  <a:pt x="41" y="27"/>
                  <a:pt x="51" y="37"/>
                </a:cubicBezTo>
                <a:cubicBezTo>
                  <a:pt x="61" y="47"/>
                  <a:pt x="64" y="58"/>
                  <a:pt x="63" y="59"/>
                </a:cubicBezTo>
                <a:close/>
                <a:moveTo>
                  <a:pt x="64" y="27"/>
                </a:moveTo>
                <a:cubicBezTo>
                  <a:pt x="65" y="27"/>
                  <a:pt x="66" y="26"/>
                  <a:pt x="66" y="25"/>
                </a:cubicBezTo>
                <a:cubicBezTo>
                  <a:pt x="74" y="18"/>
                  <a:pt x="74" y="18"/>
                  <a:pt x="74" y="18"/>
                </a:cubicBezTo>
                <a:cubicBezTo>
                  <a:pt x="76" y="16"/>
                  <a:pt x="76" y="13"/>
                  <a:pt x="74" y="12"/>
                </a:cubicBezTo>
                <a:cubicBezTo>
                  <a:pt x="73" y="10"/>
                  <a:pt x="70" y="10"/>
                  <a:pt x="68" y="12"/>
                </a:cubicBezTo>
                <a:cubicBezTo>
                  <a:pt x="61" y="20"/>
                  <a:pt x="61" y="20"/>
                  <a:pt x="61" y="20"/>
                </a:cubicBezTo>
                <a:cubicBezTo>
                  <a:pt x="59" y="21"/>
                  <a:pt x="59" y="24"/>
                  <a:pt x="61" y="25"/>
                </a:cubicBezTo>
                <a:cubicBezTo>
                  <a:pt x="61" y="26"/>
                  <a:pt x="62" y="27"/>
                  <a:pt x="64" y="27"/>
                </a:cubicBezTo>
                <a:close/>
                <a:moveTo>
                  <a:pt x="49" y="17"/>
                </a:moveTo>
                <a:cubicBezTo>
                  <a:pt x="49" y="17"/>
                  <a:pt x="50" y="17"/>
                  <a:pt x="51" y="17"/>
                </a:cubicBezTo>
                <a:cubicBezTo>
                  <a:pt x="52" y="17"/>
                  <a:pt x="54" y="16"/>
                  <a:pt x="54" y="15"/>
                </a:cubicBezTo>
                <a:cubicBezTo>
                  <a:pt x="59" y="7"/>
                  <a:pt x="59" y="7"/>
                  <a:pt x="59" y="7"/>
                </a:cubicBezTo>
                <a:cubicBezTo>
                  <a:pt x="60" y="5"/>
                  <a:pt x="59" y="3"/>
                  <a:pt x="57" y="1"/>
                </a:cubicBezTo>
                <a:cubicBezTo>
                  <a:pt x="55" y="0"/>
                  <a:pt x="53" y="1"/>
                  <a:pt x="52" y="3"/>
                </a:cubicBezTo>
                <a:cubicBezTo>
                  <a:pt x="47" y="11"/>
                  <a:pt x="47" y="11"/>
                  <a:pt x="47" y="11"/>
                </a:cubicBezTo>
                <a:cubicBezTo>
                  <a:pt x="46" y="13"/>
                  <a:pt x="47" y="15"/>
                  <a:pt x="49" y="17"/>
                </a:cubicBezTo>
                <a:close/>
                <a:moveTo>
                  <a:pt x="85" y="29"/>
                </a:moveTo>
                <a:cubicBezTo>
                  <a:pt x="83" y="27"/>
                  <a:pt x="81" y="26"/>
                  <a:pt x="79" y="27"/>
                </a:cubicBezTo>
                <a:cubicBezTo>
                  <a:pt x="71" y="32"/>
                  <a:pt x="71" y="32"/>
                  <a:pt x="71" y="32"/>
                </a:cubicBezTo>
                <a:cubicBezTo>
                  <a:pt x="69" y="33"/>
                  <a:pt x="68" y="35"/>
                  <a:pt x="70" y="37"/>
                </a:cubicBezTo>
                <a:cubicBezTo>
                  <a:pt x="70" y="39"/>
                  <a:pt x="72" y="39"/>
                  <a:pt x="73" y="39"/>
                </a:cubicBezTo>
                <a:cubicBezTo>
                  <a:pt x="74" y="39"/>
                  <a:pt x="74" y="39"/>
                  <a:pt x="75" y="39"/>
                </a:cubicBezTo>
                <a:cubicBezTo>
                  <a:pt x="83" y="34"/>
                  <a:pt x="83" y="34"/>
                  <a:pt x="83" y="34"/>
                </a:cubicBezTo>
                <a:cubicBezTo>
                  <a:pt x="85" y="33"/>
                  <a:pt x="86" y="31"/>
                  <a:pt x="85" y="2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B141A299-8AE4-EC43-ADB6-2571EA842B6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46550" y="3203355"/>
            <a:ext cx="446400" cy="330966"/>
          </a:xfrm>
          <a:custGeom>
            <a:avLst/>
            <a:gdLst/>
            <a:ahLst/>
            <a:cxnLst>
              <a:cxn ang="0">
                <a:pos x="72" y="2"/>
              </a:cxn>
              <a:cxn ang="0">
                <a:pos x="66" y="2"/>
              </a:cxn>
              <a:cxn ang="0">
                <a:pos x="2" y="65"/>
              </a:cxn>
              <a:cxn ang="0">
                <a:pos x="2" y="71"/>
              </a:cxn>
              <a:cxn ang="0">
                <a:pos x="5" y="72"/>
              </a:cxn>
              <a:cxn ang="0">
                <a:pos x="8" y="71"/>
              </a:cxn>
              <a:cxn ang="0">
                <a:pos x="72" y="7"/>
              </a:cxn>
              <a:cxn ang="0">
                <a:pos x="72" y="2"/>
              </a:cxn>
              <a:cxn ang="0">
                <a:pos x="54" y="33"/>
              </a:cxn>
              <a:cxn ang="0">
                <a:pos x="60" y="49"/>
              </a:cxn>
              <a:cxn ang="0">
                <a:pos x="45" y="42"/>
              </a:cxn>
              <a:cxn ang="0">
                <a:pos x="22" y="65"/>
              </a:cxn>
              <a:cxn ang="0">
                <a:pos x="66" y="53"/>
              </a:cxn>
              <a:cxn ang="0">
                <a:pos x="58" y="29"/>
              </a:cxn>
              <a:cxn ang="0">
                <a:pos x="54" y="33"/>
              </a:cxn>
              <a:cxn ang="0">
                <a:pos x="31" y="28"/>
              </a:cxn>
              <a:cxn ang="0">
                <a:pos x="26" y="15"/>
              </a:cxn>
              <a:cxn ang="0">
                <a:pos x="40" y="20"/>
              </a:cxn>
              <a:cxn ang="0">
                <a:pos x="44" y="15"/>
              </a:cxn>
              <a:cxn ang="0">
                <a:pos x="22" y="9"/>
              </a:cxn>
              <a:cxn ang="0">
                <a:pos x="9" y="50"/>
              </a:cxn>
              <a:cxn ang="0">
                <a:pos x="31" y="28"/>
              </a:cxn>
            </a:cxnLst>
            <a:rect l="0" t="0" r="r" b="b"/>
            <a:pathLst>
              <a:path w="73" h="72">
                <a:moveTo>
                  <a:pt x="72" y="2"/>
                </a:moveTo>
                <a:cubicBezTo>
                  <a:pt x="70" y="0"/>
                  <a:pt x="67" y="0"/>
                  <a:pt x="66" y="2"/>
                </a:cubicBezTo>
                <a:cubicBezTo>
                  <a:pt x="2" y="65"/>
                  <a:pt x="2" y="65"/>
                  <a:pt x="2" y="65"/>
                </a:cubicBezTo>
                <a:cubicBezTo>
                  <a:pt x="0" y="67"/>
                  <a:pt x="0" y="70"/>
                  <a:pt x="2" y="71"/>
                </a:cubicBezTo>
                <a:cubicBezTo>
                  <a:pt x="3" y="72"/>
                  <a:pt x="4" y="72"/>
                  <a:pt x="5" y="72"/>
                </a:cubicBezTo>
                <a:cubicBezTo>
                  <a:pt x="6" y="72"/>
                  <a:pt x="7" y="72"/>
                  <a:pt x="8" y="71"/>
                </a:cubicBezTo>
                <a:cubicBezTo>
                  <a:pt x="72" y="7"/>
                  <a:pt x="72" y="7"/>
                  <a:pt x="72" y="7"/>
                </a:cubicBezTo>
                <a:cubicBezTo>
                  <a:pt x="73" y="6"/>
                  <a:pt x="73" y="3"/>
                  <a:pt x="72" y="2"/>
                </a:cubicBezTo>
                <a:close/>
                <a:moveTo>
                  <a:pt x="54" y="33"/>
                </a:moveTo>
                <a:cubicBezTo>
                  <a:pt x="60" y="41"/>
                  <a:pt x="61" y="48"/>
                  <a:pt x="60" y="49"/>
                </a:cubicBezTo>
                <a:cubicBezTo>
                  <a:pt x="59" y="50"/>
                  <a:pt x="53" y="48"/>
                  <a:pt x="45" y="42"/>
                </a:cubicBezTo>
                <a:cubicBezTo>
                  <a:pt x="22" y="65"/>
                  <a:pt x="22" y="65"/>
                  <a:pt x="22" y="65"/>
                </a:cubicBezTo>
                <a:cubicBezTo>
                  <a:pt x="39" y="72"/>
                  <a:pt x="62" y="57"/>
                  <a:pt x="66" y="53"/>
                </a:cubicBezTo>
                <a:cubicBezTo>
                  <a:pt x="69" y="49"/>
                  <a:pt x="66" y="39"/>
                  <a:pt x="58" y="29"/>
                </a:cubicBezTo>
                <a:lnTo>
                  <a:pt x="54" y="33"/>
                </a:lnTo>
                <a:close/>
                <a:moveTo>
                  <a:pt x="31" y="28"/>
                </a:moveTo>
                <a:cubicBezTo>
                  <a:pt x="27" y="21"/>
                  <a:pt x="25" y="16"/>
                  <a:pt x="26" y="15"/>
                </a:cubicBezTo>
                <a:cubicBezTo>
                  <a:pt x="27" y="14"/>
                  <a:pt x="33" y="15"/>
                  <a:pt x="40" y="20"/>
                </a:cubicBezTo>
                <a:cubicBezTo>
                  <a:pt x="44" y="15"/>
                  <a:pt x="44" y="15"/>
                  <a:pt x="44" y="15"/>
                </a:cubicBezTo>
                <a:cubicBezTo>
                  <a:pt x="35" y="8"/>
                  <a:pt x="26" y="6"/>
                  <a:pt x="22" y="9"/>
                </a:cubicBezTo>
                <a:cubicBezTo>
                  <a:pt x="19" y="13"/>
                  <a:pt x="4" y="33"/>
                  <a:pt x="9" y="50"/>
                </a:cubicBezTo>
                <a:lnTo>
                  <a:pt x="31" y="2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6C0F0C0C-B693-AB4A-B140-7BD70E18F54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978951" y="3214938"/>
            <a:ext cx="378138" cy="307800"/>
          </a:xfrm>
          <a:custGeom>
            <a:avLst/>
            <a:gdLst/>
            <a:ahLst/>
            <a:cxnLst>
              <a:cxn ang="0">
                <a:pos x="54" y="31"/>
              </a:cxn>
              <a:cxn ang="0">
                <a:pos x="25" y="4"/>
              </a:cxn>
              <a:cxn ang="0">
                <a:pos x="17" y="1"/>
              </a:cxn>
              <a:cxn ang="0">
                <a:pos x="12" y="8"/>
              </a:cxn>
              <a:cxn ang="0">
                <a:pos x="7" y="49"/>
              </a:cxn>
              <a:cxn ang="0">
                <a:pos x="4" y="67"/>
              </a:cxn>
              <a:cxn ang="0">
                <a:pos x="41" y="69"/>
              </a:cxn>
              <a:cxn ang="0">
                <a:pos x="68" y="43"/>
              </a:cxn>
              <a:cxn ang="0">
                <a:pos x="54" y="31"/>
              </a:cxn>
              <a:cxn ang="0">
                <a:pos x="39" y="64"/>
              </a:cxn>
              <a:cxn ang="0">
                <a:pos x="10" y="65"/>
              </a:cxn>
              <a:cxn ang="0">
                <a:pos x="33" y="47"/>
              </a:cxn>
              <a:cxn ang="0">
                <a:pos x="62" y="45"/>
              </a:cxn>
              <a:cxn ang="0">
                <a:pos x="39" y="64"/>
              </a:cxn>
              <a:cxn ang="0">
                <a:pos x="34" y="50"/>
              </a:cxn>
              <a:cxn ang="0">
                <a:pos x="16" y="60"/>
              </a:cxn>
              <a:cxn ang="0">
                <a:pos x="29" y="61"/>
              </a:cxn>
              <a:cxn ang="0">
                <a:pos x="37" y="49"/>
              </a:cxn>
              <a:cxn ang="0">
                <a:pos x="37" y="49"/>
              </a:cxn>
              <a:cxn ang="0">
                <a:pos x="34" y="50"/>
              </a:cxn>
            </a:cxnLst>
            <a:rect l="0" t="0" r="r" b="b"/>
            <a:pathLst>
              <a:path w="70" h="76">
                <a:moveTo>
                  <a:pt x="54" y="31"/>
                </a:moveTo>
                <a:cubicBezTo>
                  <a:pt x="45" y="11"/>
                  <a:pt x="40" y="3"/>
                  <a:pt x="25" y="4"/>
                </a:cubicBezTo>
                <a:cubicBezTo>
                  <a:pt x="20" y="4"/>
                  <a:pt x="21" y="0"/>
                  <a:pt x="17" y="1"/>
                </a:cubicBezTo>
                <a:cubicBezTo>
                  <a:pt x="13" y="3"/>
                  <a:pt x="16" y="5"/>
                  <a:pt x="12" y="8"/>
                </a:cubicBezTo>
                <a:cubicBezTo>
                  <a:pt x="0" y="18"/>
                  <a:pt x="1" y="27"/>
                  <a:pt x="7" y="49"/>
                </a:cubicBezTo>
                <a:cubicBezTo>
                  <a:pt x="9" y="58"/>
                  <a:pt x="1" y="58"/>
                  <a:pt x="4" y="67"/>
                </a:cubicBezTo>
                <a:cubicBezTo>
                  <a:pt x="6" y="73"/>
                  <a:pt x="23" y="76"/>
                  <a:pt x="41" y="69"/>
                </a:cubicBezTo>
                <a:cubicBezTo>
                  <a:pt x="59" y="63"/>
                  <a:pt x="70" y="50"/>
                  <a:pt x="68" y="43"/>
                </a:cubicBezTo>
                <a:cubicBezTo>
                  <a:pt x="65" y="35"/>
                  <a:pt x="58" y="39"/>
                  <a:pt x="54" y="31"/>
                </a:cubicBezTo>
                <a:close/>
                <a:moveTo>
                  <a:pt x="39" y="64"/>
                </a:moveTo>
                <a:cubicBezTo>
                  <a:pt x="23" y="70"/>
                  <a:pt x="10" y="67"/>
                  <a:pt x="10" y="65"/>
                </a:cubicBezTo>
                <a:cubicBezTo>
                  <a:pt x="9" y="62"/>
                  <a:pt x="15" y="53"/>
                  <a:pt x="33" y="47"/>
                </a:cubicBezTo>
                <a:cubicBezTo>
                  <a:pt x="51" y="40"/>
                  <a:pt x="61" y="42"/>
                  <a:pt x="62" y="45"/>
                </a:cubicBezTo>
                <a:cubicBezTo>
                  <a:pt x="63" y="47"/>
                  <a:pt x="55" y="58"/>
                  <a:pt x="39" y="64"/>
                </a:cubicBezTo>
                <a:close/>
                <a:moveTo>
                  <a:pt x="34" y="50"/>
                </a:moveTo>
                <a:cubicBezTo>
                  <a:pt x="26" y="53"/>
                  <a:pt x="20" y="56"/>
                  <a:pt x="16" y="60"/>
                </a:cubicBezTo>
                <a:cubicBezTo>
                  <a:pt x="19" y="62"/>
                  <a:pt x="24" y="63"/>
                  <a:pt x="29" y="61"/>
                </a:cubicBezTo>
                <a:cubicBezTo>
                  <a:pt x="35" y="58"/>
                  <a:pt x="39" y="53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6" y="49"/>
                  <a:pt x="35" y="49"/>
                  <a:pt x="34" y="5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7">
            <a:extLst>
              <a:ext uri="{FF2B5EF4-FFF2-40B4-BE49-F238E27FC236}">
                <a16:creationId xmlns:a16="http://schemas.microsoft.com/office/drawing/2014/main" id="{697D6422-5BE5-D048-90BB-E856A803BBC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3993614" y="3201438"/>
            <a:ext cx="347633" cy="334800"/>
          </a:xfrm>
          <a:custGeom>
            <a:avLst/>
            <a:gdLst/>
            <a:ahLst/>
            <a:cxnLst>
              <a:cxn ang="0">
                <a:pos x="18" y="9"/>
              </a:cxn>
              <a:cxn ang="0">
                <a:pos x="18" y="58"/>
              </a:cxn>
              <a:cxn ang="0">
                <a:pos x="9" y="59"/>
              </a:cxn>
              <a:cxn ang="0">
                <a:pos x="2" y="73"/>
              </a:cxn>
              <a:cxn ang="0">
                <a:pos x="16" y="77"/>
              </a:cxn>
              <a:cxn ang="0">
                <a:pos x="25" y="66"/>
              </a:cxn>
              <a:cxn ang="0">
                <a:pos x="25" y="26"/>
              </a:cxn>
              <a:cxn ang="0">
                <a:pos x="54" y="19"/>
              </a:cxn>
              <a:cxn ang="0">
                <a:pos x="54" y="50"/>
              </a:cxn>
              <a:cxn ang="0">
                <a:pos x="45" y="50"/>
              </a:cxn>
              <a:cxn ang="0">
                <a:pos x="38" y="64"/>
              </a:cxn>
              <a:cxn ang="0">
                <a:pos x="52" y="69"/>
              </a:cxn>
              <a:cxn ang="0">
                <a:pos x="62" y="57"/>
              </a:cxn>
              <a:cxn ang="0">
                <a:pos x="62" y="0"/>
              </a:cxn>
              <a:cxn ang="0">
                <a:pos x="18" y="9"/>
              </a:cxn>
            </a:cxnLst>
            <a:rect l="0" t="0" r="r" b="b"/>
            <a:pathLst>
              <a:path w="62" h="80">
                <a:moveTo>
                  <a:pt x="18" y="9"/>
                </a:moveTo>
                <a:cubicBezTo>
                  <a:pt x="18" y="58"/>
                  <a:pt x="18" y="58"/>
                  <a:pt x="18" y="58"/>
                </a:cubicBezTo>
                <a:cubicBezTo>
                  <a:pt x="15" y="57"/>
                  <a:pt x="12" y="58"/>
                  <a:pt x="9" y="59"/>
                </a:cubicBezTo>
                <a:cubicBezTo>
                  <a:pt x="2" y="61"/>
                  <a:pt x="0" y="67"/>
                  <a:pt x="2" y="73"/>
                </a:cubicBezTo>
                <a:cubicBezTo>
                  <a:pt x="3" y="78"/>
                  <a:pt x="9" y="80"/>
                  <a:pt x="16" y="77"/>
                </a:cubicBezTo>
                <a:cubicBezTo>
                  <a:pt x="21" y="75"/>
                  <a:pt x="25" y="70"/>
                  <a:pt x="25" y="66"/>
                </a:cubicBezTo>
                <a:cubicBezTo>
                  <a:pt x="25" y="66"/>
                  <a:pt x="25" y="40"/>
                  <a:pt x="25" y="26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50"/>
                  <a:pt x="54" y="50"/>
                  <a:pt x="54" y="50"/>
                </a:cubicBezTo>
                <a:cubicBezTo>
                  <a:pt x="52" y="49"/>
                  <a:pt x="49" y="49"/>
                  <a:pt x="45" y="50"/>
                </a:cubicBezTo>
                <a:cubicBezTo>
                  <a:pt x="39" y="53"/>
                  <a:pt x="36" y="59"/>
                  <a:pt x="38" y="64"/>
                </a:cubicBezTo>
                <a:cubicBezTo>
                  <a:pt x="40" y="69"/>
                  <a:pt x="45" y="72"/>
                  <a:pt x="52" y="69"/>
                </a:cubicBezTo>
                <a:cubicBezTo>
                  <a:pt x="58" y="67"/>
                  <a:pt x="62" y="62"/>
                  <a:pt x="62" y="57"/>
                </a:cubicBezTo>
                <a:cubicBezTo>
                  <a:pt x="62" y="0"/>
                  <a:pt x="62" y="0"/>
                  <a:pt x="62" y="0"/>
                </a:cubicBezTo>
                <a:lnTo>
                  <a:pt x="18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21">
            <a:extLst>
              <a:ext uri="{FF2B5EF4-FFF2-40B4-BE49-F238E27FC236}">
                <a16:creationId xmlns:a16="http://schemas.microsoft.com/office/drawing/2014/main" id="{C6060559-39CE-ED4B-9339-B005B1B5E36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55456" y="3196055"/>
            <a:ext cx="460800" cy="345602"/>
          </a:xfrm>
          <a:custGeom>
            <a:avLst/>
            <a:gdLst/>
            <a:ahLst/>
            <a:cxnLst>
              <a:cxn ang="0">
                <a:pos x="517" y="201"/>
              </a:cxn>
              <a:cxn ang="0">
                <a:pos x="330" y="201"/>
              </a:cxn>
              <a:cxn ang="0">
                <a:pos x="258" y="0"/>
              </a:cxn>
              <a:cxn ang="0">
                <a:pos x="194" y="201"/>
              </a:cxn>
              <a:cxn ang="0">
                <a:pos x="0" y="201"/>
              </a:cxn>
              <a:cxn ang="0">
                <a:pos x="158" y="316"/>
              </a:cxn>
              <a:cxn ang="0">
                <a:pos x="100" y="517"/>
              </a:cxn>
              <a:cxn ang="0">
                <a:pos x="258" y="395"/>
              </a:cxn>
              <a:cxn ang="0">
                <a:pos x="424" y="517"/>
              </a:cxn>
              <a:cxn ang="0">
                <a:pos x="366" y="316"/>
              </a:cxn>
              <a:cxn ang="0">
                <a:pos x="517" y="201"/>
              </a:cxn>
              <a:cxn ang="0">
                <a:pos x="258" y="338"/>
              </a:cxn>
              <a:cxn ang="0">
                <a:pos x="172" y="409"/>
              </a:cxn>
              <a:cxn ang="0">
                <a:pos x="208" y="309"/>
              </a:cxn>
              <a:cxn ang="0">
                <a:pos x="122" y="237"/>
              </a:cxn>
              <a:cxn ang="0">
                <a:pos x="230" y="244"/>
              </a:cxn>
              <a:cxn ang="0">
                <a:pos x="258" y="122"/>
              </a:cxn>
              <a:cxn ang="0">
                <a:pos x="294" y="244"/>
              </a:cxn>
              <a:cxn ang="0">
                <a:pos x="395" y="237"/>
              </a:cxn>
              <a:cxn ang="0">
                <a:pos x="316" y="309"/>
              </a:cxn>
              <a:cxn ang="0">
                <a:pos x="352" y="409"/>
              </a:cxn>
              <a:cxn ang="0">
                <a:pos x="258" y="338"/>
              </a:cxn>
            </a:cxnLst>
            <a:rect l="0" t="0" r="r" b="b"/>
            <a:pathLst>
              <a:path w="517" h="517">
                <a:moveTo>
                  <a:pt x="517" y="201"/>
                </a:moveTo>
                <a:lnTo>
                  <a:pt x="330" y="201"/>
                </a:lnTo>
                <a:lnTo>
                  <a:pt x="258" y="0"/>
                </a:lnTo>
                <a:lnTo>
                  <a:pt x="194" y="201"/>
                </a:lnTo>
                <a:lnTo>
                  <a:pt x="0" y="201"/>
                </a:lnTo>
                <a:lnTo>
                  <a:pt x="158" y="316"/>
                </a:lnTo>
                <a:lnTo>
                  <a:pt x="100" y="517"/>
                </a:lnTo>
                <a:lnTo>
                  <a:pt x="258" y="395"/>
                </a:lnTo>
                <a:lnTo>
                  <a:pt x="424" y="517"/>
                </a:lnTo>
                <a:lnTo>
                  <a:pt x="366" y="316"/>
                </a:lnTo>
                <a:lnTo>
                  <a:pt x="517" y="201"/>
                </a:lnTo>
                <a:close/>
                <a:moveTo>
                  <a:pt x="258" y="338"/>
                </a:moveTo>
                <a:lnTo>
                  <a:pt x="172" y="409"/>
                </a:lnTo>
                <a:lnTo>
                  <a:pt x="208" y="309"/>
                </a:lnTo>
                <a:lnTo>
                  <a:pt x="122" y="237"/>
                </a:lnTo>
                <a:lnTo>
                  <a:pt x="230" y="244"/>
                </a:lnTo>
                <a:lnTo>
                  <a:pt x="258" y="122"/>
                </a:lnTo>
                <a:lnTo>
                  <a:pt x="294" y="244"/>
                </a:lnTo>
                <a:lnTo>
                  <a:pt x="395" y="237"/>
                </a:lnTo>
                <a:lnTo>
                  <a:pt x="316" y="309"/>
                </a:lnTo>
                <a:lnTo>
                  <a:pt x="352" y="409"/>
                </a:lnTo>
                <a:lnTo>
                  <a:pt x="258" y="33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25">
            <a:extLst>
              <a:ext uri="{FF2B5EF4-FFF2-40B4-BE49-F238E27FC236}">
                <a16:creationId xmlns:a16="http://schemas.microsoft.com/office/drawing/2014/main" id="{274151A3-FEF7-3E40-AC30-34F9D5C8FB4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5977144" y="3196038"/>
            <a:ext cx="460800" cy="345600"/>
          </a:xfrm>
          <a:custGeom>
            <a:avLst/>
            <a:gdLst/>
            <a:ahLst/>
            <a:cxnLst>
              <a:cxn ang="0">
                <a:pos x="258" y="0"/>
              </a:cxn>
              <a:cxn ang="0">
                <a:pos x="323" y="201"/>
              </a:cxn>
              <a:cxn ang="0">
                <a:pos x="517" y="201"/>
              </a:cxn>
              <a:cxn ang="0">
                <a:pos x="359" y="316"/>
              </a:cxn>
              <a:cxn ang="0">
                <a:pos x="416" y="517"/>
              </a:cxn>
              <a:cxn ang="0">
                <a:pos x="258" y="395"/>
              </a:cxn>
              <a:cxn ang="0">
                <a:pos x="93" y="517"/>
              </a:cxn>
              <a:cxn ang="0">
                <a:pos x="151" y="316"/>
              </a:cxn>
              <a:cxn ang="0">
                <a:pos x="0" y="201"/>
              </a:cxn>
              <a:cxn ang="0">
                <a:pos x="187" y="201"/>
              </a:cxn>
              <a:cxn ang="0">
                <a:pos x="258" y="0"/>
              </a:cxn>
            </a:cxnLst>
            <a:rect l="0" t="0" r="r" b="b"/>
            <a:pathLst>
              <a:path w="517" h="517">
                <a:moveTo>
                  <a:pt x="258" y="0"/>
                </a:moveTo>
                <a:lnTo>
                  <a:pt x="323" y="201"/>
                </a:lnTo>
                <a:lnTo>
                  <a:pt x="517" y="201"/>
                </a:lnTo>
                <a:lnTo>
                  <a:pt x="359" y="316"/>
                </a:lnTo>
                <a:lnTo>
                  <a:pt x="416" y="517"/>
                </a:lnTo>
                <a:lnTo>
                  <a:pt x="258" y="395"/>
                </a:lnTo>
                <a:lnTo>
                  <a:pt x="93" y="517"/>
                </a:lnTo>
                <a:lnTo>
                  <a:pt x="151" y="316"/>
                </a:lnTo>
                <a:lnTo>
                  <a:pt x="0" y="201"/>
                </a:lnTo>
                <a:lnTo>
                  <a:pt x="187" y="201"/>
                </a:lnTo>
                <a:lnTo>
                  <a:pt x="258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29">
            <a:extLst>
              <a:ext uri="{FF2B5EF4-FFF2-40B4-BE49-F238E27FC236}">
                <a16:creationId xmlns:a16="http://schemas.microsoft.com/office/drawing/2014/main" id="{BE4DE317-F4BB-E547-BE32-8302E423C6A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4898540" y="3195743"/>
            <a:ext cx="468000" cy="346191"/>
          </a:xfrm>
          <a:custGeom>
            <a:avLst/>
            <a:gdLst/>
            <a:ahLst/>
            <a:cxnLst>
              <a:cxn ang="0">
                <a:pos x="43" y="43"/>
              </a:cxn>
              <a:cxn ang="0">
                <a:pos x="0" y="49"/>
              </a:cxn>
              <a:cxn ang="0">
                <a:pos x="6" y="56"/>
              </a:cxn>
              <a:cxn ang="0">
                <a:pos x="57" y="56"/>
              </a:cxn>
              <a:cxn ang="0">
                <a:pos x="57" y="6"/>
              </a:cxn>
              <a:cxn ang="0">
                <a:pos x="49" y="0"/>
              </a:cxn>
              <a:cxn ang="0">
                <a:pos x="43" y="43"/>
              </a:cxn>
            </a:cxnLst>
            <a:rect l="0" t="0" r="r" b="b"/>
            <a:pathLst>
              <a:path w="71" h="70">
                <a:moveTo>
                  <a:pt x="43" y="43"/>
                </a:moveTo>
                <a:cubicBezTo>
                  <a:pt x="31" y="54"/>
                  <a:pt x="14" y="56"/>
                  <a:pt x="0" y="49"/>
                </a:cubicBezTo>
                <a:cubicBezTo>
                  <a:pt x="2" y="51"/>
                  <a:pt x="4" y="54"/>
                  <a:pt x="6" y="56"/>
                </a:cubicBezTo>
                <a:cubicBezTo>
                  <a:pt x="20" y="70"/>
                  <a:pt x="43" y="70"/>
                  <a:pt x="57" y="56"/>
                </a:cubicBezTo>
                <a:cubicBezTo>
                  <a:pt x="71" y="42"/>
                  <a:pt x="71" y="20"/>
                  <a:pt x="57" y="6"/>
                </a:cubicBezTo>
                <a:cubicBezTo>
                  <a:pt x="54" y="3"/>
                  <a:pt x="52" y="1"/>
                  <a:pt x="49" y="0"/>
                </a:cubicBezTo>
                <a:cubicBezTo>
                  <a:pt x="56" y="14"/>
                  <a:pt x="54" y="31"/>
                  <a:pt x="43" y="4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DED106ED-FCEA-974E-BC96-8DBF85817DA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966505" y="3193338"/>
            <a:ext cx="468000" cy="351000"/>
          </a:xfrm>
          <a:custGeom>
            <a:avLst/>
            <a:gdLst/>
            <a:ahLst/>
            <a:cxnLst>
              <a:cxn ang="0">
                <a:pos x="74" y="38"/>
              </a:cxn>
              <a:cxn ang="0">
                <a:pos x="74" y="44"/>
              </a:cxn>
              <a:cxn ang="0">
                <a:pos x="82" y="41"/>
              </a:cxn>
              <a:cxn ang="0">
                <a:pos x="41" y="19"/>
              </a:cxn>
              <a:cxn ang="0">
                <a:pos x="41" y="64"/>
              </a:cxn>
              <a:cxn ang="0">
                <a:pos x="41" y="19"/>
              </a:cxn>
              <a:cxn ang="0">
                <a:pos x="25" y="41"/>
              </a:cxn>
              <a:cxn ang="0">
                <a:pos x="42" y="57"/>
              </a:cxn>
              <a:cxn ang="0">
                <a:pos x="8" y="38"/>
              </a:cxn>
              <a:cxn ang="0">
                <a:pos x="0" y="41"/>
              </a:cxn>
              <a:cxn ang="0">
                <a:pos x="8" y="44"/>
              </a:cxn>
              <a:cxn ang="0">
                <a:pos x="41" y="12"/>
              </a:cxn>
              <a:cxn ang="0">
                <a:pos x="44" y="4"/>
              </a:cxn>
              <a:cxn ang="0">
                <a:pos x="38" y="4"/>
              </a:cxn>
              <a:cxn ang="0">
                <a:pos x="41" y="12"/>
              </a:cxn>
              <a:cxn ang="0">
                <a:pos x="38" y="74"/>
              </a:cxn>
              <a:cxn ang="0">
                <a:pos x="41" y="82"/>
              </a:cxn>
              <a:cxn ang="0">
                <a:pos x="44" y="74"/>
              </a:cxn>
              <a:cxn ang="0">
                <a:pos x="71" y="16"/>
              </a:cxn>
              <a:cxn ang="0">
                <a:pos x="67" y="11"/>
              </a:cxn>
              <a:cxn ang="0">
                <a:pos x="63" y="19"/>
              </a:cxn>
              <a:cxn ang="0">
                <a:pos x="71" y="16"/>
              </a:cxn>
              <a:cxn ang="0">
                <a:pos x="11" y="67"/>
              </a:cxn>
              <a:cxn ang="0">
                <a:pos x="16" y="71"/>
              </a:cxn>
              <a:cxn ang="0">
                <a:pos x="19" y="63"/>
              </a:cxn>
              <a:cxn ang="0">
                <a:pos x="16" y="11"/>
              </a:cxn>
              <a:cxn ang="0">
                <a:pos x="11" y="16"/>
              </a:cxn>
              <a:cxn ang="0">
                <a:pos x="19" y="19"/>
              </a:cxn>
              <a:cxn ang="0">
                <a:pos x="16" y="11"/>
              </a:cxn>
              <a:cxn ang="0">
                <a:pos x="67" y="71"/>
              </a:cxn>
              <a:cxn ang="0">
                <a:pos x="71" y="67"/>
              </a:cxn>
              <a:cxn ang="0">
                <a:pos x="63" y="63"/>
              </a:cxn>
            </a:cxnLst>
            <a:rect l="0" t="0" r="r" b="b"/>
            <a:pathLst>
              <a:path w="82" h="82">
                <a:moveTo>
                  <a:pt x="78" y="38"/>
                </a:moveTo>
                <a:cubicBezTo>
                  <a:pt x="77" y="38"/>
                  <a:pt x="75" y="38"/>
                  <a:pt x="74" y="38"/>
                </a:cubicBezTo>
                <a:cubicBezTo>
                  <a:pt x="72" y="38"/>
                  <a:pt x="70" y="39"/>
                  <a:pt x="70" y="41"/>
                </a:cubicBezTo>
                <a:cubicBezTo>
                  <a:pt x="70" y="43"/>
                  <a:pt x="72" y="44"/>
                  <a:pt x="74" y="44"/>
                </a:cubicBezTo>
                <a:cubicBezTo>
                  <a:pt x="75" y="44"/>
                  <a:pt x="77" y="44"/>
                  <a:pt x="78" y="44"/>
                </a:cubicBezTo>
                <a:cubicBezTo>
                  <a:pt x="80" y="44"/>
                  <a:pt x="82" y="43"/>
                  <a:pt x="82" y="41"/>
                </a:cubicBezTo>
                <a:cubicBezTo>
                  <a:pt x="82" y="39"/>
                  <a:pt x="80" y="38"/>
                  <a:pt x="78" y="38"/>
                </a:cubicBezTo>
                <a:close/>
                <a:moveTo>
                  <a:pt x="41" y="19"/>
                </a:moveTo>
                <a:cubicBezTo>
                  <a:pt x="29" y="19"/>
                  <a:pt x="19" y="29"/>
                  <a:pt x="19" y="41"/>
                </a:cubicBezTo>
                <a:cubicBezTo>
                  <a:pt x="19" y="54"/>
                  <a:pt x="29" y="64"/>
                  <a:pt x="41" y="64"/>
                </a:cubicBezTo>
                <a:cubicBezTo>
                  <a:pt x="54" y="64"/>
                  <a:pt x="64" y="54"/>
                  <a:pt x="64" y="41"/>
                </a:cubicBezTo>
                <a:cubicBezTo>
                  <a:pt x="64" y="29"/>
                  <a:pt x="54" y="19"/>
                  <a:pt x="41" y="19"/>
                </a:cubicBezTo>
                <a:close/>
                <a:moveTo>
                  <a:pt x="42" y="57"/>
                </a:moveTo>
                <a:cubicBezTo>
                  <a:pt x="32" y="57"/>
                  <a:pt x="25" y="50"/>
                  <a:pt x="25" y="41"/>
                </a:cubicBezTo>
                <a:cubicBezTo>
                  <a:pt x="25" y="32"/>
                  <a:pt x="32" y="25"/>
                  <a:pt x="42" y="25"/>
                </a:cubicBezTo>
                <a:lnTo>
                  <a:pt x="42" y="57"/>
                </a:lnTo>
                <a:close/>
                <a:moveTo>
                  <a:pt x="12" y="41"/>
                </a:moveTo>
                <a:cubicBezTo>
                  <a:pt x="12" y="39"/>
                  <a:pt x="11" y="38"/>
                  <a:pt x="8" y="38"/>
                </a:cubicBezTo>
                <a:cubicBezTo>
                  <a:pt x="8" y="38"/>
                  <a:pt x="5" y="38"/>
                  <a:pt x="4" y="38"/>
                </a:cubicBezTo>
                <a:cubicBezTo>
                  <a:pt x="2" y="38"/>
                  <a:pt x="0" y="39"/>
                  <a:pt x="0" y="41"/>
                </a:cubicBezTo>
                <a:cubicBezTo>
                  <a:pt x="0" y="43"/>
                  <a:pt x="2" y="44"/>
                  <a:pt x="4" y="44"/>
                </a:cubicBezTo>
                <a:cubicBezTo>
                  <a:pt x="5" y="44"/>
                  <a:pt x="8" y="44"/>
                  <a:pt x="8" y="44"/>
                </a:cubicBezTo>
                <a:cubicBezTo>
                  <a:pt x="11" y="44"/>
                  <a:pt x="12" y="43"/>
                  <a:pt x="12" y="41"/>
                </a:cubicBezTo>
                <a:close/>
                <a:moveTo>
                  <a:pt x="41" y="12"/>
                </a:moveTo>
                <a:cubicBezTo>
                  <a:pt x="43" y="12"/>
                  <a:pt x="44" y="11"/>
                  <a:pt x="44" y="8"/>
                </a:cubicBezTo>
                <a:cubicBezTo>
                  <a:pt x="44" y="8"/>
                  <a:pt x="44" y="5"/>
                  <a:pt x="44" y="4"/>
                </a:cubicBezTo>
                <a:cubicBezTo>
                  <a:pt x="44" y="2"/>
                  <a:pt x="43" y="0"/>
                  <a:pt x="41" y="0"/>
                </a:cubicBezTo>
                <a:cubicBezTo>
                  <a:pt x="39" y="0"/>
                  <a:pt x="38" y="2"/>
                  <a:pt x="38" y="4"/>
                </a:cubicBezTo>
                <a:cubicBezTo>
                  <a:pt x="38" y="5"/>
                  <a:pt x="38" y="8"/>
                  <a:pt x="38" y="8"/>
                </a:cubicBezTo>
                <a:cubicBezTo>
                  <a:pt x="38" y="11"/>
                  <a:pt x="39" y="12"/>
                  <a:pt x="41" y="12"/>
                </a:cubicBezTo>
                <a:close/>
                <a:moveTo>
                  <a:pt x="41" y="70"/>
                </a:moveTo>
                <a:cubicBezTo>
                  <a:pt x="39" y="70"/>
                  <a:pt x="38" y="72"/>
                  <a:pt x="38" y="74"/>
                </a:cubicBezTo>
                <a:cubicBezTo>
                  <a:pt x="38" y="75"/>
                  <a:pt x="38" y="77"/>
                  <a:pt x="38" y="78"/>
                </a:cubicBezTo>
                <a:cubicBezTo>
                  <a:pt x="38" y="80"/>
                  <a:pt x="39" y="82"/>
                  <a:pt x="41" y="82"/>
                </a:cubicBezTo>
                <a:cubicBezTo>
                  <a:pt x="43" y="82"/>
                  <a:pt x="44" y="80"/>
                  <a:pt x="44" y="78"/>
                </a:cubicBezTo>
                <a:cubicBezTo>
                  <a:pt x="44" y="77"/>
                  <a:pt x="44" y="75"/>
                  <a:pt x="44" y="74"/>
                </a:cubicBezTo>
                <a:cubicBezTo>
                  <a:pt x="44" y="72"/>
                  <a:pt x="43" y="70"/>
                  <a:pt x="41" y="70"/>
                </a:cubicBezTo>
                <a:close/>
                <a:moveTo>
                  <a:pt x="71" y="16"/>
                </a:moveTo>
                <a:cubicBezTo>
                  <a:pt x="73" y="14"/>
                  <a:pt x="73" y="12"/>
                  <a:pt x="72" y="10"/>
                </a:cubicBezTo>
                <a:cubicBezTo>
                  <a:pt x="71" y="9"/>
                  <a:pt x="68" y="9"/>
                  <a:pt x="67" y="11"/>
                </a:cubicBezTo>
                <a:cubicBezTo>
                  <a:pt x="66" y="11"/>
                  <a:pt x="64" y="13"/>
                  <a:pt x="64" y="14"/>
                </a:cubicBezTo>
                <a:cubicBezTo>
                  <a:pt x="62" y="15"/>
                  <a:pt x="62" y="18"/>
                  <a:pt x="63" y="19"/>
                </a:cubicBezTo>
                <a:cubicBezTo>
                  <a:pt x="65" y="20"/>
                  <a:pt x="67" y="20"/>
                  <a:pt x="68" y="18"/>
                </a:cubicBezTo>
                <a:cubicBezTo>
                  <a:pt x="69" y="18"/>
                  <a:pt x="71" y="16"/>
                  <a:pt x="71" y="16"/>
                </a:cubicBezTo>
                <a:close/>
                <a:moveTo>
                  <a:pt x="14" y="64"/>
                </a:moveTo>
                <a:cubicBezTo>
                  <a:pt x="13" y="64"/>
                  <a:pt x="11" y="66"/>
                  <a:pt x="11" y="67"/>
                </a:cubicBezTo>
                <a:cubicBezTo>
                  <a:pt x="9" y="68"/>
                  <a:pt x="9" y="71"/>
                  <a:pt x="10" y="72"/>
                </a:cubicBezTo>
                <a:cubicBezTo>
                  <a:pt x="12" y="73"/>
                  <a:pt x="14" y="73"/>
                  <a:pt x="16" y="71"/>
                </a:cubicBezTo>
                <a:cubicBezTo>
                  <a:pt x="16" y="71"/>
                  <a:pt x="18" y="69"/>
                  <a:pt x="19" y="68"/>
                </a:cubicBezTo>
                <a:cubicBezTo>
                  <a:pt x="20" y="67"/>
                  <a:pt x="20" y="64"/>
                  <a:pt x="19" y="63"/>
                </a:cubicBezTo>
                <a:cubicBezTo>
                  <a:pt x="18" y="62"/>
                  <a:pt x="15" y="62"/>
                  <a:pt x="14" y="64"/>
                </a:cubicBezTo>
                <a:close/>
                <a:moveTo>
                  <a:pt x="16" y="11"/>
                </a:moveTo>
                <a:cubicBezTo>
                  <a:pt x="14" y="9"/>
                  <a:pt x="12" y="9"/>
                  <a:pt x="10" y="10"/>
                </a:cubicBezTo>
                <a:cubicBezTo>
                  <a:pt x="9" y="12"/>
                  <a:pt x="9" y="14"/>
                  <a:pt x="11" y="16"/>
                </a:cubicBezTo>
                <a:cubicBezTo>
                  <a:pt x="11" y="16"/>
                  <a:pt x="13" y="18"/>
                  <a:pt x="14" y="18"/>
                </a:cubicBezTo>
                <a:cubicBezTo>
                  <a:pt x="15" y="20"/>
                  <a:pt x="18" y="20"/>
                  <a:pt x="19" y="19"/>
                </a:cubicBezTo>
                <a:cubicBezTo>
                  <a:pt x="20" y="18"/>
                  <a:pt x="20" y="15"/>
                  <a:pt x="19" y="14"/>
                </a:cubicBezTo>
                <a:cubicBezTo>
                  <a:pt x="18" y="13"/>
                  <a:pt x="16" y="11"/>
                  <a:pt x="16" y="11"/>
                </a:cubicBezTo>
                <a:close/>
                <a:moveTo>
                  <a:pt x="64" y="68"/>
                </a:moveTo>
                <a:cubicBezTo>
                  <a:pt x="64" y="69"/>
                  <a:pt x="66" y="71"/>
                  <a:pt x="67" y="71"/>
                </a:cubicBezTo>
                <a:cubicBezTo>
                  <a:pt x="68" y="73"/>
                  <a:pt x="71" y="73"/>
                  <a:pt x="72" y="72"/>
                </a:cubicBezTo>
                <a:cubicBezTo>
                  <a:pt x="73" y="71"/>
                  <a:pt x="73" y="68"/>
                  <a:pt x="71" y="67"/>
                </a:cubicBezTo>
                <a:cubicBezTo>
                  <a:pt x="71" y="66"/>
                  <a:pt x="69" y="64"/>
                  <a:pt x="68" y="64"/>
                </a:cubicBezTo>
                <a:cubicBezTo>
                  <a:pt x="67" y="62"/>
                  <a:pt x="65" y="62"/>
                  <a:pt x="63" y="63"/>
                </a:cubicBezTo>
                <a:cubicBezTo>
                  <a:pt x="62" y="64"/>
                  <a:pt x="62" y="67"/>
                  <a:pt x="64" y="6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37">
            <a:extLst>
              <a:ext uri="{FF2B5EF4-FFF2-40B4-BE49-F238E27FC236}">
                <a16:creationId xmlns:a16="http://schemas.microsoft.com/office/drawing/2014/main" id="{387CBC03-EA3E-5A41-B320-0E6D3AF2EF2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954032" y="3191223"/>
            <a:ext cx="468000" cy="355230"/>
          </a:xfrm>
          <a:custGeom>
            <a:avLst/>
            <a:gdLst/>
            <a:ahLst/>
            <a:cxnLst>
              <a:cxn ang="0">
                <a:pos x="73" y="38"/>
              </a:cxn>
              <a:cxn ang="0">
                <a:pos x="73" y="44"/>
              </a:cxn>
              <a:cxn ang="0">
                <a:pos x="81" y="41"/>
              </a:cxn>
              <a:cxn ang="0">
                <a:pos x="40" y="19"/>
              </a:cxn>
              <a:cxn ang="0">
                <a:pos x="40" y="64"/>
              </a:cxn>
              <a:cxn ang="0">
                <a:pos x="40" y="19"/>
              </a:cxn>
              <a:cxn ang="0">
                <a:pos x="24" y="41"/>
              </a:cxn>
              <a:cxn ang="0">
                <a:pos x="57" y="41"/>
              </a:cxn>
              <a:cxn ang="0">
                <a:pos x="12" y="41"/>
              </a:cxn>
              <a:cxn ang="0">
                <a:pos x="4" y="38"/>
              </a:cxn>
              <a:cxn ang="0">
                <a:pos x="4" y="44"/>
              </a:cxn>
              <a:cxn ang="0">
                <a:pos x="12" y="41"/>
              </a:cxn>
              <a:cxn ang="0">
                <a:pos x="44" y="8"/>
              </a:cxn>
              <a:cxn ang="0">
                <a:pos x="40" y="0"/>
              </a:cxn>
              <a:cxn ang="0">
                <a:pos x="37" y="8"/>
              </a:cxn>
              <a:cxn ang="0">
                <a:pos x="40" y="70"/>
              </a:cxn>
              <a:cxn ang="0">
                <a:pos x="37" y="78"/>
              </a:cxn>
              <a:cxn ang="0">
                <a:pos x="44" y="78"/>
              </a:cxn>
              <a:cxn ang="0">
                <a:pos x="40" y="70"/>
              </a:cxn>
              <a:cxn ang="0">
                <a:pos x="71" y="10"/>
              </a:cxn>
              <a:cxn ang="0">
                <a:pos x="63" y="14"/>
              </a:cxn>
              <a:cxn ang="0">
                <a:pos x="68" y="18"/>
              </a:cxn>
              <a:cxn ang="0">
                <a:pos x="13" y="64"/>
              </a:cxn>
              <a:cxn ang="0">
                <a:pos x="10" y="72"/>
              </a:cxn>
              <a:cxn ang="0">
                <a:pos x="18" y="68"/>
              </a:cxn>
              <a:cxn ang="0">
                <a:pos x="13" y="64"/>
              </a:cxn>
              <a:cxn ang="0">
                <a:pos x="10" y="10"/>
              </a:cxn>
              <a:cxn ang="0">
                <a:pos x="13" y="18"/>
              </a:cxn>
              <a:cxn ang="0">
                <a:pos x="18" y="14"/>
              </a:cxn>
              <a:cxn ang="0">
                <a:pos x="63" y="68"/>
              </a:cxn>
              <a:cxn ang="0">
                <a:pos x="71" y="72"/>
              </a:cxn>
              <a:cxn ang="0">
                <a:pos x="68" y="64"/>
              </a:cxn>
              <a:cxn ang="0">
                <a:pos x="63" y="68"/>
              </a:cxn>
            </a:cxnLst>
            <a:rect l="0" t="0" r="r" b="b"/>
            <a:pathLst>
              <a:path w="81" h="82">
                <a:moveTo>
                  <a:pt x="77" y="38"/>
                </a:moveTo>
                <a:cubicBezTo>
                  <a:pt x="77" y="38"/>
                  <a:pt x="74" y="38"/>
                  <a:pt x="73" y="38"/>
                </a:cubicBezTo>
                <a:cubicBezTo>
                  <a:pt x="71" y="38"/>
                  <a:pt x="69" y="39"/>
                  <a:pt x="69" y="41"/>
                </a:cubicBezTo>
                <a:cubicBezTo>
                  <a:pt x="69" y="43"/>
                  <a:pt x="71" y="44"/>
                  <a:pt x="73" y="44"/>
                </a:cubicBezTo>
                <a:cubicBezTo>
                  <a:pt x="74" y="44"/>
                  <a:pt x="77" y="44"/>
                  <a:pt x="77" y="44"/>
                </a:cubicBezTo>
                <a:cubicBezTo>
                  <a:pt x="80" y="44"/>
                  <a:pt x="81" y="43"/>
                  <a:pt x="81" y="41"/>
                </a:cubicBezTo>
                <a:cubicBezTo>
                  <a:pt x="81" y="39"/>
                  <a:pt x="80" y="38"/>
                  <a:pt x="77" y="38"/>
                </a:cubicBezTo>
                <a:close/>
                <a:moveTo>
                  <a:pt x="40" y="19"/>
                </a:moveTo>
                <a:cubicBezTo>
                  <a:pt x="28" y="19"/>
                  <a:pt x="18" y="29"/>
                  <a:pt x="18" y="41"/>
                </a:cubicBezTo>
                <a:cubicBezTo>
                  <a:pt x="18" y="54"/>
                  <a:pt x="28" y="64"/>
                  <a:pt x="40" y="64"/>
                </a:cubicBezTo>
                <a:cubicBezTo>
                  <a:pt x="53" y="64"/>
                  <a:pt x="63" y="54"/>
                  <a:pt x="63" y="41"/>
                </a:cubicBezTo>
                <a:cubicBezTo>
                  <a:pt x="63" y="29"/>
                  <a:pt x="53" y="19"/>
                  <a:pt x="40" y="19"/>
                </a:cubicBezTo>
                <a:close/>
                <a:moveTo>
                  <a:pt x="40" y="57"/>
                </a:moveTo>
                <a:cubicBezTo>
                  <a:pt x="31" y="57"/>
                  <a:pt x="24" y="50"/>
                  <a:pt x="24" y="41"/>
                </a:cubicBezTo>
                <a:cubicBezTo>
                  <a:pt x="24" y="32"/>
                  <a:pt x="31" y="25"/>
                  <a:pt x="40" y="25"/>
                </a:cubicBezTo>
                <a:cubicBezTo>
                  <a:pt x="49" y="25"/>
                  <a:pt x="57" y="32"/>
                  <a:pt x="57" y="41"/>
                </a:cubicBezTo>
                <a:cubicBezTo>
                  <a:pt x="57" y="50"/>
                  <a:pt x="49" y="57"/>
                  <a:pt x="40" y="57"/>
                </a:cubicBezTo>
                <a:close/>
                <a:moveTo>
                  <a:pt x="12" y="41"/>
                </a:moveTo>
                <a:cubicBezTo>
                  <a:pt x="12" y="39"/>
                  <a:pt x="10" y="38"/>
                  <a:pt x="8" y="38"/>
                </a:cubicBezTo>
                <a:cubicBezTo>
                  <a:pt x="7" y="38"/>
                  <a:pt x="4" y="38"/>
                  <a:pt x="4" y="38"/>
                </a:cubicBezTo>
                <a:cubicBezTo>
                  <a:pt x="1" y="38"/>
                  <a:pt x="0" y="39"/>
                  <a:pt x="0" y="41"/>
                </a:cubicBezTo>
                <a:cubicBezTo>
                  <a:pt x="0" y="43"/>
                  <a:pt x="1" y="44"/>
                  <a:pt x="4" y="44"/>
                </a:cubicBezTo>
                <a:cubicBezTo>
                  <a:pt x="4" y="44"/>
                  <a:pt x="7" y="44"/>
                  <a:pt x="8" y="44"/>
                </a:cubicBezTo>
                <a:cubicBezTo>
                  <a:pt x="10" y="44"/>
                  <a:pt x="12" y="43"/>
                  <a:pt x="12" y="41"/>
                </a:cubicBezTo>
                <a:close/>
                <a:moveTo>
                  <a:pt x="40" y="12"/>
                </a:moveTo>
                <a:cubicBezTo>
                  <a:pt x="42" y="12"/>
                  <a:pt x="44" y="11"/>
                  <a:pt x="44" y="8"/>
                </a:cubicBezTo>
                <a:cubicBezTo>
                  <a:pt x="44" y="8"/>
                  <a:pt x="44" y="5"/>
                  <a:pt x="44" y="4"/>
                </a:cubicBezTo>
                <a:cubicBezTo>
                  <a:pt x="44" y="2"/>
                  <a:pt x="42" y="0"/>
                  <a:pt x="40" y="0"/>
                </a:cubicBezTo>
                <a:cubicBezTo>
                  <a:pt x="39" y="0"/>
                  <a:pt x="37" y="2"/>
                  <a:pt x="37" y="4"/>
                </a:cubicBezTo>
                <a:cubicBezTo>
                  <a:pt x="37" y="5"/>
                  <a:pt x="37" y="8"/>
                  <a:pt x="37" y="8"/>
                </a:cubicBezTo>
                <a:cubicBezTo>
                  <a:pt x="37" y="11"/>
                  <a:pt x="39" y="12"/>
                  <a:pt x="40" y="12"/>
                </a:cubicBezTo>
                <a:close/>
                <a:moveTo>
                  <a:pt x="40" y="70"/>
                </a:moveTo>
                <a:cubicBezTo>
                  <a:pt x="39" y="70"/>
                  <a:pt x="37" y="72"/>
                  <a:pt x="37" y="74"/>
                </a:cubicBezTo>
                <a:cubicBezTo>
                  <a:pt x="37" y="75"/>
                  <a:pt x="37" y="77"/>
                  <a:pt x="37" y="78"/>
                </a:cubicBezTo>
                <a:cubicBezTo>
                  <a:pt x="37" y="80"/>
                  <a:pt x="39" y="82"/>
                  <a:pt x="40" y="82"/>
                </a:cubicBezTo>
                <a:cubicBezTo>
                  <a:pt x="42" y="82"/>
                  <a:pt x="44" y="80"/>
                  <a:pt x="44" y="78"/>
                </a:cubicBezTo>
                <a:cubicBezTo>
                  <a:pt x="44" y="77"/>
                  <a:pt x="44" y="75"/>
                  <a:pt x="44" y="74"/>
                </a:cubicBezTo>
                <a:cubicBezTo>
                  <a:pt x="44" y="72"/>
                  <a:pt x="42" y="70"/>
                  <a:pt x="40" y="70"/>
                </a:cubicBezTo>
                <a:close/>
                <a:moveTo>
                  <a:pt x="71" y="16"/>
                </a:moveTo>
                <a:cubicBezTo>
                  <a:pt x="72" y="14"/>
                  <a:pt x="72" y="12"/>
                  <a:pt x="71" y="10"/>
                </a:cubicBezTo>
                <a:cubicBezTo>
                  <a:pt x="70" y="9"/>
                  <a:pt x="68" y="9"/>
                  <a:pt x="66" y="11"/>
                </a:cubicBezTo>
                <a:cubicBezTo>
                  <a:pt x="66" y="11"/>
                  <a:pt x="64" y="13"/>
                  <a:pt x="63" y="14"/>
                </a:cubicBezTo>
                <a:cubicBezTo>
                  <a:pt x="61" y="15"/>
                  <a:pt x="61" y="18"/>
                  <a:pt x="63" y="19"/>
                </a:cubicBezTo>
                <a:cubicBezTo>
                  <a:pt x="64" y="20"/>
                  <a:pt x="66" y="20"/>
                  <a:pt x="68" y="18"/>
                </a:cubicBezTo>
                <a:cubicBezTo>
                  <a:pt x="68" y="18"/>
                  <a:pt x="70" y="16"/>
                  <a:pt x="71" y="16"/>
                </a:cubicBezTo>
                <a:close/>
                <a:moveTo>
                  <a:pt x="13" y="64"/>
                </a:moveTo>
                <a:cubicBezTo>
                  <a:pt x="13" y="64"/>
                  <a:pt x="11" y="66"/>
                  <a:pt x="10" y="67"/>
                </a:cubicBezTo>
                <a:cubicBezTo>
                  <a:pt x="9" y="68"/>
                  <a:pt x="8" y="71"/>
                  <a:pt x="10" y="72"/>
                </a:cubicBezTo>
                <a:cubicBezTo>
                  <a:pt x="11" y="73"/>
                  <a:pt x="13" y="73"/>
                  <a:pt x="15" y="71"/>
                </a:cubicBezTo>
                <a:cubicBezTo>
                  <a:pt x="15" y="71"/>
                  <a:pt x="17" y="69"/>
                  <a:pt x="18" y="68"/>
                </a:cubicBezTo>
                <a:cubicBezTo>
                  <a:pt x="19" y="67"/>
                  <a:pt x="20" y="64"/>
                  <a:pt x="18" y="63"/>
                </a:cubicBezTo>
                <a:cubicBezTo>
                  <a:pt x="17" y="62"/>
                  <a:pt x="15" y="62"/>
                  <a:pt x="13" y="64"/>
                </a:cubicBezTo>
                <a:close/>
                <a:moveTo>
                  <a:pt x="15" y="11"/>
                </a:moveTo>
                <a:cubicBezTo>
                  <a:pt x="13" y="9"/>
                  <a:pt x="11" y="9"/>
                  <a:pt x="10" y="10"/>
                </a:cubicBezTo>
                <a:cubicBezTo>
                  <a:pt x="8" y="12"/>
                  <a:pt x="9" y="14"/>
                  <a:pt x="10" y="16"/>
                </a:cubicBezTo>
                <a:cubicBezTo>
                  <a:pt x="11" y="16"/>
                  <a:pt x="13" y="18"/>
                  <a:pt x="13" y="18"/>
                </a:cubicBezTo>
                <a:cubicBezTo>
                  <a:pt x="15" y="20"/>
                  <a:pt x="17" y="20"/>
                  <a:pt x="18" y="19"/>
                </a:cubicBezTo>
                <a:cubicBezTo>
                  <a:pt x="20" y="18"/>
                  <a:pt x="19" y="15"/>
                  <a:pt x="18" y="14"/>
                </a:cubicBezTo>
                <a:cubicBezTo>
                  <a:pt x="17" y="13"/>
                  <a:pt x="15" y="11"/>
                  <a:pt x="15" y="11"/>
                </a:cubicBezTo>
                <a:close/>
                <a:moveTo>
                  <a:pt x="63" y="68"/>
                </a:moveTo>
                <a:cubicBezTo>
                  <a:pt x="64" y="69"/>
                  <a:pt x="66" y="71"/>
                  <a:pt x="66" y="71"/>
                </a:cubicBezTo>
                <a:cubicBezTo>
                  <a:pt x="68" y="73"/>
                  <a:pt x="70" y="73"/>
                  <a:pt x="71" y="72"/>
                </a:cubicBezTo>
                <a:cubicBezTo>
                  <a:pt x="72" y="71"/>
                  <a:pt x="72" y="68"/>
                  <a:pt x="71" y="67"/>
                </a:cubicBezTo>
                <a:cubicBezTo>
                  <a:pt x="70" y="66"/>
                  <a:pt x="68" y="64"/>
                  <a:pt x="68" y="64"/>
                </a:cubicBezTo>
                <a:cubicBezTo>
                  <a:pt x="66" y="62"/>
                  <a:pt x="64" y="62"/>
                  <a:pt x="63" y="63"/>
                </a:cubicBezTo>
                <a:cubicBezTo>
                  <a:pt x="61" y="64"/>
                  <a:pt x="61" y="67"/>
                  <a:pt x="63" y="6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41">
            <a:extLst>
              <a:ext uri="{FF2B5EF4-FFF2-40B4-BE49-F238E27FC236}">
                <a16:creationId xmlns:a16="http://schemas.microsoft.com/office/drawing/2014/main" id="{0782D97E-8464-9146-A8F7-B12FCB078BE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851758" y="3193338"/>
            <a:ext cx="468000" cy="351000"/>
          </a:xfrm>
          <a:custGeom>
            <a:avLst/>
            <a:gdLst/>
            <a:ahLst/>
            <a:cxnLst>
              <a:cxn ang="0">
                <a:pos x="29" y="16"/>
              </a:cxn>
              <a:cxn ang="0">
                <a:pos x="16" y="29"/>
              </a:cxn>
              <a:cxn ang="0">
                <a:pos x="29" y="42"/>
              </a:cxn>
              <a:cxn ang="0">
                <a:pos x="42" y="29"/>
              </a:cxn>
              <a:cxn ang="0">
                <a:pos x="29" y="16"/>
              </a:cxn>
              <a:cxn ang="0">
                <a:pos x="29" y="37"/>
              </a:cxn>
              <a:cxn ang="0">
                <a:pos x="21" y="29"/>
              </a:cxn>
              <a:cxn ang="0">
                <a:pos x="29" y="21"/>
              </a:cxn>
              <a:cxn ang="0">
                <a:pos x="37" y="29"/>
              </a:cxn>
              <a:cxn ang="0">
                <a:pos x="29" y="37"/>
              </a:cxn>
              <a:cxn ang="0">
                <a:pos x="4" y="26"/>
              </a:cxn>
              <a:cxn ang="0">
                <a:pos x="0" y="29"/>
              </a:cxn>
              <a:cxn ang="0">
                <a:pos x="4" y="32"/>
              </a:cxn>
              <a:cxn ang="0">
                <a:pos x="8" y="29"/>
              </a:cxn>
              <a:cxn ang="0">
                <a:pos x="4" y="26"/>
              </a:cxn>
              <a:cxn ang="0">
                <a:pos x="49" y="9"/>
              </a:cxn>
              <a:cxn ang="0">
                <a:pos x="44" y="10"/>
              </a:cxn>
              <a:cxn ang="0">
                <a:pos x="43" y="15"/>
              </a:cxn>
              <a:cxn ang="0">
                <a:pos x="49" y="14"/>
              </a:cxn>
              <a:cxn ang="0">
                <a:pos x="49" y="9"/>
              </a:cxn>
              <a:cxn ang="0">
                <a:pos x="54" y="26"/>
              </a:cxn>
              <a:cxn ang="0">
                <a:pos x="50" y="29"/>
              </a:cxn>
              <a:cxn ang="0">
                <a:pos x="54" y="32"/>
              </a:cxn>
              <a:cxn ang="0">
                <a:pos x="58" y="29"/>
              </a:cxn>
              <a:cxn ang="0">
                <a:pos x="54" y="26"/>
              </a:cxn>
              <a:cxn ang="0">
                <a:pos x="29" y="50"/>
              </a:cxn>
              <a:cxn ang="0">
                <a:pos x="26" y="54"/>
              </a:cxn>
              <a:cxn ang="0">
                <a:pos x="29" y="58"/>
              </a:cxn>
              <a:cxn ang="0">
                <a:pos x="32" y="54"/>
              </a:cxn>
              <a:cxn ang="0">
                <a:pos x="29" y="50"/>
              </a:cxn>
              <a:cxn ang="0">
                <a:pos x="10" y="44"/>
              </a:cxn>
              <a:cxn ang="0">
                <a:pos x="9" y="50"/>
              </a:cxn>
              <a:cxn ang="0">
                <a:pos x="14" y="49"/>
              </a:cxn>
              <a:cxn ang="0">
                <a:pos x="15" y="44"/>
              </a:cxn>
              <a:cxn ang="0">
                <a:pos x="10" y="44"/>
              </a:cxn>
              <a:cxn ang="0">
                <a:pos x="9" y="9"/>
              </a:cxn>
              <a:cxn ang="0">
                <a:pos x="9" y="14"/>
              </a:cxn>
              <a:cxn ang="0">
                <a:pos x="15" y="15"/>
              </a:cxn>
              <a:cxn ang="0">
                <a:pos x="14" y="10"/>
              </a:cxn>
              <a:cxn ang="0">
                <a:pos x="9" y="9"/>
              </a:cxn>
              <a:cxn ang="0">
                <a:pos x="44" y="49"/>
              </a:cxn>
              <a:cxn ang="0">
                <a:pos x="49" y="49"/>
              </a:cxn>
              <a:cxn ang="0">
                <a:pos x="49" y="44"/>
              </a:cxn>
              <a:cxn ang="0">
                <a:pos x="44" y="44"/>
              </a:cxn>
              <a:cxn ang="0">
                <a:pos x="44" y="49"/>
              </a:cxn>
              <a:cxn ang="0">
                <a:pos x="29" y="9"/>
              </a:cxn>
              <a:cxn ang="0">
                <a:pos x="32" y="5"/>
              </a:cxn>
              <a:cxn ang="0">
                <a:pos x="29" y="0"/>
              </a:cxn>
              <a:cxn ang="0">
                <a:pos x="26" y="5"/>
              </a:cxn>
              <a:cxn ang="0">
                <a:pos x="29" y="9"/>
              </a:cxn>
            </a:cxnLst>
            <a:rect l="0" t="0" r="r" b="b"/>
            <a:pathLst>
              <a:path w="58" h="58">
                <a:moveTo>
                  <a:pt x="29" y="16"/>
                </a:moveTo>
                <a:cubicBezTo>
                  <a:pt x="22" y="16"/>
                  <a:pt x="16" y="22"/>
                  <a:pt x="16" y="29"/>
                </a:cubicBezTo>
                <a:cubicBezTo>
                  <a:pt x="16" y="36"/>
                  <a:pt x="22" y="42"/>
                  <a:pt x="29" y="42"/>
                </a:cubicBezTo>
                <a:cubicBezTo>
                  <a:pt x="36" y="42"/>
                  <a:pt x="42" y="36"/>
                  <a:pt x="42" y="29"/>
                </a:cubicBezTo>
                <a:cubicBezTo>
                  <a:pt x="42" y="22"/>
                  <a:pt x="36" y="16"/>
                  <a:pt x="29" y="16"/>
                </a:cubicBezTo>
                <a:close/>
                <a:moveTo>
                  <a:pt x="29" y="37"/>
                </a:moveTo>
                <a:cubicBezTo>
                  <a:pt x="24" y="37"/>
                  <a:pt x="21" y="34"/>
                  <a:pt x="21" y="29"/>
                </a:cubicBezTo>
                <a:cubicBezTo>
                  <a:pt x="21" y="24"/>
                  <a:pt x="24" y="21"/>
                  <a:pt x="29" y="21"/>
                </a:cubicBezTo>
                <a:cubicBezTo>
                  <a:pt x="34" y="21"/>
                  <a:pt x="37" y="24"/>
                  <a:pt x="37" y="29"/>
                </a:cubicBezTo>
                <a:cubicBezTo>
                  <a:pt x="37" y="34"/>
                  <a:pt x="34" y="37"/>
                  <a:pt x="29" y="37"/>
                </a:cubicBezTo>
                <a:close/>
                <a:moveTo>
                  <a:pt x="4" y="26"/>
                </a:moveTo>
                <a:cubicBezTo>
                  <a:pt x="2" y="26"/>
                  <a:pt x="0" y="27"/>
                  <a:pt x="0" y="29"/>
                </a:cubicBezTo>
                <a:cubicBezTo>
                  <a:pt x="0" y="31"/>
                  <a:pt x="2" y="32"/>
                  <a:pt x="4" y="32"/>
                </a:cubicBezTo>
                <a:cubicBezTo>
                  <a:pt x="7" y="32"/>
                  <a:pt x="8" y="31"/>
                  <a:pt x="8" y="29"/>
                </a:cubicBezTo>
                <a:cubicBezTo>
                  <a:pt x="8" y="27"/>
                  <a:pt x="7" y="26"/>
                  <a:pt x="4" y="26"/>
                </a:cubicBezTo>
                <a:close/>
                <a:moveTo>
                  <a:pt x="49" y="9"/>
                </a:moveTo>
                <a:cubicBezTo>
                  <a:pt x="48" y="8"/>
                  <a:pt x="45" y="8"/>
                  <a:pt x="44" y="10"/>
                </a:cubicBezTo>
                <a:cubicBezTo>
                  <a:pt x="42" y="11"/>
                  <a:pt x="42" y="14"/>
                  <a:pt x="43" y="15"/>
                </a:cubicBezTo>
                <a:cubicBezTo>
                  <a:pt x="45" y="16"/>
                  <a:pt x="47" y="16"/>
                  <a:pt x="49" y="14"/>
                </a:cubicBezTo>
                <a:cubicBezTo>
                  <a:pt x="50" y="13"/>
                  <a:pt x="50" y="10"/>
                  <a:pt x="49" y="9"/>
                </a:cubicBezTo>
                <a:close/>
                <a:moveTo>
                  <a:pt x="54" y="26"/>
                </a:moveTo>
                <a:cubicBezTo>
                  <a:pt x="51" y="26"/>
                  <a:pt x="50" y="27"/>
                  <a:pt x="50" y="29"/>
                </a:cubicBezTo>
                <a:cubicBezTo>
                  <a:pt x="50" y="31"/>
                  <a:pt x="51" y="32"/>
                  <a:pt x="54" y="32"/>
                </a:cubicBezTo>
                <a:cubicBezTo>
                  <a:pt x="56" y="32"/>
                  <a:pt x="58" y="31"/>
                  <a:pt x="58" y="29"/>
                </a:cubicBezTo>
                <a:cubicBezTo>
                  <a:pt x="58" y="27"/>
                  <a:pt x="56" y="26"/>
                  <a:pt x="54" y="26"/>
                </a:cubicBezTo>
                <a:close/>
                <a:moveTo>
                  <a:pt x="29" y="50"/>
                </a:moveTo>
                <a:cubicBezTo>
                  <a:pt x="27" y="50"/>
                  <a:pt x="26" y="51"/>
                  <a:pt x="26" y="54"/>
                </a:cubicBezTo>
                <a:cubicBezTo>
                  <a:pt x="26" y="56"/>
                  <a:pt x="27" y="58"/>
                  <a:pt x="29" y="58"/>
                </a:cubicBezTo>
                <a:cubicBezTo>
                  <a:pt x="31" y="58"/>
                  <a:pt x="32" y="56"/>
                  <a:pt x="32" y="54"/>
                </a:cubicBezTo>
                <a:cubicBezTo>
                  <a:pt x="32" y="51"/>
                  <a:pt x="31" y="50"/>
                  <a:pt x="29" y="50"/>
                </a:cubicBezTo>
                <a:close/>
                <a:moveTo>
                  <a:pt x="10" y="44"/>
                </a:moveTo>
                <a:cubicBezTo>
                  <a:pt x="8" y="46"/>
                  <a:pt x="8" y="48"/>
                  <a:pt x="9" y="50"/>
                </a:cubicBezTo>
                <a:cubicBezTo>
                  <a:pt x="10" y="51"/>
                  <a:pt x="13" y="51"/>
                  <a:pt x="14" y="49"/>
                </a:cubicBezTo>
                <a:cubicBezTo>
                  <a:pt x="16" y="47"/>
                  <a:pt x="16" y="45"/>
                  <a:pt x="15" y="44"/>
                </a:cubicBezTo>
                <a:cubicBezTo>
                  <a:pt x="13" y="43"/>
                  <a:pt x="11" y="43"/>
                  <a:pt x="10" y="44"/>
                </a:cubicBezTo>
                <a:close/>
                <a:moveTo>
                  <a:pt x="9" y="9"/>
                </a:moveTo>
                <a:cubicBezTo>
                  <a:pt x="7" y="10"/>
                  <a:pt x="8" y="13"/>
                  <a:pt x="9" y="14"/>
                </a:cubicBezTo>
                <a:cubicBezTo>
                  <a:pt x="11" y="16"/>
                  <a:pt x="13" y="16"/>
                  <a:pt x="15" y="15"/>
                </a:cubicBezTo>
                <a:cubicBezTo>
                  <a:pt x="16" y="14"/>
                  <a:pt x="16" y="11"/>
                  <a:pt x="14" y="10"/>
                </a:cubicBezTo>
                <a:cubicBezTo>
                  <a:pt x="12" y="8"/>
                  <a:pt x="10" y="8"/>
                  <a:pt x="9" y="9"/>
                </a:cubicBezTo>
                <a:close/>
                <a:moveTo>
                  <a:pt x="44" y="49"/>
                </a:moveTo>
                <a:cubicBezTo>
                  <a:pt x="46" y="50"/>
                  <a:pt x="48" y="51"/>
                  <a:pt x="49" y="49"/>
                </a:cubicBezTo>
                <a:cubicBezTo>
                  <a:pt x="51" y="48"/>
                  <a:pt x="50" y="46"/>
                  <a:pt x="49" y="44"/>
                </a:cubicBezTo>
                <a:cubicBezTo>
                  <a:pt x="47" y="43"/>
                  <a:pt x="45" y="42"/>
                  <a:pt x="44" y="44"/>
                </a:cubicBezTo>
                <a:cubicBezTo>
                  <a:pt x="42" y="45"/>
                  <a:pt x="42" y="47"/>
                  <a:pt x="44" y="49"/>
                </a:cubicBezTo>
                <a:close/>
                <a:moveTo>
                  <a:pt x="29" y="9"/>
                </a:moveTo>
                <a:cubicBezTo>
                  <a:pt x="31" y="9"/>
                  <a:pt x="32" y="7"/>
                  <a:pt x="32" y="5"/>
                </a:cubicBezTo>
                <a:cubicBezTo>
                  <a:pt x="32" y="2"/>
                  <a:pt x="31" y="0"/>
                  <a:pt x="29" y="0"/>
                </a:cubicBezTo>
                <a:cubicBezTo>
                  <a:pt x="27" y="0"/>
                  <a:pt x="26" y="2"/>
                  <a:pt x="26" y="5"/>
                </a:cubicBezTo>
                <a:cubicBezTo>
                  <a:pt x="26" y="7"/>
                  <a:pt x="27" y="9"/>
                  <a:pt x="29" y="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390">
            <a:extLst>
              <a:ext uri="{FF2B5EF4-FFF2-40B4-BE49-F238E27FC236}">
                <a16:creationId xmlns:a16="http://schemas.microsoft.com/office/drawing/2014/main" id="{1312EBB9-A9F3-EB45-8783-4B5ACC056D9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0856432" y="3174438"/>
            <a:ext cx="620172" cy="388800"/>
            <a:chOff x="3952875" y="3714750"/>
            <a:chExt cx="1238250" cy="1035050"/>
          </a:xfrm>
          <a:solidFill>
            <a:schemeClr val="accent2"/>
          </a:solidFill>
        </p:grpSpPr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AAA85894-AA64-DA42-9606-111B188CA3B9}"/>
                </a:ext>
              </a:extLst>
            </p:cNvPr>
            <p:cNvSpPr>
              <a:spLocks/>
            </p:cNvSpPr>
            <p:nvPr/>
          </p:nvSpPr>
          <p:spPr bwMode="gray">
            <a:xfrm>
              <a:off x="3952875" y="3783013"/>
              <a:ext cx="1238250" cy="534988"/>
            </a:xfrm>
            <a:custGeom>
              <a:avLst/>
              <a:gdLst/>
              <a:ahLst/>
              <a:cxnLst>
                <a:cxn ang="0">
                  <a:pos x="75" y="47"/>
                </a:cxn>
                <a:cxn ang="0">
                  <a:pos x="32" y="47"/>
                </a:cxn>
                <a:cxn ang="0">
                  <a:pos x="0" y="40"/>
                </a:cxn>
                <a:cxn ang="0">
                  <a:pos x="53" y="2"/>
                </a:cxn>
                <a:cxn ang="0">
                  <a:pos x="109" y="40"/>
                </a:cxn>
                <a:cxn ang="0">
                  <a:pos x="75" y="47"/>
                </a:cxn>
              </a:cxnLst>
              <a:rect l="0" t="0" r="r" b="b"/>
              <a:pathLst>
                <a:path w="109" h="47">
                  <a:moveTo>
                    <a:pt x="75" y="47"/>
                  </a:moveTo>
                  <a:cubicBezTo>
                    <a:pt x="75" y="47"/>
                    <a:pt x="57" y="27"/>
                    <a:pt x="32" y="47"/>
                  </a:cubicBezTo>
                  <a:cubicBezTo>
                    <a:pt x="32" y="47"/>
                    <a:pt x="20" y="32"/>
                    <a:pt x="0" y="40"/>
                  </a:cubicBezTo>
                  <a:cubicBezTo>
                    <a:pt x="0" y="40"/>
                    <a:pt x="12" y="3"/>
                    <a:pt x="53" y="2"/>
                  </a:cubicBezTo>
                  <a:cubicBezTo>
                    <a:pt x="53" y="2"/>
                    <a:pt x="92" y="0"/>
                    <a:pt x="109" y="40"/>
                  </a:cubicBezTo>
                  <a:cubicBezTo>
                    <a:pt x="109" y="40"/>
                    <a:pt x="86" y="29"/>
                    <a:pt x="75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C96D46BE-194C-1543-A25A-6ECE0E4B0AA1}"/>
                </a:ext>
              </a:extLst>
            </p:cNvPr>
            <p:cNvSpPr>
              <a:spLocks/>
            </p:cNvSpPr>
            <p:nvPr/>
          </p:nvSpPr>
          <p:spPr bwMode="gray">
            <a:xfrm>
              <a:off x="4543425" y="3714750"/>
              <a:ext cx="46038" cy="7937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0"/>
                </a:cxn>
                <a:cxn ang="0">
                  <a:pos x="4" y="7"/>
                </a:cxn>
                <a:cxn ang="0">
                  <a:pos x="0" y="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0" y="7"/>
                    <a:pt x="0" y="0"/>
                    <a:pt x="2" y="0"/>
                  </a:cubicBezTo>
                  <a:cubicBezTo>
                    <a:pt x="3" y="0"/>
                    <a:pt x="4" y="7"/>
                    <a:pt x="4" y="7"/>
                  </a:cubicBezTo>
                  <a:cubicBezTo>
                    <a:pt x="4" y="7"/>
                    <a:pt x="1" y="7"/>
                    <a:pt x="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60463472-FF0C-CE47-8FD8-E75A2108943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9750" y="4238625"/>
              <a:ext cx="239713" cy="511175"/>
            </a:xfrm>
            <a:custGeom>
              <a:avLst/>
              <a:gdLst/>
              <a:ahLst/>
              <a:cxnLst>
                <a:cxn ang="0">
                  <a:pos x="4" y="34"/>
                </a:cxn>
                <a:cxn ang="0">
                  <a:pos x="4" y="30"/>
                </a:cxn>
                <a:cxn ang="0">
                  <a:pos x="2" y="29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10" y="45"/>
                </a:cxn>
                <a:cxn ang="0">
                  <a:pos x="21" y="34"/>
                </a:cxn>
                <a:cxn ang="0">
                  <a:pos x="21" y="34"/>
                </a:cxn>
                <a:cxn ang="0">
                  <a:pos x="21" y="31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7" y="34"/>
                </a:cxn>
                <a:cxn ang="0">
                  <a:pos x="17" y="35"/>
                </a:cxn>
                <a:cxn ang="0">
                  <a:pos x="10" y="41"/>
                </a:cxn>
                <a:cxn ang="0">
                  <a:pos x="4" y="35"/>
                </a:cxn>
                <a:cxn ang="0">
                  <a:pos x="4" y="34"/>
                </a:cxn>
              </a:cxnLst>
              <a:rect l="0" t="0" r="r" b="b"/>
              <a:pathLst>
                <a:path w="21" h="45">
                  <a:moveTo>
                    <a:pt x="4" y="34"/>
                  </a:moveTo>
                  <a:cubicBezTo>
                    <a:pt x="4" y="33"/>
                    <a:pt x="4" y="32"/>
                    <a:pt x="4" y="30"/>
                  </a:cubicBezTo>
                  <a:cubicBezTo>
                    <a:pt x="4" y="30"/>
                    <a:pt x="4" y="29"/>
                    <a:pt x="2" y="29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1"/>
                    <a:pt x="5" y="45"/>
                    <a:pt x="10" y="45"/>
                  </a:cubicBezTo>
                  <a:cubicBezTo>
                    <a:pt x="16" y="45"/>
                    <a:pt x="21" y="41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9"/>
                    <a:pt x="14" y="41"/>
                    <a:pt x="10" y="41"/>
                  </a:cubicBezTo>
                  <a:cubicBezTo>
                    <a:pt x="7" y="41"/>
                    <a:pt x="4" y="39"/>
                    <a:pt x="4" y="35"/>
                  </a:cubicBezTo>
                  <a:lnTo>
                    <a:pt x="4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Freeform 51">
            <a:extLst>
              <a:ext uri="{FF2B5EF4-FFF2-40B4-BE49-F238E27FC236}">
                <a16:creationId xmlns:a16="http://schemas.microsoft.com/office/drawing/2014/main" id="{B077E511-23C4-3F4C-A774-B3AAFDF5115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922153" y="3252738"/>
            <a:ext cx="466781" cy="232200"/>
          </a:xfrm>
          <a:custGeom>
            <a:avLst/>
            <a:gdLst/>
            <a:ahLst/>
            <a:cxnLst>
              <a:cxn ang="0">
                <a:pos x="62" y="15"/>
              </a:cxn>
              <a:cxn ang="0">
                <a:pos x="59" y="16"/>
              </a:cxn>
              <a:cxn ang="0">
                <a:pos x="38" y="0"/>
              </a:cxn>
              <a:cxn ang="0">
                <a:pos x="16" y="22"/>
              </a:cxn>
              <a:cxn ang="0">
                <a:pos x="17" y="25"/>
              </a:cxn>
              <a:cxn ang="0">
                <a:pos x="15" y="25"/>
              </a:cxn>
              <a:cxn ang="0">
                <a:pos x="0" y="39"/>
              </a:cxn>
              <a:cxn ang="0">
                <a:pos x="15" y="54"/>
              </a:cxn>
              <a:cxn ang="0">
                <a:pos x="62" y="54"/>
              </a:cxn>
              <a:cxn ang="0">
                <a:pos x="82" y="35"/>
              </a:cxn>
              <a:cxn ang="0">
                <a:pos x="62" y="15"/>
              </a:cxn>
              <a:cxn ang="0">
                <a:pos x="46" y="33"/>
              </a:cxn>
              <a:cxn ang="0">
                <a:pos x="35" y="45"/>
              </a:cxn>
              <a:cxn ang="0">
                <a:pos x="33" y="46"/>
              </a:cxn>
              <a:cxn ang="0">
                <a:pos x="32" y="44"/>
              </a:cxn>
              <a:cxn ang="0">
                <a:pos x="32" y="43"/>
              </a:cxn>
              <a:cxn ang="0">
                <a:pos x="37" y="33"/>
              </a:cxn>
              <a:cxn ang="0">
                <a:pos x="33" y="32"/>
              </a:cxn>
              <a:cxn ang="0">
                <a:pos x="33" y="32"/>
              </a:cxn>
              <a:cxn ang="0">
                <a:pos x="31" y="29"/>
              </a:cxn>
              <a:cxn ang="0">
                <a:pos x="32" y="27"/>
              </a:cxn>
              <a:cxn ang="0">
                <a:pos x="43" y="15"/>
              </a:cxn>
              <a:cxn ang="0">
                <a:pos x="46" y="14"/>
              </a:cxn>
              <a:cxn ang="0">
                <a:pos x="46" y="16"/>
              </a:cxn>
              <a:cxn ang="0">
                <a:pos x="46" y="17"/>
              </a:cxn>
              <a:cxn ang="0">
                <a:pos x="42" y="27"/>
              </a:cxn>
              <a:cxn ang="0">
                <a:pos x="45" y="28"/>
              </a:cxn>
              <a:cxn ang="0">
                <a:pos x="45" y="28"/>
              </a:cxn>
              <a:cxn ang="0">
                <a:pos x="48" y="31"/>
              </a:cxn>
              <a:cxn ang="0">
                <a:pos x="46" y="33"/>
              </a:cxn>
            </a:cxnLst>
            <a:rect l="0" t="0" r="r" b="b"/>
            <a:pathLst>
              <a:path w="82" h="54">
                <a:moveTo>
                  <a:pt x="62" y="15"/>
                </a:moveTo>
                <a:cubicBezTo>
                  <a:pt x="61" y="15"/>
                  <a:pt x="60" y="15"/>
                  <a:pt x="59" y="16"/>
                </a:cubicBezTo>
                <a:cubicBezTo>
                  <a:pt x="56" y="7"/>
                  <a:pt x="48" y="0"/>
                  <a:pt x="38" y="0"/>
                </a:cubicBezTo>
                <a:cubicBezTo>
                  <a:pt x="26" y="0"/>
                  <a:pt x="16" y="10"/>
                  <a:pt x="16" y="22"/>
                </a:cubicBezTo>
                <a:cubicBezTo>
                  <a:pt x="16" y="23"/>
                  <a:pt x="16" y="24"/>
                  <a:pt x="17" y="25"/>
                </a:cubicBezTo>
                <a:cubicBezTo>
                  <a:pt x="16" y="25"/>
                  <a:pt x="15" y="25"/>
                  <a:pt x="15" y="25"/>
                </a:cubicBezTo>
                <a:cubicBezTo>
                  <a:pt x="7" y="25"/>
                  <a:pt x="0" y="31"/>
                  <a:pt x="0" y="39"/>
                </a:cubicBezTo>
                <a:cubicBezTo>
                  <a:pt x="0" y="47"/>
                  <a:pt x="7" y="54"/>
                  <a:pt x="15" y="54"/>
                </a:cubicBezTo>
                <a:cubicBezTo>
                  <a:pt x="62" y="54"/>
                  <a:pt x="62" y="54"/>
                  <a:pt x="62" y="54"/>
                </a:cubicBezTo>
                <a:cubicBezTo>
                  <a:pt x="73" y="54"/>
                  <a:pt x="82" y="45"/>
                  <a:pt x="82" y="35"/>
                </a:cubicBezTo>
                <a:cubicBezTo>
                  <a:pt x="82" y="24"/>
                  <a:pt x="73" y="15"/>
                  <a:pt x="62" y="15"/>
                </a:cubicBezTo>
                <a:close/>
                <a:moveTo>
                  <a:pt x="46" y="33"/>
                </a:moveTo>
                <a:cubicBezTo>
                  <a:pt x="44" y="36"/>
                  <a:pt x="36" y="45"/>
                  <a:pt x="35" y="45"/>
                </a:cubicBezTo>
                <a:cubicBezTo>
                  <a:pt x="35" y="46"/>
                  <a:pt x="34" y="47"/>
                  <a:pt x="33" y="46"/>
                </a:cubicBezTo>
                <a:cubicBezTo>
                  <a:pt x="32" y="46"/>
                  <a:pt x="32" y="45"/>
                  <a:pt x="32" y="44"/>
                </a:cubicBezTo>
                <a:cubicBezTo>
                  <a:pt x="32" y="44"/>
                  <a:pt x="32" y="43"/>
                  <a:pt x="32" y="43"/>
                </a:cubicBezTo>
                <a:cubicBezTo>
                  <a:pt x="37" y="33"/>
                  <a:pt x="37" y="33"/>
                  <a:pt x="37" y="33"/>
                </a:cubicBezTo>
                <a:cubicBezTo>
                  <a:pt x="36" y="33"/>
                  <a:pt x="34" y="33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2" y="32"/>
                  <a:pt x="31" y="31"/>
                  <a:pt x="31" y="29"/>
                </a:cubicBezTo>
                <a:cubicBezTo>
                  <a:pt x="31" y="29"/>
                  <a:pt x="31" y="28"/>
                  <a:pt x="32" y="27"/>
                </a:cubicBezTo>
                <a:cubicBezTo>
                  <a:pt x="34" y="24"/>
                  <a:pt x="42" y="15"/>
                  <a:pt x="43" y="15"/>
                </a:cubicBezTo>
                <a:cubicBezTo>
                  <a:pt x="43" y="14"/>
                  <a:pt x="44" y="13"/>
                  <a:pt x="46" y="14"/>
                </a:cubicBezTo>
                <a:cubicBezTo>
                  <a:pt x="46" y="14"/>
                  <a:pt x="46" y="15"/>
                  <a:pt x="46" y="16"/>
                </a:cubicBezTo>
                <a:cubicBezTo>
                  <a:pt x="46" y="16"/>
                  <a:pt x="46" y="17"/>
                  <a:pt x="46" y="1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4" y="27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8"/>
                  <a:pt x="48" y="29"/>
                  <a:pt x="48" y="31"/>
                </a:cubicBezTo>
                <a:cubicBezTo>
                  <a:pt x="48" y="31"/>
                  <a:pt x="47" y="32"/>
                  <a:pt x="46" y="3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5">
            <a:extLst>
              <a:ext uri="{FF2B5EF4-FFF2-40B4-BE49-F238E27FC236}">
                <a16:creationId xmlns:a16="http://schemas.microsoft.com/office/drawing/2014/main" id="{BC7E74C3-5FC0-D849-9D77-898F6FCDF8E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29690" y="3214938"/>
            <a:ext cx="466763" cy="30780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8" y="0"/>
              </a:cxn>
              <a:cxn ang="0">
                <a:pos x="0" y="8"/>
              </a:cxn>
              <a:cxn ang="0">
                <a:pos x="0" y="53"/>
              </a:cxn>
              <a:cxn ang="0">
                <a:pos x="8" y="63"/>
              </a:cxn>
              <a:cxn ang="0">
                <a:pos x="26" y="66"/>
              </a:cxn>
              <a:cxn ang="0">
                <a:pos x="20" y="72"/>
              </a:cxn>
              <a:cxn ang="0">
                <a:pos x="61" y="72"/>
              </a:cxn>
              <a:cxn ang="0">
                <a:pos x="56" y="66"/>
              </a:cxn>
              <a:cxn ang="0">
                <a:pos x="74" y="63"/>
              </a:cxn>
              <a:cxn ang="0">
                <a:pos x="82" y="53"/>
              </a:cxn>
              <a:cxn ang="0">
                <a:pos x="82" y="8"/>
              </a:cxn>
              <a:cxn ang="0">
                <a:pos x="73" y="0"/>
              </a:cxn>
              <a:cxn ang="0">
                <a:pos x="73" y="52"/>
              </a:cxn>
              <a:cxn ang="0">
                <a:pos x="8" y="52"/>
              </a:cxn>
              <a:cxn ang="0">
                <a:pos x="8" y="7"/>
              </a:cxn>
              <a:cxn ang="0">
                <a:pos x="73" y="7"/>
              </a:cxn>
              <a:cxn ang="0">
                <a:pos x="73" y="52"/>
              </a:cxn>
            </a:cxnLst>
            <a:rect l="0" t="0" r="r" b="b"/>
            <a:pathLst>
              <a:path w="82" h="72">
                <a:moveTo>
                  <a:pt x="73" y="0"/>
                </a:move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3"/>
                  <a:pt x="0" y="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7"/>
                  <a:pt x="3" y="62"/>
                  <a:pt x="8" y="63"/>
                </a:cubicBezTo>
                <a:cubicBezTo>
                  <a:pt x="26" y="66"/>
                  <a:pt x="26" y="66"/>
                  <a:pt x="26" y="66"/>
                </a:cubicBezTo>
                <a:cubicBezTo>
                  <a:pt x="26" y="66"/>
                  <a:pt x="10" y="72"/>
                  <a:pt x="20" y="72"/>
                </a:cubicBezTo>
                <a:cubicBezTo>
                  <a:pt x="61" y="72"/>
                  <a:pt x="61" y="72"/>
                  <a:pt x="61" y="72"/>
                </a:cubicBezTo>
                <a:cubicBezTo>
                  <a:pt x="71" y="72"/>
                  <a:pt x="56" y="66"/>
                  <a:pt x="56" y="66"/>
                </a:cubicBezTo>
                <a:cubicBezTo>
                  <a:pt x="74" y="63"/>
                  <a:pt x="74" y="63"/>
                  <a:pt x="74" y="63"/>
                </a:cubicBezTo>
                <a:cubicBezTo>
                  <a:pt x="78" y="62"/>
                  <a:pt x="82" y="57"/>
                  <a:pt x="82" y="53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3"/>
                  <a:pt x="78" y="0"/>
                  <a:pt x="73" y="0"/>
                </a:cubicBezTo>
                <a:close/>
                <a:moveTo>
                  <a:pt x="73" y="52"/>
                </a:moveTo>
                <a:cubicBezTo>
                  <a:pt x="8" y="52"/>
                  <a:pt x="8" y="52"/>
                  <a:pt x="8" y="52"/>
                </a:cubicBezTo>
                <a:cubicBezTo>
                  <a:pt x="8" y="7"/>
                  <a:pt x="8" y="7"/>
                  <a:pt x="8" y="7"/>
                </a:cubicBezTo>
                <a:cubicBezTo>
                  <a:pt x="73" y="7"/>
                  <a:pt x="73" y="7"/>
                  <a:pt x="73" y="7"/>
                </a:cubicBezTo>
                <a:lnTo>
                  <a:pt x="73" y="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BCF5FBAD-8132-0D4C-BD0C-78907E8D684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881486" y="3155538"/>
            <a:ext cx="563292" cy="426600"/>
          </a:xfrm>
          <a:custGeom>
            <a:avLst/>
            <a:gdLst/>
            <a:ahLst/>
            <a:cxnLst>
              <a:cxn ang="0">
                <a:pos x="86" y="24"/>
              </a:cxn>
              <a:cxn ang="0">
                <a:pos x="53" y="24"/>
              </a:cxn>
              <a:cxn ang="0">
                <a:pos x="50" y="21"/>
              </a:cxn>
              <a:cxn ang="0">
                <a:pos x="61" y="3"/>
              </a:cxn>
              <a:cxn ang="0">
                <a:pos x="60" y="1"/>
              </a:cxn>
              <a:cxn ang="0">
                <a:pos x="57" y="1"/>
              </a:cxn>
              <a:cxn ang="0">
                <a:pos x="46" y="20"/>
              </a:cxn>
              <a:cxn ang="0">
                <a:pos x="43" y="19"/>
              </a:cxn>
              <a:cxn ang="0">
                <a:pos x="39" y="20"/>
              </a:cxn>
              <a:cxn ang="0">
                <a:pos x="28" y="1"/>
              </a:cxn>
              <a:cxn ang="0">
                <a:pos x="26" y="1"/>
              </a:cxn>
              <a:cxn ang="0">
                <a:pos x="25" y="3"/>
              </a:cxn>
              <a:cxn ang="0">
                <a:pos x="35" y="21"/>
              </a:cxn>
              <a:cxn ang="0">
                <a:pos x="32" y="24"/>
              </a:cxn>
              <a:cxn ang="0">
                <a:pos x="17" y="24"/>
              </a:cxn>
              <a:cxn ang="0">
                <a:pos x="1" y="36"/>
              </a:cxn>
              <a:cxn ang="0">
                <a:pos x="1" y="90"/>
              </a:cxn>
              <a:cxn ang="0">
                <a:pos x="17" y="100"/>
              </a:cxn>
              <a:cxn ang="0">
                <a:pos x="83" y="100"/>
              </a:cxn>
              <a:cxn ang="0">
                <a:pos x="99" y="90"/>
              </a:cxn>
              <a:cxn ang="0">
                <a:pos x="99" y="36"/>
              </a:cxn>
              <a:cxn ang="0">
                <a:pos x="86" y="24"/>
              </a:cxn>
              <a:cxn ang="0">
                <a:pos x="72" y="82"/>
              </a:cxn>
              <a:cxn ang="0">
                <a:pos x="62" y="90"/>
              </a:cxn>
              <a:cxn ang="0">
                <a:pos x="21" y="90"/>
              </a:cxn>
              <a:cxn ang="0">
                <a:pos x="11" y="82"/>
              </a:cxn>
              <a:cxn ang="0">
                <a:pos x="11" y="42"/>
              </a:cxn>
              <a:cxn ang="0">
                <a:pos x="21" y="33"/>
              </a:cxn>
              <a:cxn ang="0">
                <a:pos x="64" y="33"/>
              </a:cxn>
              <a:cxn ang="0">
                <a:pos x="72" y="42"/>
              </a:cxn>
              <a:cxn ang="0">
                <a:pos x="72" y="82"/>
              </a:cxn>
              <a:cxn ang="0">
                <a:pos x="84" y="82"/>
              </a:cxn>
              <a:cxn ang="0">
                <a:pos x="78" y="76"/>
              </a:cxn>
              <a:cxn ang="0">
                <a:pos x="84" y="70"/>
              </a:cxn>
              <a:cxn ang="0">
                <a:pos x="90" y="76"/>
              </a:cxn>
              <a:cxn ang="0">
                <a:pos x="84" y="82"/>
              </a:cxn>
              <a:cxn ang="0">
                <a:pos x="84" y="59"/>
              </a:cxn>
              <a:cxn ang="0">
                <a:pos x="78" y="53"/>
              </a:cxn>
              <a:cxn ang="0">
                <a:pos x="84" y="47"/>
              </a:cxn>
              <a:cxn ang="0">
                <a:pos x="90" y="53"/>
              </a:cxn>
              <a:cxn ang="0">
                <a:pos x="84" y="59"/>
              </a:cxn>
            </a:cxnLst>
            <a:rect l="0" t="0" r="r" b="b"/>
            <a:pathLst>
              <a:path w="100" h="101">
                <a:moveTo>
                  <a:pt x="86" y="24"/>
                </a:moveTo>
                <a:cubicBezTo>
                  <a:pt x="53" y="24"/>
                  <a:pt x="53" y="24"/>
                  <a:pt x="53" y="24"/>
                </a:cubicBezTo>
                <a:cubicBezTo>
                  <a:pt x="53" y="23"/>
                  <a:pt x="52" y="22"/>
                  <a:pt x="50" y="21"/>
                </a:cubicBezTo>
                <a:cubicBezTo>
                  <a:pt x="61" y="3"/>
                  <a:pt x="61" y="3"/>
                  <a:pt x="61" y="3"/>
                </a:cubicBezTo>
                <a:cubicBezTo>
                  <a:pt x="61" y="2"/>
                  <a:pt x="60" y="1"/>
                  <a:pt x="60" y="1"/>
                </a:cubicBezTo>
                <a:cubicBezTo>
                  <a:pt x="59" y="0"/>
                  <a:pt x="57" y="0"/>
                  <a:pt x="57" y="1"/>
                </a:cubicBezTo>
                <a:cubicBezTo>
                  <a:pt x="46" y="20"/>
                  <a:pt x="46" y="20"/>
                  <a:pt x="46" y="20"/>
                </a:cubicBezTo>
                <a:cubicBezTo>
                  <a:pt x="45" y="19"/>
                  <a:pt x="44" y="19"/>
                  <a:pt x="43" y="19"/>
                </a:cubicBezTo>
                <a:cubicBezTo>
                  <a:pt x="41" y="19"/>
                  <a:pt x="40" y="20"/>
                  <a:pt x="39" y="20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0"/>
                  <a:pt x="27" y="0"/>
                  <a:pt x="26" y="1"/>
                </a:cubicBezTo>
                <a:cubicBezTo>
                  <a:pt x="25" y="1"/>
                  <a:pt x="24" y="2"/>
                  <a:pt x="25" y="3"/>
                </a:cubicBezTo>
                <a:cubicBezTo>
                  <a:pt x="35" y="21"/>
                  <a:pt x="35" y="21"/>
                  <a:pt x="35" y="21"/>
                </a:cubicBezTo>
                <a:cubicBezTo>
                  <a:pt x="33" y="22"/>
                  <a:pt x="32" y="23"/>
                  <a:pt x="32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0" y="23"/>
                  <a:pt x="1" y="36"/>
                  <a:pt x="1" y="36"/>
                </a:cubicBezTo>
                <a:cubicBezTo>
                  <a:pt x="1" y="90"/>
                  <a:pt x="1" y="90"/>
                  <a:pt x="1" y="90"/>
                </a:cubicBezTo>
                <a:cubicBezTo>
                  <a:pt x="2" y="101"/>
                  <a:pt x="17" y="100"/>
                  <a:pt x="17" y="100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83" y="100"/>
                  <a:pt x="98" y="101"/>
                  <a:pt x="99" y="90"/>
                </a:cubicBezTo>
                <a:cubicBezTo>
                  <a:pt x="99" y="36"/>
                  <a:pt x="99" y="36"/>
                  <a:pt x="99" y="36"/>
                </a:cubicBezTo>
                <a:cubicBezTo>
                  <a:pt x="99" y="36"/>
                  <a:pt x="100" y="25"/>
                  <a:pt x="86" y="24"/>
                </a:cubicBezTo>
                <a:close/>
                <a:moveTo>
                  <a:pt x="72" y="82"/>
                </a:moveTo>
                <a:cubicBezTo>
                  <a:pt x="71" y="90"/>
                  <a:pt x="62" y="90"/>
                  <a:pt x="62" y="90"/>
                </a:cubicBezTo>
                <a:cubicBezTo>
                  <a:pt x="21" y="90"/>
                  <a:pt x="21" y="90"/>
                  <a:pt x="21" y="90"/>
                </a:cubicBezTo>
                <a:cubicBezTo>
                  <a:pt x="21" y="90"/>
                  <a:pt x="12" y="90"/>
                  <a:pt x="11" y="8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0" y="33"/>
                  <a:pt x="21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73" y="34"/>
                  <a:pt x="72" y="42"/>
                  <a:pt x="72" y="42"/>
                </a:cubicBezTo>
                <a:lnTo>
                  <a:pt x="72" y="82"/>
                </a:lnTo>
                <a:close/>
                <a:moveTo>
                  <a:pt x="84" y="82"/>
                </a:moveTo>
                <a:cubicBezTo>
                  <a:pt x="81" y="82"/>
                  <a:pt x="78" y="80"/>
                  <a:pt x="78" y="76"/>
                </a:cubicBezTo>
                <a:cubicBezTo>
                  <a:pt x="78" y="73"/>
                  <a:pt x="81" y="70"/>
                  <a:pt x="84" y="70"/>
                </a:cubicBezTo>
                <a:cubicBezTo>
                  <a:pt x="88" y="70"/>
                  <a:pt x="90" y="73"/>
                  <a:pt x="90" y="76"/>
                </a:cubicBezTo>
                <a:cubicBezTo>
                  <a:pt x="90" y="80"/>
                  <a:pt x="88" y="82"/>
                  <a:pt x="84" y="82"/>
                </a:cubicBezTo>
                <a:close/>
                <a:moveTo>
                  <a:pt x="84" y="59"/>
                </a:moveTo>
                <a:cubicBezTo>
                  <a:pt x="81" y="59"/>
                  <a:pt x="78" y="57"/>
                  <a:pt x="78" y="53"/>
                </a:cubicBezTo>
                <a:cubicBezTo>
                  <a:pt x="78" y="50"/>
                  <a:pt x="81" y="47"/>
                  <a:pt x="84" y="47"/>
                </a:cubicBezTo>
                <a:cubicBezTo>
                  <a:pt x="88" y="47"/>
                  <a:pt x="90" y="50"/>
                  <a:pt x="90" y="53"/>
                </a:cubicBezTo>
                <a:cubicBezTo>
                  <a:pt x="90" y="57"/>
                  <a:pt x="88" y="59"/>
                  <a:pt x="84" y="5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23DF7775-6E5E-644F-835C-6619C61ED80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885636" y="3155538"/>
            <a:ext cx="568800" cy="426600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100" y="50"/>
              </a:cxn>
              <a:cxn ang="0">
                <a:pos x="95" y="55"/>
              </a:cxn>
              <a:cxn ang="0">
                <a:pos x="87" y="45"/>
              </a:cxn>
              <a:cxn ang="0">
                <a:pos x="95" y="55"/>
              </a:cxn>
              <a:cxn ang="0">
                <a:pos x="90" y="29"/>
              </a:cxn>
              <a:cxn ang="0">
                <a:pos x="81" y="30"/>
              </a:cxn>
              <a:cxn ang="0">
                <a:pos x="45" y="5"/>
              </a:cxn>
              <a:cxn ang="0">
                <a:pos x="54" y="13"/>
              </a:cxn>
              <a:cxn ang="0">
                <a:pos x="45" y="5"/>
              </a:cxn>
              <a:cxn ang="0">
                <a:pos x="13" y="45"/>
              </a:cxn>
              <a:cxn ang="0">
                <a:pos x="5" y="54"/>
              </a:cxn>
              <a:cxn ang="0">
                <a:pos x="12" y="74"/>
              </a:cxn>
              <a:cxn ang="0">
                <a:pos x="17" y="66"/>
              </a:cxn>
              <a:cxn ang="0">
                <a:pos x="12" y="74"/>
              </a:cxn>
              <a:cxn ang="0">
                <a:pos x="10" y="29"/>
              </a:cxn>
              <a:cxn ang="0">
                <a:pos x="19" y="29"/>
              </a:cxn>
              <a:cxn ang="0">
                <a:pos x="29" y="90"/>
              </a:cxn>
              <a:cxn ang="0">
                <a:pos x="29" y="81"/>
              </a:cxn>
              <a:cxn ang="0">
                <a:pos x="29" y="90"/>
              </a:cxn>
              <a:cxn ang="0">
                <a:pos x="25" y="12"/>
              </a:cxn>
              <a:cxn ang="0">
                <a:pos x="33" y="17"/>
              </a:cxn>
              <a:cxn ang="0">
                <a:pos x="50" y="45"/>
              </a:cxn>
              <a:cxn ang="0">
                <a:pos x="73" y="18"/>
              </a:cxn>
              <a:cxn ang="0">
                <a:pos x="55" y="50"/>
              </a:cxn>
              <a:cxn ang="0">
                <a:pos x="74" y="69"/>
              </a:cxn>
              <a:cxn ang="0">
                <a:pos x="50" y="55"/>
              </a:cxn>
              <a:cxn ang="0">
                <a:pos x="50" y="45"/>
              </a:cxn>
              <a:cxn ang="0">
                <a:pos x="45" y="87"/>
              </a:cxn>
              <a:cxn ang="0">
                <a:pos x="54" y="95"/>
              </a:cxn>
              <a:cxn ang="0">
                <a:pos x="70" y="90"/>
              </a:cxn>
              <a:cxn ang="0">
                <a:pos x="70" y="81"/>
              </a:cxn>
              <a:cxn ang="0">
                <a:pos x="70" y="90"/>
              </a:cxn>
              <a:cxn ang="0">
                <a:pos x="66" y="17"/>
              </a:cxn>
              <a:cxn ang="0">
                <a:pos x="74" y="12"/>
              </a:cxn>
              <a:cxn ang="0">
                <a:pos x="88" y="75"/>
              </a:cxn>
              <a:cxn ang="0">
                <a:pos x="83" y="67"/>
              </a:cxn>
              <a:cxn ang="0">
                <a:pos x="88" y="75"/>
              </a:cxn>
            </a:cxnLst>
            <a:rect l="0" t="0" r="r" b="b"/>
            <a:pathLst>
              <a:path w="100" h="100">
                <a:moveTo>
                  <a:pt x="50" y="0"/>
                </a:moveTo>
                <a:cubicBezTo>
                  <a:pt x="22" y="0"/>
                  <a:pt x="0" y="23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77" y="100"/>
                  <a:pt x="100" y="77"/>
                  <a:pt x="100" y="50"/>
                </a:cubicBezTo>
                <a:cubicBezTo>
                  <a:pt x="100" y="23"/>
                  <a:pt x="77" y="0"/>
                  <a:pt x="50" y="0"/>
                </a:cubicBezTo>
                <a:close/>
                <a:moveTo>
                  <a:pt x="95" y="55"/>
                </a:moveTo>
                <a:cubicBezTo>
                  <a:pt x="87" y="55"/>
                  <a:pt x="87" y="55"/>
                  <a:pt x="87" y="55"/>
                </a:cubicBezTo>
                <a:cubicBezTo>
                  <a:pt x="87" y="45"/>
                  <a:pt x="87" y="45"/>
                  <a:pt x="87" y="45"/>
                </a:cubicBezTo>
                <a:cubicBezTo>
                  <a:pt x="95" y="45"/>
                  <a:pt x="95" y="45"/>
                  <a:pt x="95" y="45"/>
                </a:cubicBezTo>
                <a:lnTo>
                  <a:pt x="95" y="55"/>
                </a:lnTo>
                <a:close/>
                <a:moveTo>
                  <a:pt x="88" y="25"/>
                </a:moveTo>
                <a:cubicBezTo>
                  <a:pt x="90" y="29"/>
                  <a:pt x="90" y="29"/>
                  <a:pt x="90" y="29"/>
                </a:cubicBezTo>
                <a:cubicBezTo>
                  <a:pt x="83" y="34"/>
                  <a:pt x="83" y="34"/>
                  <a:pt x="83" y="34"/>
                </a:cubicBezTo>
                <a:cubicBezTo>
                  <a:pt x="81" y="30"/>
                  <a:pt x="81" y="30"/>
                  <a:pt x="81" y="30"/>
                </a:cubicBezTo>
                <a:lnTo>
                  <a:pt x="88" y="25"/>
                </a:lnTo>
                <a:close/>
                <a:moveTo>
                  <a:pt x="45" y="5"/>
                </a:moveTo>
                <a:cubicBezTo>
                  <a:pt x="54" y="5"/>
                  <a:pt x="54" y="5"/>
                  <a:pt x="54" y="5"/>
                </a:cubicBezTo>
                <a:cubicBezTo>
                  <a:pt x="54" y="13"/>
                  <a:pt x="54" y="13"/>
                  <a:pt x="54" y="13"/>
                </a:cubicBezTo>
                <a:cubicBezTo>
                  <a:pt x="45" y="13"/>
                  <a:pt x="45" y="13"/>
                  <a:pt x="45" y="13"/>
                </a:cubicBezTo>
                <a:lnTo>
                  <a:pt x="45" y="5"/>
                </a:lnTo>
                <a:close/>
                <a:moveTo>
                  <a:pt x="5" y="45"/>
                </a:moveTo>
                <a:cubicBezTo>
                  <a:pt x="13" y="45"/>
                  <a:pt x="13" y="45"/>
                  <a:pt x="13" y="45"/>
                </a:cubicBezTo>
                <a:cubicBezTo>
                  <a:pt x="13" y="54"/>
                  <a:pt x="13" y="54"/>
                  <a:pt x="13" y="54"/>
                </a:cubicBezTo>
                <a:cubicBezTo>
                  <a:pt x="5" y="54"/>
                  <a:pt x="5" y="54"/>
                  <a:pt x="5" y="54"/>
                </a:cubicBezTo>
                <a:lnTo>
                  <a:pt x="5" y="45"/>
                </a:lnTo>
                <a:close/>
                <a:moveTo>
                  <a:pt x="12" y="74"/>
                </a:moveTo>
                <a:cubicBezTo>
                  <a:pt x="9" y="70"/>
                  <a:pt x="9" y="70"/>
                  <a:pt x="9" y="70"/>
                </a:cubicBezTo>
                <a:cubicBezTo>
                  <a:pt x="17" y="66"/>
                  <a:pt x="17" y="66"/>
                  <a:pt x="17" y="66"/>
                </a:cubicBezTo>
                <a:cubicBezTo>
                  <a:pt x="19" y="70"/>
                  <a:pt x="19" y="70"/>
                  <a:pt x="19" y="70"/>
                </a:cubicBezTo>
                <a:lnTo>
                  <a:pt x="12" y="74"/>
                </a:lnTo>
                <a:close/>
                <a:moveTo>
                  <a:pt x="17" y="33"/>
                </a:moveTo>
                <a:cubicBezTo>
                  <a:pt x="10" y="29"/>
                  <a:pt x="10" y="29"/>
                  <a:pt x="10" y="29"/>
                </a:cubicBezTo>
                <a:cubicBezTo>
                  <a:pt x="12" y="25"/>
                  <a:pt x="12" y="25"/>
                  <a:pt x="12" y="25"/>
                </a:cubicBezTo>
                <a:cubicBezTo>
                  <a:pt x="19" y="29"/>
                  <a:pt x="19" y="29"/>
                  <a:pt x="19" y="29"/>
                </a:cubicBezTo>
                <a:lnTo>
                  <a:pt x="17" y="33"/>
                </a:lnTo>
                <a:close/>
                <a:moveTo>
                  <a:pt x="29" y="90"/>
                </a:moveTo>
                <a:cubicBezTo>
                  <a:pt x="25" y="88"/>
                  <a:pt x="25" y="88"/>
                  <a:pt x="25" y="88"/>
                </a:cubicBezTo>
                <a:cubicBezTo>
                  <a:pt x="29" y="81"/>
                  <a:pt x="29" y="81"/>
                  <a:pt x="29" y="81"/>
                </a:cubicBezTo>
                <a:cubicBezTo>
                  <a:pt x="33" y="83"/>
                  <a:pt x="33" y="83"/>
                  <a:pt x="33" y="83"/>
                </a:cubicBezTo>
                <a:lnTo>
                  <a:pt x="29" y="90"/>
                </a:lnTo>
                <a:close/>
                <a:moveTo>
                  <a:pt x="29" y="19"/>
                </a:moveTo>
                <a:cubicBezTo>
                  <a:pt x="25" y="12"/>
                  <a:pt x="25" y="12"/>
                  <a:pt x="25" y="12"/>
                </a:cubicBezTo>
                <a:cubicBezTo>
                  <a:pt x="29" y="10"/>
                  <a:pt x="29" y="10"/>
                  <a:pt x="29" y="10"/>
                </a:cubicBezTo>
                <a:cubicBezTo>
                  <a:pt x="33" y="17"/>
                  <a:pt x="33" y="17"/>
                  <a:pt x="33" y="17"/>
                </a:cubicBezTo>
                <a:lnTo>
                  <a:pt x="29" y="19"/>
                </a:lnTo>
                <a:close/>
                <a:moveTo>
                  <a:pt x="50" y="45"/>
                </a:moveTo>
                <a:cubicBezTo>
                  <a:pt x="50" y="45"/>
                  <a:pt x="50" y="45"/>
                  <a:pt x="50" y="45"/>
                </a:cubicBezTo>
                <a:cubicBezTo>
                  <a:pt x="73" y="18"/>
                  <a:pt x="73" y="18"/>
                  <a:pt x="73" y="18"/>
                </a:cubicBezTo>
                <a:cubicBezTo>
                  <a:pt x="54" y="47"/>
                  <a:pt x="54" y="47"/>
                  <a:pt x="54" y="47"/>
                </a:cubicBezTo>
                <a:cubicBezTo>
                  <a:pt x="55" y="48"/>
                  <a:pt x="55" y="49"/>
                  <a:pt x="55" y="50"/>
                </a:cubicBezTo>
                <a:cubicBezTo>
                  <a:pt x="55" y="51"/>
                  <a:pt x="55" y="51"/>
                  <a:pt x="55" y="51"/>
                </a:cubicBezTo>
                <a:cubicBezTo>
                  <a:pt x="74" y="69"/>
                  <a:pt x="74" y="69"/>
                  <a:pt x="74" y="69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5"/>
                  <a:pt x="51" y="55"/>
                  <a:pt x="50" y="55"/>
                </a:cubicBezTo>
                <a:cubicBezTo>
                  <a:pt x="47" y="55"/>
                  <a:pt x="44" y="53"/>
                  <a:pt x="44" y="50"/>
                </a:cubicBezTo>
                <a:cubicBezTo>
                  <a:pt x="44" y="47"/>
                  <a:pt x="47" y="45"/>
                  <a:pt x="50" y="45"/>
                </a:cubicBezTo>
                <a:close/>
                <a:moveTo>
                  <a:pt x="45" y="95"/>
                </a:moveTo>
                <a:cubicBezTo>
                  <a:pt x="45" y="87"/>
                  <a:pt x="45" y="87"/>
                  <a:pt x="45" y="87"/>
                </a:cubicBezTo>
                <a:cubicBezTo>
                  <a:pt x="54" y="87"/>
                  <a:pt x="54" y="87"/>
                  <a:pt x="54" y="87"/>
                </a:cubicBezTo>
                <a:cubicBezTo>
                  <a:pt x="54" y="95"/>
                  <a:pt x="54" y="95"/>
                  <a:pt x="54" y="95"/>
                </a:cubicBezTo>
                <a:lnTo>
                  <a:pt x="45" y="95"/>
                </a:lnTo>
                <a:close/>
                <a:moveTo>
                  <a:pt x="70" y="90"/>
                </a:moveTo>
                <a:cubicBezTo>
                  <a:pt x="66" y="83"/>
                  <a:pt x="66" y="83"/>
                  <a:pt x="66" y="83"/>
                </a:cubicBezTo>
                <a:cubicBezTo>
                  <a:pt x="70" y="81"/>
                  <a:pt x="70" y="81"/>
                  <a:pt x="70" y="81"/>
                </a:cubicBezTo>
                <a:cubicBezTo>
                  <a:pt x="74" y="88"/>
                  <a:pt x="74" y="88"/>
                  <a:pt x="74" y="88"/>
                </a:cubicBezTo>
                <a:lnTo>
                  <a:pt x="70" y="90"/>
                </a:lnTo>
                <a:close/>
                <a:moveTo>
                  <a:pt x="70" y="19"/>
                </a:moveTo>
                <a:cubicBezTo>
                  <a:pt x="66" y="17"/>
                  <a:pt x="66" y="17"/>
                  <a:pt x="66" y="17"/>
                </a:cubicBezTo>
                <a:cubicBezTo>
                  <a:pt x="70" y="10"/>
                  <a:pt x="70" y="10"/>
                  <a:pt x="70" y="10"/>
                </a:cubicBezTo>
                <a:cubicBezTo>
                  <a:pt x="74" y="12"/>
                  <a:pt x="74" y="12"/>
                  <a:pt x="74" y="12"/>
                </a:cubicBezTo>
                <a:lnTo>
                  <a:pt x="70" y="19"/>
                </a:lnTo>
                <a:close/>
                <a:moveTo>
                  <a:pt x="88" y="75"/>
                </a:moveTo>
                <a:cubicBezTo>
                  <a:pt x="81" y="71"/>
                  <a:pt x="81" y="71"/>
                  <a:pt x="81" y="71"/>
                </a:cubicBezTo>
                <a:cubicBezTo>
                  <a:pt x="83" y="67"/>
                  <a:pt x="83" y="67"/>
                  <a:pt x="83" y="67"/>
                </a:cubicBezTo>
                <a:cubicBezTo>
                  <a:pt x="90" y="71"/>
                  <a:pt x="90" y="71"/>
                  <a:pt x="90" y="71"/>
                </a:cubicBezTo>
                <a:lnTo>
                  <a:pt x="88" y="7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EDB9228F-3F06-D044-A36C-4F182ACB8542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958235" y="3198738"/>
            <a:ext cx="447650" cy="340200"/>
          </a:xfrm>
          <a:custGeom>
            <a:avLst/>
            <a:gdLst/>
            <a:ahLst/>
            <a:cxnLst>
              <a:cxn ang="0">
                <a:pos x="16" y="36"/>
              </a:cxn>
              <a:cxn ang="0">
                <a:pos x="16" y="35"/>
              </a:cxn>
              <a:cxn ang="0">
                <a:pos x="15" y="32"/>
              </a:cxn>
              <a:cxn ang="0">
                <a:pos x="82" y="18"/>
              </a:cxn>
              <a:cxn ang="0">
                <a:pos x="63" y="6"/>
              </a:cxn>
              <a:cxn ang="0">
                <a:pos x="5" y="20"/>
              </a:cxn>
              <a:cxn ang="0">
                <a:pos x="2" y="32"/>
              </a:cxn>
              <a:cxn ang="0">
                <a:pos x="1" y="35"/>
              </a:cxn>
              <a:cxn ang="0">
                <a:pos x="4" y="40"/>
              </a:cxn>
              <a:cxn ang="0">
                <a:pos x="4" y="49"/>
              </a:cxn>
              <a:cxn ang="0">
                <a:pos x="4" y="50"/>
              </a:cxn>
              <a:cxn ang="0">
                <a:pos x="4" y="72"/>
              </a:cxn>
              <a:cxn ang="0">
                <a:pos x="17" y="85"/>
              </a:cxn>
              <a:cxn ang="0">
                <a:pos x="71" y="85"/>
              </a:cxn>
              <a:cxn ang="0">
                <a:pos x="84" y="72"/>
              </a:cxn>
              <a:cxn ang="0">
                <a:pos x="84" y="49"/>
              </a:cxn>
              <a:cxn ang="0">
                <a:pos x="84" y="36"/>
              </a:cxn>
              <a:cxn ang="0">
                <a:pos x="16" y="36"/>
              </a:cxn>
              <a:cxn ang="0">
                <a:pos x="69" y="9"/>
              </a:cxn>
              <a:cxn ang="0">
                <a:pos x="74" y="13"/>
              </a:cxn>
              <a:cxn ang="0">
                <a:pos x="65" y="15"/>
              </a:cxn>
              <a:cxn ang="0">
                <a:pos x="60" y="11"/>
              </a:cxn>
              <a:cxn ang="0">
                <a:pos x="69" y="9"/>
              </a:cxn>
              <a:cxn ang="0">
                <a:pos x="50" y="14"/>
              </a:cxn>
              <a:cxn ang="0">
                <a:pos x="55" y="18"/>
              </a:cxn>
              <a:cxn ang="0">
                <a:pos x="46" y="20"/>
              </a:cxn>
              <a:cxn ang="0">
                <a:pos x="40" y="16"/>
              </a:cxn>
              <a:cxn ang="0">
                <a:pos x="50" y="14"/>
              </a:cxn>
              <a:cxn ang="0">
                <a:pos x="9" y="40"/>
              </a:cxn>
              <a:cxn ang="0">
                <a:pos x="4" y="35"/>
              </a:cxn>
              <a:cxn ang="0">
                <a:pos x="9" y="30"/>
              </a:cxn>
              <a:cxn ang="0">
                <a:pos x="13" y="35"/>
              </a:cxn>
              <a:cxn ang="0">
                <a:pos x="9" y="40"/>
              </a:cxn>
              <a:cxn ang="0">
                <a:pos x="48" y="41"/>
              </a:cxn>
              <a:cxn ang="0">
                <a:pos x="57" y="41"/>
              </a:cxn>
              <a:cxn ang="0">
                <a:pos x="51" y="48"/>
              </a:cxn>
              <a:cxn ang="0">
                <a:pos x="42" y="48"/>
              </a:cxn>
              <a:cxn ang="0">
                <a:pos x="48" y="41"/>
              </a:cxn>
              <a:cxn ang="0">
                <a:pos x="26" y="41"/>
              </a:cxn>
              <a:cxn ang="0">
                <a:pos x="35" y="41"/>
              </a:cxn>
              <a:cxn ang="0">
                <a:pos x="29" y="48"/>
              </a:cxn>
              <a:cxn ang="0">
                <a:pos x="20" y="48"/>
              </a:cxn>
              <a:cxn ang="0">
                <a:pos x="26" y="41"/>
              </a:cxn>
              <a:cxn ang="0">
                <a:pos x="71" y="48"/>
              </a:cxn>
              <a:cxn ang="0">
                <a:pos x="62" y="48"/>
              </a:cxn>
              <a:cxn ang="0">
                <a:pos x="68" y="41"/>
              </a:cxn>
              <a:cxn ang="0">
                <a:pos x="77" y="41"/>
              </a:cxn>
              <a:cxn ang="0">
                <a:pos x="71" y="48"/>
              </a:cxn>
              <a:cxn ang="0">
                <a:pos x="28" y="18"/>
              </a:cxn>
              <a:cxn ang="0">
                <a:pos x="33" y="23"/>
              </a:cxn>
              <a:cxn ang="0">
                <a:pos x="25" y="24"/>
              </a:cxn>
              <a:cxn ang="0">
                <a:pos x="19" y="20"/>
              </a:cxn>
              <a:cxn ang="0">
                <a:pos x="28" y="18"/>
              </a:cxn>
            </a:cxnLst>
            <a:rect l="0" t="0" r="r" b="b"/>
            <a:pathLst>
              <a:path w="84" h="85">
                <a:moveTo>
                  <a:pt x="16" y="36"/>
                </a:moveTo>
                <a:cubicBezTo>
                  <a:pt x="16" y="36"/>
                  <a:pt x="16" y="35"/>
                  <a:pt x="16" y="35"/>
                </a:cubicBezTo>
                <a:cubicBezTo>
                  <a:pt x="16" y="34"/>
                  <a:pt x="15" y="33"/>
                  <a:pt x="15" y="32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0"/>
                  <a:pt x="63" y="6"/>
                  <a:pt x="63" y="6"/>
                </a:cubicBezTo>
                <a:cubicBezTo>
                  <a:pt x="62" y="6"/>
                  <a:pt x="13" y="15"/>
                  <a:pt x="5" y="20"/>
                </a:cubicBezTo>
                <a:cubicBezTo>
                  <a:pt x="0" y="23"/>
                  <a:pt x="1" y="29"/>
                  <a:pt x="2" y="32"/>
                </a:cubicBezTo>
                <a:cubicBezTo>
                  <a:pt x="2" y="33"/>
                  <a:pt x="1" y="34"/>
                  <a:pt x="1" y="35"/>
                </a:cubicBezTo>
                <a:cubicBezTo>
                  <a:pt x="1" y="37"/>
                  <a:pt x="2" y="39"/>
                  <a:pt x="4" y="40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0"/>
                  <a:pt x="4" y="50"/>
                  <a:pt x="4" y="50"/>
                </a:cubicBezTo>
                <a:cubicBezTo>
                  <a:pt x="4" y="72"/>
                  <a:pt x="4" y="72"/>
                  <a:pt x="4" y="72"/>
                </a:cubicBezTo>
                <a:cubicBezTo>
                  <a:pt x="4" y="80"/>
                  <a:pt x="10" y="85"/>
                  <a:pt x="17" y="85"/>
                </a:cubicBezTo>
                <a:cubicBezTo>
                  <a:pt x="71" y="85"/>
                  <a:pt x="71" y="85"/>
                  <a:pt x="71" y="85"/>
                </a:cubicBezTo>
                <a:cubicBezTo>
                  <a:pt x="78" y="85"/>
                  <a:pt x="84" y="80"/>
                  <a:pt x="84" y="72"/>
                </a:cubicBezTo>
                <a:cubicBezTo>
                  <a:pt x="84" y="49"/>
                  <a:pt x="84" y="49"/>
                  <a:pt x="84" y="49"/>
                </a:cubicBezTo>
                <a:cubicBezTo>
                  <a:pt x="84" y="48"/>
                  <a:pt x="84" y="36"/>
                  <a:pt x="84" y="36"/>
                </a:cubicBezTo>
                <a:lnTo>
                  <a:pt x="16" y="36"/>
                </a:lnTo>
                <a:close/>
                <a:moveTo>
                  <a:pt x="69" y="9"/>
                </a:moveTo>
                <a:cubicBezTo>
                  <a:pt x="74" y="13"/>
                  <a:pt x="74" y="13"/>
                  <a:pt x="74" y="13"/>
                </a:cubicBezTo>
                <a:cubicBezTo>
                  <a:pt x="65" y="15"/>
                  <a:pt x="65" y="15"/>
                  <a:pt x="65" y="15"/>
                </a:cubicBezTo>
                <a:cubicBezTo>
                  <a:pt x="60" y="11"/>
                  <a:pt x="60" y="11"/>
                  <a:pt x="60" y="11"/>
                </a:cubicBezTo>
                <a:lnTo>
                  <a:pt x="69" y="9"/>
                </a:lnTo>
                <a:close/>
                <a:moveTo>
                  <a:pt x="50" y="14"/>
                </a:moveTo>
                <a:cubicBezTo>
                  <a:pt x="55" y="18"/>
                  <a:pt x="55" y="18"/>
                  <a:pt x="55" y="18"/>
                </a:cubicBezTo>
                <a:cubicBezTo>
                  <a:pt x="46" y="20"/>
                  <a:pt x="46" y="20"/>
                  <a:pt x="46" y="20"/>
                </a:cubicBezTo>
                <a:cubicBezTo>
                  <a:pt x="40" y="16"/>
                  <a:pt x="40" y="16"/>
                  <a:pt x="40" y="16"/>
                </a:cubicBezTo>
                <a:lnTo>
                  <a:pt x="50" y="14"/>
                </a:lnTo>
                <a:close/>
                <a:moveTo>
                  <a:pt x="9" y="40"/>
                </a:moveTo>
                <a:cubicBezTo>
                  <a:pt x="6" y="40"/>
                  <a:pt x="4" y="38"/>
                  <a:pt x="4" y="35"/>
                </a:cubicBezTo>
                <a:cubicBezTo>
                  <a:pt x="4" y="32"/>
                  <a:pt x="6" y="30"/>
                  <a:pt x="9" y="30"/>
                </a:cubicBezTo>
                <a:cubicBezTo>
                  <a:pt x="11" y="30"/>
                  <a:pt x="13" y="32"/>
                  <a:pt x="13" y="35"/>
                </a:cubicBezTo>
                <a:cubicBezTo>
                  <a:pt x="13" y="38"/>
                  <a:pt x="11" y="40"/>
                  <a:pt x="9" y="40"/>
                </a:cubicBezTo>
                <a:close/>
                <a:moveTo>
                  <a:pt x="48" y="41"/>
                </a:moveTo>
                <a:cubicBezTo>
                  <a:pt x="57" y="41"/>
                  <a:pt x="57" y="41"/>
                  <a:pt x="57" y="41"/>
                </a:cubicBezTo>
                <a:cubicBezTo>
                  <a:pt x="51" y="48"/>
                  <a:pt x="51" y="48"/>
                  <a:pt x="51" y="48"/>
                </a:cubicBezTo>
                <a:cubicBezTo>
                  <a:pt x="42" y="48"/>
                  <a:pt x="42" y="48"/>
                  <a:pt x="42" y="48"/>
                </a:cubicBezTo>
                <a:lnTo>
                  <a:pt x="48" y="41"/>
                </a:lnTo>
                <a:close/>
                <a:moveTo>
                  <a:pt x="26" y="41"/>
                </a:moveTo>
                <a:cubicBezTo>
                  <a:pt x="35" y="41"/>
                  <a:pt x="35" y="41"/>
                  <a:pt x="35" y="41"/>
                </a:cubicBezTo>
                <a:cubicBezTo>
                  <a:pt x="29" y="48"/>
                  <a:pt x="29" y="48"/>
                  <a:pt x="29" y="48"/>
                </a:cubicBezTo>
                <a:cubicBezTo>
                  <a:pt x="20" y="48"/>
                  <a:pt x="20" y="48"/>
                  <a:pt x="20" y="48"/>
                </a:cubicBezTo>
                <a:lnTo>
                  <a:pt x="26" y="41"/>
                </a:lnTo>
                <a:close/>
                <a:moveTo>
                  <a:pt x="71" y="48"/>
                </a:moveTo>
                <a:cubicBezTo>
                  <a:pt x="62" y="48"/>
                  <a:pt x="62" y="48"/>
                  <a:pt x="62" y="48"/>
                </a:cubicBezTo>
                <a:cubicBezTo>
                  <a:pt x="68" y="41"/>
                  <a:pt x="68" y="41"/>
                  <a:pt x="68" y="41"/>
                </a:cubicBezTo>
                <a:cubicBezTo>
                  <a:pt x="77" y="41"/>
                  <a:pt x="77" y="41"/>
                  <a:pt x="77" y="41"/>
                </a:cubicBezTo>
                <a:lnTo>
                  <a:pt x="71" y="48"/>
                </a:lnTo>
                <a:close/>
                <a:moveTo>
                  <a:pt x="28" y="18"/>
                </a:moveTo>
                <a:cubicBezTo>
                  <a:pt x="33" y="23"/>
                  <a:pt x="33" y="23"/>
                  <a:pt x="33" y="23"/>
                </a:cubicBezTo>
                <a:cubicBezTo>
                  <a:pt x="25" y="24"/>
                  <a:pt x="25" y="24"/>
                  <a:pt x="25" y="24"/>
                </a:cubicBezTo>
                <a:cubicBezTo>
                  <a:pt x="19" y="20"/>
                  <a:pt x="19" y="20"/>
                  <a:pt x="19" y="20"/>
                </a:cubicBezTo>
                <a:lnTo>
                  <a:pt x="28" y="1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71">
            <a:extLst>
              <a:ext uri="{FF2B5EF4-FFF2-40B4-BE49-F238E27FC236}">
                <a16:creationId xmlns:a16="http://schemas.microsoft.com/office/drawing/2014/main" id="{5240DBD4-6238-2E40-91B8-7441F207BCE2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969094" y="3204138"/>
            <a:ext cx="329990" cy="329400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26" y="0"/>
              </a:cxn>
              <a:cxn ang="0">
                <a:pos x="26" y="53"/>
              </a:cxn>
              <a:cxn ang="0">
                <a:pos x="13" y="53"/>
              </a:cxn>
              <a:cxn ang="0">
                <a:pos x="2" y="70"/>
              </a:cxn>
              <a:cxn ang="0">
                <a:pos x="21" y="75"/>
              </a:cxn>
              <a:cxn ang="0">
                <a:pos x="33" y="62"/>
              </a:cxn>
              <a:cxn ang="0">
                <a:pos x="33" y="18"/>
              </a:cxn>
              <a:cxn ang="0">
                <a:pos x="44" y="38"/>
              </a:cxn>
              <a:cxn ang="0">
                <a:pos x="46" y="38"/>
              </a:cxn>
              <a:cxn ang="0">
                <a:pos x="33" y="0"/>
              </a:cxn>
            </a:cxnLst>
            <a:rect l="0" t="0" r="r" b="b"/>
            <a:pathLst>
              <a:path w="58" h="78">
                <a:moveTo>
                  <a:pt x="33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53"/>
                  <a:pt x="26" y="53"/>
                  <a:pt x="26" y="53"/>
                </a:cubicBezTo>
                <a:cubicBezTo>
                  <a:pt x="23" y="52"/>
                  <a:pt x="18" y="52"/>
                  <a:pt x="13" y="53"/>
                </a:cubicBezTo>
                <a:cubicBezTo>
                  <a:pt x="5" y="56"/>
                  <a:pt x="0" y="64"/>
                  <a:pt x="2" y="70"/>
                </a:cubicBezTo>
                <a:cubicBezTo>
                  <a:pt x="5" y="76"/>
                  <a:pt x="13" y="78"/>
                  <a:pt x="21" y="75"/>
                </a:cubicBezTo>
                <a:cubicBezTo>
                  <a:pt x="29" y="73"/>
                  <a:pt x="33" y="67"/>
                  <a:pt x="33" y="62"/>
                </a:cubicBezTo>
                <a:cubicBezTo>
                  <a:pt x="33" y="18"/>
                  <a:pt x="33" y="18"/>
                  <a:pt x="33" y="18"/>
                </a:cubicBezTo>
                <a:cubicBezTo>
                  <a:pt x="44" y="20"/>
                  <a:pt x="45" y="34"/>
                  <a:pt x="44" y="38"/>
                </a:cubicBezTo>
                <a:cubicBezTo>
                  <a:pt x="43" y="40"/>
                  <a:pt x="44" y="41"/>
                  <a:pt x="46" y="38"/>
                </a:cubicBezTo>
                <a:cubicBezTo>
                  <a:pt x="58" y="19"/>
                  <a:pt x="33" y="11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0">
            <a:extLst>
              <a:ext uri="{FF2B5EF4-FFF2-40B4-BE49-F238E27FC236}">
                <a16:creationId xmlns:a16="http://schemas.microsoft.com/office/drawing/2014/main" id="{17E191D1-F405-164C-8737-EAE46B2663D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83054" y="3879149"/>
            <a:ext cx="380030" cy="324000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8" y="0"/>
              </a:cxn>
              <a:cxn ang="0">
                <a:pos x="0" y="8"/>
              </a:cxn>
              <a:cxn ang="0">
                <a:pos x="0" y="66"/>
              </a:cxn>
              <a:cxn ang="0">
                <a:pos x="8" y="74"/>
              </a:cxn>
              <a:cxn ang="0">
                <a:pos x="57" y="74"/>
              </a:cxn>
              <a:cxn ang="0">
                <a:pos x="65" y="66"/>
              </a:cxn>
              <a:cxn ang="0">
                <a:pos x="65" y="8"/>
              </a:cxn>
              <a:cxn ang="0">
                <a:pos x="57" y="0"/>
              </a:cxn>
              <a:cxn ang="0">
                <a:pos x="57" y="66"/>
              </a:cxn>
              <a:cxn ang="0">
                <a:pos x="8" y="66"/>
              </a:cxn>
              <a:cxn ang="0">
                <a:pos x="8" y="8"/>
              </a:cxn>
              <a:cxn ang="0">
                <a:pos x="57" y="8"/>
              </a:cxn>
              <a:cxn ang="0">
                <a:pos x="57" y="66"/>
              </a:cxn>
              <a:cxn ang="0">
                <a:pos x="37" y="45"/>
              </a:cxn>
              <a:cxn ang="0">
                <a:pos x="16" y="45"/>
              </a:cxn>
              <a:cxn ang="0">
                <a:pos x="16" y="49"/>
              </a:cxn>
              <a:cxn ang="0">
                <a:pos x="37" y="49"/>
              </a:cxn>
              <a:cxn ang="0">
                <a:pos x="37" y="45"/>
              </a:cxn>
              <a:cxn ang="0">
                <a:pos x="49" y="29"/>
              </a:cxn>
              <a:cxn ang="0">
                <a:pos x="33" y="29"/>
              </a:cxn>
              <a:cxn ang="0">
                <a:pos x="33" y="33"/>
              </a:cxn>
              <a:cxn ang="0">
                <a:pos x="49" y="33"/>
              </a:cxn>
              <a:cxn ang="0">
                <a:pos x="49" y="29"/>
              </a:cxn>
              <a:cxn ang="0">
                <a:pos x="33" y="25"/>
              </a:cxn>
              <a:cxn ang="0">
                <a:pos x="49" y="25"/>
              </a:cxn>
              <a:cxn ang="0">
                <a:pos x="49" y="17"/>
              </a:cxn>
              <a:cxn ang="0">
                <a:pos x="33" y="17"/>
              </a:cxn>
              <a:cxn ang="0">
                <a:pos x="33" y="25"/>
              </a:cxn>
              <a:cxn ang="0">
                <a:pos x="29" y="17"/>
              </a:cxn>
              <a:cxn ang="0">
                <a:pos x="16" y="17"/>
              </a:cxn>
              <a:cxn ang="0">
                <a:pos x="16" y="33"/>
              </a:cxn>
              <a:cxn ang="0">
                <a:pos x="29" y="33"/>
              </a:cxn>
              <a:cxn ang="0">
                <a:pos x="29" y="17"/>
              </a:cxn>
              <a:cxn ang="0">
                <a:pos x="25" y="37"/>
              </a:cxn>
              <a:cxn ang="0">
                <a:pos x="16" y="37"/>
              </a:cxn>
              <a:cxn ang="0">
                <a:pos x="16" y="41"/>
              </a:cxn>
              <a:cxn ang="0">
                <a:pos x="25" y="41"/>
              </a:cxn>
              <a:cxn ang="0">
                <a:pos x="25" y="37"/>
              </a:cxn>
              <a:cxn ang="0">
                <a:pos x="29" y="41"/>
              </a:cxn>
              <a:cxn ang="0">
                <a:pos x="49" y="41"/>
              </a:cxn>
              <a:cxn ang="0">
                <a:pos x="49" y="37"/>
              </a:cxn>
              <a:cxn ang="0">
                <a:pos x="29" y="37"/>
              </a:cxn>
              <a:cxn ang="0">
                <a:pos x="29" y="41"/>
              </a:cxn>
              <a:cxn ang="0">
                <a:pos x="49" y="53"/>
              </a:cxn>
              <a:cxn ang="0">
                <a:pos x="16" y="53"/>
              </a:cxn>
              <a:cxn ang="0">
                <a:pos x="16" y="58"/>
              </a:cxn>
              <a:cxn ang="0">
                <a:pos x="49" y="58"/>
              </a:cxn>
              <a:cxn ang="0">
                <a:pos x="49" y="53"/>
              </a:cxn>
              <a:cxn ang="0">
                <a:pos x="41" y="49"/>
              </a:cxn>
              <a:cxn ang="0">
                <a:pos x="49" y="49"/>
              </a:cxn>
              <a:cxn ang="0">
                <a:pos x="49" y="45"/>
              </a:cxn>
              <a:cxn ang="0">
                <a:pos x="41" y="45"/>
              </a:cxn>
              <a:cxn ang="0">
                <a:pos x="41" y="49"/>
              </a:cxn>
            </a:cxnLst>
            <a:rect l="0" t="0" r="r" b="b"/>
            <a:pathLst>
              <a:path w="65" h="74">
                <a:moveTo>
                  <a:pt x="57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70"/>
                  <a:pt x="4" y="74"/>
                  <a:pt x="8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62" y="74"/>
                  <a:pt x="65" y="70"/>
                  <a:pt x="65" y="66"/>
                </a:cubicBezTo>
                <a:cubicBezTo>
                  <a:pt x="65" y="8"/>
                  <a:pt x="65" y="8"/>
                  <a:pt x="65" y="8"/>
                </a:cubicBezTo>
                <a:cubicBezTo>
                  <a:pt x="65" y="4"/>
                  <a:pt x="62" y="0"/>
                  <a:pt x="57" y="0"/>
                </a:cubicBezTo>
                <a:close/>
                <a:moveTo>
                  <a:pt x="57" y="66"/>
                </a:moveTo>
                <a:cubicBezTo>
                  <a:pt x="8" y="66"/>
                  <a:pt x="8" y="66"/>
                  <a:pt x="8" y="66"/>
                </a:cubicBezTo>
                <a:cubicBezTo>
                  <a:pt x="8" y="8"/>
                  <a:pt x="8" y="8"/>
                  <a:pt x="8" y="8"/>
                </a:cubicBezTo>
                <a:cubicBezTo>
                  <a:pt x="57" y="8"/>
                  <a:pt x="57" y="8"/>
                  <a:pt x="57" y="8"/>
                </a:cubicBezTo>
                <a:lnTo>
                  <a:pt x="57" y="66"/>
                </a:lnTo>
                <a:close/>
                <a:moveTo>
                  <a:pt x="37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6" y="49"/>
                  <a:pt x="16" y="49"/>
                  <a:pt x="16" y="49"/>
                </a:cubicBezTo>
                <a:cubicBezTo>
                  <a:pt x="37" y="49"/>
                  <a:pt x="37" y="49"/>
                  <a:pt x="37" y="49"/>
                </a:cubicBezTo>
                <a:lnTo>
                  <a:pt x="37" y="45"/>
                </a:lnTo>
                <a:close/>
                <a:moveTo>
                  <a:pt x="49" y="29"/>
                </a:moveTo>
                <a:cubicBezTo>
                  <a:pt x="33" y="29"/>
                  <a:pt x="33" y="29"/>
                  <a:pt x="33" y="29"/>
                </a:cubicBezTo>
                <a:cubicBezTo>
                  <a:pt x="33" y="33"/>
                  <a:pt x="33" y="33"/>
                  <a:pt x="33" y="33"/>
                </a:cubicBezTo>
                <a:cubicBezTo>
                  <a:pt x="49" y="33"/>
                  <a:pt x="49" y="33"/>
                  <a:pt x="49" y="33"/>
                </a:cubicBezTo>
                <a:lnTo>
                  <a:pt x="49" y="29"/>
                </a:lnTo>
                <a:close/>
                <a:moveTo>
                  <a:pt x="33" y="25"/>
                </a:moveTo>
                <a:cubicBezTo>
                  <a:pt x="49" y="25"/>
                  <a:pt x="49" y="25"/>
                  <a:pt x="49" y="25"/>
                </a:cubicBezTo>
                <a:cubicBezTo>
                  <a:pt x="49" y="17"/>
                  <a:pt x="49" y="17"/>
                  <a:pt x="49" y="17"/>
                </a:cubicBezTo>
                <a:cubicBezTo>
                  <a:pt x="33" y="17"/>
                  <a:pt x="33" y="17"/>
                  <a:pt x="33" y="17"/>
                </a:cubicBezTo>
                <a:lnTo>
                  <a:pt x="33" y="25"/>
                </a:lnTo>
                <a:close/>
                <a:moveTo>
                  <a:pt x="29" y="17"/>
                </a:moveTo>
                <a:cubicBezTo>
                  <a:pt x="16" y="17"/>
                  <a:pt x="16" y="17"/>
                  <a:pt x="16" y="17"/>
                </a:cubicBezTo>
                <a:cubicBezTo>
                  <a:pt x="16" y="33"/>
                  <a:pt x="16" y="33"/>
                  <a:pt x="16" y="33"/>
                </a:cubicBezTo>
                <a:cubicBezTo>
                  <a:pt x="29" y="33"/>
                  <a:pt x="29" y="33"/>
                  <a:pt x="29" y="33"/>
                </a:cubicBezTo>
                <a:lnTo>
                  <a:pt x="29" y="17"/>
                </a:lnTo>
                <a:close/>
                <a:moveTo>
                  <a:pt x="25" y="37"/>
                </a:moveTo>
                <a:cubicBezTo>
                  <a:pt x="16" y="37"/>
                  <a:pt x="16" y="37"/>
                  <a:pt x="16" y="37"/>
                </a:cubicBezTo>
                <a:cubicBezTo>
                  <a:pt x="16" y="41"/>
                  <a:pt x="16" y="41"/>
                  <a:pt x="16" y="41"/>
                </a:cubicBezTo>
                <a:cubicBezTo>
                  <a:pt x="25" y="41"/>
                  <a:pt x="25" y="41"/>
                  <a:pt x="25" y="41"/>
                </a:cubicBezTo>
                <a:lnTo>
                  <a:pt x="25" y="37"/>
                </a:lnTo>
                <a:close/>
                <a:moveTo>
                  <a:pt x="29" y="41"/>
                </a:moveTo>
                <a:cubicBezTo>
                  <a:pt x="49" y="41"/>
                  <a:pt x="49" y="41"/>
                  <a:pt x="49" y="41"/>
                </a:cubicBezTo>
                <a:cubicBezTo>
                  <a:pt x="49" y="37"/>
                  <a:pt x="49" y="37"/>
                  <a:pt x="49" y="37"/>
                </a:cubicBezTo>
                <a:cubicBezTo>
                  <a:pt x="29" y="37"/>
                  <a:pt x="29" y="37"/>
                  <a:pt x="29" y="37"/>
                </a:cubicBezTo>
                <a:lnTo>
                  <a:pt x="29" y="41"/>
                </a:lnTo>
                <a:close/>
                <a:moveTo>
                  <a:pt x="49" y="53"/>
                </a:moveTo>
                <a:cubicBezTo>
                  <a:pt x="16" y="53"/>
                  <a:pt x="16" y="53"/>
                  <a:pt x="16" y="53"/>
                </a:cubicBezTo>
                <a:cubicBezTo>
                  <a:pt x="16" y="58"/>
                  <a:pt x="16" y="58"/>
                  <a:pt x="16" y="58"/>
                </a:cubicBezTo>
                <a:cubicBezTo>
                  <a:pt x="49" y="58"/>
                  <a:pt x="49" y="58"/>
                  <a:pt x="49" y="58"/>
                </a:cubicBezTo>
                <a:lnTo>
                  <a:pt x="49" y="53"/>
                </a:lnTo>
                <a:close/>
                <a:moveTo>
                  <a:pt x="41" y="49"/>
                </a:moveTo>
                <a:cubicBezTo>
                  <a:pt x="49" y="49"/>
                  <a:pt x="49" y="49"/>
                  <a:pt x="49" y="49"/>
                </a:cubicBezTo>
                <a:cubicBezTo>
                  <a:pt x="49" y="45"/>
                  <a:pt x="49" y="45"/>
                  <a:pt x="49" y="45"/>
                </a:cubicBezTo>
                <a:cubicBezTo>
                  <a:pt x="41" y="45"/>
                  <a:pt x="41" y="45"/>
                  <a:pt x="41" y="45"/>
                </a:cubicBezTo>
                <a:lnTo>
                  <a:pt x="41" y="4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5DD6DD2D-EE82-1848-98A8-F384543DE01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37123" y="3822449"/>
            <a:ext cx="553878" cy="437400"/>
          </a:xfrm>
          <a:custGeom>
            <a:avLst/>
            <a:gdLst/>
            <a:ahLst/>
            <a:cxnLst>
              <a:cxn ang="0">
                <a:pos x="84" y="0"/>
              </a:cxn>
              <a:cxn ang="0">
                <a:pos x="1" y="95"/>
              </a:cxn>
              <a:cxn ang="0">
                <a:pos x="84" y="80"/>
              </a:cxn>
              <a:cxn ang="0">
                <a:pos x="80" y="76"/>
              </a:cxn>
              <a:cxn ang="0">
                <a:pos x="82" y="74"/>
              </a:cxn>
              <a:cxn ang="0">
                <a:pos x="82" y="69"/>
              </a:cxn>
              <a:cxn ang="0">
                <a:pos x="78" y="80"/>
              </a:cxn>
              <a:cxn ang="0">
                <a:pos x="73" y="76"/>
              </a:cxn>
              <a:cxn ang="0">
                <a:pos x="75" y="69"/>
              </a:cxn>
              <a:cxn ang="0">
                <a:pos x="13" y="7"/>
              </a:cxn>
              <a:cxn ang="0">
                <a:pos x="80" y="55"/>
              </a:cxn>
              <a:cxn ang="0">
                <a:pos x="69" y="74"/>
              </a:cxn>
              <a:cxn ang="0">
                <a:pos x="68" y="69"/>
              </a:cxn>
              <a:cxn ang="0">
                <a:pos x="64" y="77"/>
              </a:cxn>
              <a:cxn ang="0">
                <a:pos x="59" y="77"/>
              </a:cxn>
              <a:cxn ang="0">
                <a:pos x="58" y="69"/>
              </a:cxn>
              <a:cxn ang="0">
                <a:pos x="59" y="74"/>
              </a:cxn>
              <a:cxn ang="0">
                <a:pos x="57" y="81"/>
              </a:cxn>
              <a:cxn ang="0">
                <a:pos x="52" y="74"/>
              </a:cxn>
              <a:cxn ang="0">
                <a:pos x="56" y="70"/>
              </a:cxn>
              <a:cxn ang="0">
                <a:pos x="46" y="76"/>
              </a:cxn>
              <a:cxn ang="0">
                <a:pos x="46" y="81"/>
              </a:cxn>
              <a:cxn ang="0">
                <a:pos x="45" y="70"/>
              </a:cxn>
              <a:cxn ang="0">
                <a:pos x="49" y="74"/>
              </a:cxn>
              <a:cxn ang="0">
                <a:pos x="44" y="77"/>
              </a:cxn>
              <a:cxn ang="0">
                <a:pos x="39" y="77"/>
              </a:cxn>
              <a:cxn ang="0">
                <a:pos x="43" y="70"/>
              </a:cxn>
              <a:cxn ang="0">
                <a:pos x="32" y="77"/>
              </a:cxn>
              <a:cxn ang="0">
                <a:pos x="36" y="81"/>
              </a:cxn>
              <a:cxn ang="0">
                <a:pos x="31" y="70"/>
              </a:cxn>
              <a:cxn ang="0">
                <a:pos x="36" y="74"/>
              </a:cxn>
              <a:cxn ang="0">
                <a:pos x="30" y="76"/>
              </a:cxn>
              <a:cxn ang="0">
                <a:pos x="25" y="80"/>
              </a:cxn>
              <a:cxn ang="0">
                <a:pos x="29" y="69"/>
              </a:cxn>
              <a:cxn ang="0">
                <a:pos x="25" y="73"/>
              </a:cxn>
              <a:cxn ang="0">
                <a:pos x="18" y="73"/>
              </a:cxn>
              <a:cxn ang="0">
                <a:pos x="12" y="70"/>
              </a:cxn>
              <a:cxn ang="0">
                <a:pos x="16" y="74"/>
              </a:cxn>
              <a:cxn ang="0">
                <a:pos x="12" y="76"/>
              </a:cxn>
              <a:cxn ang="0">
                <a:pos x="11" y="81"/>
              </a:cxn>
              <a:cxn ang="0">
                <a:pos x="11" y="87"/>
              </a:cxn>
              <a:cxn ang="0">
                <a:pos x="14" y="83"/>
              </a:cxn>
              <a:cxn ang="0">
                <a:pos x="16" y="87"/>
              </a:cxn>
              <a:cxn ang="0">
                <a:pos x="22" y="87"/>
              </a:cxn>
              <a:cxn ang="0">
                <a:pos x="19" y="76"/>
              </a:cxn>
              <a:cxn ang="0">
                <a:pos x="65" y="87"/>
              </a:cxn>
              <a:cxn ang="0">
                <a:pos x="65" y="82"/>
              </a:cxn>
              <a:cxn ang="0">
                <a:pos x="65" y="77"/>
              </a:cxn>
              <a:cxn ang="0">
                <a:pos x="70" y="81"/>
              </a:cxn>
              <a:cxn ang="0">
                <a:pos x="68" y="87"/>
              </a:cxn>
              <a:cxn ang="0">
                <a:pos x="74" y="87"/>
              </a:cxn>
              <a:cxn ang="0">
                <a:pos x="75" y="83"/>
              </a:cxn>
              <a:cxn ang="0">
                <a:pos x="84" y="87"/>
              </a:cxn>
            </a:cxnLst>
            <a:rect l="0" t="0" r="r" b="b"/>
            <a:pathLst>
              <a:path w="95" h="100">
                <a:moveTo>
                  <a:pt x="94" y="95"/>
                </a:moveTo>
                <a:cubicBezTo>
                  <a:pt x="88" y="61"/>
                  <a:pt x="88" y="61"/>
                  <a:pt x="88" y="61"/>
                </a:cubicBezTo>
                <a:cubicBezTo>
                  <a:pt x="88" y="61"/>
                  <a:pt x="88" y="61"/>
                  <a:pt x="88" y="61"/>
                </a:cubicBezTo>
                <a:cubicBezTo>
                  <a:pt x="88" y="6"/>
                  <a:pt x="88" y="6"/>
                  <a:pt x="88" y="6"/>
                </a:cubicBezTo>
                <a:cubicBezTo>
                  <a:pt x="88" y="3"/>
                  <a:pt x="86" y="0"/>
                  <a:pt x="84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0"/>
                  <a:pt x="6" y="3"/>
                  <a:pt x="6" y="6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1" y="95"/>
                  <a:pt x="1" y="95"/>
                  <a:pt x="1" y="95"/>
                </a:cubicBezTo>
                <a:cubicBezTo>
                  <a:pt x="0" y="97"/>
                  <a:pt x="3" y="100"/>
                  <a:pt x="6" y="100"/>
                </a:cubicBezTo>
                <a:cubicBezTo>
                  <a:pt x="90" y="100"/>
                  <a:pt x="90" y="100"/>
                  <a:pt x="90" y="100"/>
                </a:cubicBezTo>
                <a:cubicBezTo>
                  <a:pt x="93" y="100"/>
                  <a:pt x="95" y="97"/>
                  <a:pt x="94" y="95"/>
                </a:cubicBezTo>
                <a:close/>
                <a:moveTo>
                  <a:pt x="83" y="77"/>
                </a:moveTo>
                <a:cubicBezTo>
                  <a:pt x="84" y="80"/>
                  <a:pt x="84" y="80"/>
                  <a:pt x="84" y="80"/>
                </a:cubicBezTo>
                <a:cubicBezTo>
                  <a:pt x="84" y="80"/>
                  <a:pt x="84" y="81"/>
                  <a:pt x="83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81"/>
                  <a:pt x="79" y="80"/>
                  <a:pt x="79" y="80"/>
                </a:cubicBezTo>
                <a:cubicBezTo>
                  <a:pt x="79" y="77"/>
                  <a:pt x="79" y="77"/>
                  <a:pt x="79" y="77"/>
                </a:cubicBezTo>
                <a:cubicBezTo>
                  <a:pt x="79" y="76"/>
                  <a:pt x="79" y="76"/>
                  <a:pt x="80" y="76"/>
                </a:cubicBezTo>
                <a:cubicBezTo>
                  <a:pt x="83" y="76"/>
                  <a:pt x="83" y="76"/>
                  <a:pt x="83" y="76"/>
                </a:cubicBezTo>
                <a:cubicBezTo>
                  <a:pt x="83" y="76"/>
                  <a:pt x="83" y="76"/>
                  <a:pt x="83" y="77"/>
                </a:cubicBezTo>
                <a:close/>
                <a:moveTo>
                  <a:pt x="83" y="70"/>
                </a:moveTo>
                <a:cubicBezTo>
                  <a:pt x="83" y="73"/>
                  <a:pt x="83" y="73"/>
                  <a:pt x="83" y="73"/>
                </a:cubicBezTo>
                <a:cubicBezTo>
                  <a:pt x="83" y="74"/>
                  <a:pt x="83" y="74"/>
                  <a:pt x="82" y="74"/>
                </a:cubicBezTo>
                <a:cubicBezTo>
                  <a:pt x="79" y="74"/>
                  <a:pt x="79" y="74"/>
                  <a:pt x="79" y="74"/>
                </a:cubicBezTo>
                <a:cubicBezTo>
                  <a:pt x="78" y="74"/>
                  <a:pt x="78" y="74"/>
                  <a:pt x="78" y="73"/>
                </a:cubicBezTo>
                <a:cubicBezTo>
                  <a:pt x="78" y="70"/>
                  <a:pt x="78" y="70"/>
                  <a:pt x="78" y="70"/>
                </a:cubicBezTo>
                <a:cubicBezTo>
                  <a:pt x="78" y="70"/>
                  <a:pt x="78" y="69"/>
                  <a:pt x="78" y="69"/>
                </a:cubicBezTo>
                <a:cubicBezTo>
                  <a:pt x="82" y="69"/>
                  <a:pt x="82" y="69"/>
                  <a:pt x="82" y="69"/>
                </a:cubicBezTo>
                <a:cubicBezTo>
                  <a:pt x="82" y="69"/>
                  <a:pt x="83" y="70"/>
                  <a:pt x="83" y="70"/>
                </a:cubicBezTo>
                <a:close/>
                <a:moveTo>
                  <a:pt x="73" y="76"/>
                </a:moveTo>
                <a:cubicBezTo>
                  <a:pt x="77" y="76"/>
                  <a:pt x="77" y="76"/>
                  <a:pt x="77" y="76"/>
                </a:cubicBezTo>
                <a:cubicBezTo>
                  <a:pt x="77" y="76"/>
                  <a:pt x="77" y="76"/>
                  <a:pt x="77" y="77"/>
                </a:cubicBezTo>
                <a:cubicBezTo>
                  <a:pt x="78" y="80"/>
                  <a:pt x="78" y="80"/>
                  <a:pt x="78" y="80"/>
                </a:cubicBezTo>
                <a:cubicBezTo>
                  <a:pt x="78" y="80"/>
                  <a:pt x="77" y="81"/>
                  <a:pt x="77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73" y="81"/>
                  <a:pt x="72" y="80"/>
                  <a:pt x="72" y="80"/>
                </a:cubicBezTo>
                <a:cubicBezTo>
                  <a:pt x="72" y="77"/>
                  <a:pt x="72" y="77"/>
                  <a:pt x="72" y="77"/>
                </a:cubicBezTo>
                <a:cubicBezTo>
                  <a:pt x="72" y="76"/>
                  <a:pt x="72" y="76"/>
                  <a:pt x="73" y="76"/>
                </a:cubicBezTo>
                <a:close/>
                <a:moveTo>
                  <a:pt x="72" y="74"/>
                </a:moveTo>
                <a:cubicBezTo>
                  <a:pt x="71" y="74"/>
                  <a:pt x="71" y="74"/>
                  <a:pt x="71" y="73"/>
                </a:cubicBezTo>
                <a:cubicBezTo>
                  <a:pt x="71" y="70"/>
                  <a:pt x="71" y="70"/>
                  <a:pt x="71" y="70"/>
                </a:cubicBezTo>
                <a:cubicBezTo>
                  <a:pt x="71" y="70"/>
                  <a:pt x="71" y="69"/>
                  <a:pt x="72" y="69"/>
                </a:cubicBezTo>
                <a:cubicBezTo>
                  <a:pt x="75" y="69"/>
                  <a:pt x="75" y="69"/>
                  <a:pt x="75" y="69"/>
                </a:cubicBezTo>
                <a:cubicBezTo>
                  <a:pt x="75" y="69"/>
                  <a:pt x="76" y="70"/>
                  <a:pt x="76" y="70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74"/>
                  <a:pt x="76" y="74"/>
                  <a:pt x="75" y="74"/>
                </a:cubicBezTo>
                <a:lnTo>
                  <a:pt x="72" y="74"/>
                </a:lnTo>
                <a:close/>
                <a:moveTo>
                  <a:pt x="13" y="7"/>
                </a:moveTo>
                <a:cubicBezTo>
                  <a:pt x="13" y="7"/>
                  <a:pt x="13" y="6"/>
                  <a:pt x="14" y="6"/>
                </a:cubicBezTo>
                <a:cubicBezTo>
                  <a:pt x="80" y="6"/>
                  <a:pt x="80" y="6"/>
                  <a:pt x="80" y="6"/>
                </a:cubicBezTo>
                <a:cubicBezTo>
                  <a:pt x="81" y="6"/>
                  <a:pt x="81" y="7"/>
                  <a:pt x="81" y="7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5"/>
                  <a:pt x="81" y="55"/>
                  <a:pt x="80" y="55"/>
                </a:cubicBezTo>
                <a:cubicBezTo>
                  <a:pt x="14" y="55"/>
                  <a:pt x="14" y="55"/>
                  <a:pt x="14" y="55"/>
                </a:cubicBezTo>
                <a:cubicBezTo>
                  <a:pt x="13" y="55"/>
                  <a:pt x="13" y="55"/>
                  <a:pt x="13" y="54"/>
                </a:cubicBezTo>
                <a:lnTo>
                  <a:pt x="13" y="7"/>
                </a:lnTo>
                <a:close/>
                <a:moveTo>
                  <a:pt x="70" y="73"/>
                </a:moveTo>
                <a:cubicBezTo>
                  <a:pt x="70" y="74"/>
                  <a:pt x="69" y="74"/>
                  <a:pt x="69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4"/>
                  <a:pt x="64" y="74"/>
                  <a:pt x="64" y="73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70"/>
                  <a:pt x="65" y="69"/>
                  <a:pt x="65" y="69"/>
                </a:cubicBezTo>
                <a:cubicBezTo>
                  <a:pt x="68" y="69"/>
                  <a:pt x="68" y="69"/>
                  <a:pt x="68" y="69"/>
                </a:cubicBezTo>
                <a:cubicBezTo>
                  <a:pt x="69" y="69"/>
                  <a:pt x="69" y="70"/>
                  <a:pt x="69" y="70"/>
                </a:cubicBezTo>
                <a:lnTo>
                  <a:pt x="70" y="73"/>
                </a:lnTo>
                <a:close/>
                <a:moveTo>
                  <a:pt x="60" y="76"/>
                </a:moveTo>
                <a:cubicBezTo>
                  <a:pt x="63" y="76"/>
                  <a:pt x="63" y="76"/>
                  <a:pt x="63" y="76"/>
                </a:cubicBezTo>
                <a:cubicBezTo>
                  <a:pt x="64" y="76"/>
                  <a:pt x="64" y="76"/>
                  <a:pt x="64" y="77"/>
                </a:cubicBezTo>
                <a:cubicBezTo>
                  <a:pt x="64" y="80"/>
                  <a:pt x="64" y="80"/>
                  <a:pt x="64" y="80"/>
                </a:cubicBezTo>
                <a:cubicBezTo>
                  <a:pt x="64" y="80"/>
                  <a:pt x="64" y="81"/>
                  <a:pt x="63" y="81"/>
                </a:cubicBezTo>
                <a:cubicBezTo>
                  <a:pt x="60" y="81"/>
                  <a:pt x="60" y="81"/>
                  <a:pt x="60" y="81"/>
                </a:cubicBezTo>
                <a:cubicBezTo>
                  <a:pt x="59" y="81"/>
                  <a:pt x="59" y="80"/>
                  <a:pt x="59" y="80"/>
                </a:cubicBezTo>
                <a:cubicBezTo>
                  <a:pt x="59" y="77"/>
                  <a:pt x="59" y="77"/>
                  <a:pt x="59" y="77"/>
                </a:cubicBezTo>
                <a:cubicBezTo>
                  <a:pt x="59" y="76"/>
                  <a:pt x="59" y="76"/>
                  <a:pt x="60" y="76"/>
                </a:cubicBezTo>
                <a:close/>
                <a:moveTo>
                  <a:pt x="59" y="74"/>
                </a:moveTo>
                <a:cubicBezTo>
                  <a:pt x="58" y="74"/>
                  <a:pt x="58" y="74"/>
                  <a:pt x="58" y="73"/>
                </a:cubicBezTo>
                <a:cubicBezTo>
                  <a:pt x="58" y="70"/>
                  <a:pt x="58" y="70"/>
                  <a:pt x="58" y="70"/>
                </a:cubicBezTo>
                <a:cubicBezTo>
                  <a:pt x="58" y="70"/>
                  <a:pt x="58" y="69"/>
                  <a:pt x="58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2" y="69"/>
                  <a:pt x="63" y="70"/>
                  <a:pt x="63" y="70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74"/>
                  <a:pt x="63" y="74"/>
                  <a:pt x="62" y="74"/>
                </a:cubicBezTo>
                <a:lnTo>
                  <a:pt x="59" y="74"/>
                </a:lnTo>
                <a:close/>
                <a:moveTo>
                  <a:pt x="53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6"/>
                  <a:pt x="57" y="77"/>
                </a:cubicBezTo>
                <a:cubicBezTo>
                  <a:pt x="57" y="80"/>
                  <a:pt x="57" y="80"/>
                  <a:pt x="57" y="80"/>
                </a:cubicBezTo>
                <a:cubicBezTo>
                  <a:pt x="57" y="80"/>
                  <a:pt x="57" y="81"/>
                  <a:pt x="57" y="81"/>
                </a:cubicBezTo>
                <a:cubicBezTo>
                  <a:pt x="53" y="81"/>
                  <a:pt x="53" y="81"/>
                  <a:pt x="53" y="81"/>
                </a:cubicBezTo>
                <a:cubicBezTo>
                  <a:pt x="52" y="81"/>
                  <a:pt x="52" y="80"/>
                  <a:pt x="52" y="80"/>
                </a:cubicBezTo>
                <a:cubicBezTo>
                  <a:pt x="52" y="77"/>
                  <a:pt x="52" y="77"/>
                  <a:pt x="52" y="77"/>
                </a:cubicBezTo>
                <a:cubicBezTo>
                  <a:pt x="52" y="76"/>
                  <a:pt x="52" y="76"/>
                  <a:pt x="53" y="76"/>
                </a:cubicBezTo>
                <a:close/>
                <a:moveTo>
                  <a:pt x="52" y="74"/>
                </a:moveTo>
                <a:cubicBezTo>
                  <a:pt x="52" y="74"/>
                  <a:pt x="51" y="74"/>
                  <a:pt x="51" y="73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0"/>
                  <a:pt x="51" y="69"/>
                  <a:pt x="52" y="69"/>
                </a:cubicBezTo>
                <a:cubicBezTo>
                  <a:pt x="55" y="69"/>
                  <a:pt x="55" y="69"/>
                  <a:pt x="55" y="69"/>
                </a:cubicBezTo>
                <a:cubicBezTo>
                  <a:pt x="56" y="69"/>
                  <a:pt x="56" y="70"/>
                  <a:pt x="56" y="70"/>
                </a:cubicBezTo>
                <a:cubicBezTo>
                  <a:pt x="56" y="73"/>
                  <a:pt x="56" y="73"/>
                  <a:pt x="56" y="73"/>
                </a:cubicBezTo>
                <a:cubicBezTo>
                  <a:pt x="56" y="74"/>
                  <a:pt x="56" y="74"/>
                  <a:pt x="56" y="74"/>
                </a:cubicBezTo>
                <a:lnTo>
                  <a:pt x="52" y="74"/>
                </a:lnTo>
                <a:close/>
                <a:moveTo>
                  <a:pt x="45" y="77"/>
                </a:moveTo>
                <a:cubicBezTo>
                  <a:pt x="45" y="76"/>
                  <a:pt x="46" y="76"/>
                  <a:pt x="46" y="76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6"/>
                  <a:pt x="51" y="76"/>
                  <a:pt x="51" y="77"/>
                </a:cubicBezTo>
                <a:cubicBezTo>
                  <a:pt x="51" y="80"/>
                  <a:pt x="51" y="80"/>
                  <a:pt x="51" y="80"/>
                </a:cubicBezTo>
                <a:cubicBezTo>
                  <a:pt x="51" y="80"/>
                  <a:pt x="50" y="81"/>
                  <a:pt x="50" y="81"/>
                </a:cubicBezTo>
                <a:cubicBezTo>
                  <a:pt x="46" y="81"/>
                  <a:pt x="46" y="81"/>
                  <a:pt x="46" y="81"/>
                </a:cubicBezTo>
                <a:cubicBezTo>
                  <a:pt x="46" y="81"/>
                  <a:pt x="45" y="80"/>
                  <a:pt x="45" y="80"/>
                </a:cubicBezTo>
                <a:lnTo>
                  <a:pt x="45" y="77"/>
                </a:lnTo>
                <a:close/>
                <a:moveTo>
                  <a:pt x="45" y="74"/>
                </a:moveTo>
                <a:cubicBezTo>
                  <a:pt x="45" y="74"/>
                  <a:pt x="44" y="74"/>
                  <a:pt x="44" y="73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70"/>
                  <a:pt x="45" y="69"/>
                  <a:pt x="45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69"/>
                  <a:pt x="50" y="70"/>
                  <a:pt x="50" y="70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4"/>
                  <a:pt x="49" y="74"/>
                  <a:pt x="49" y="74"/>
                </a:cubicBezTo>
                <a:lnTo>
                  <a:pt x="45" y="74"/>
                </a:lnTo>
                <a:close/>
                <a:moveTo>
                  <a:pt x="39" y="77"/>
                </a:moveTo>
                <a:cubicBezTo>
                  <a:pt x="39" y="76"/>
                  <a:pt x="39" y="76"/>
                  <a:pt x="39" y="76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6"/>
                  <a:pt x="44" y="76"/>
                  <a:pt x="44" y="77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3" y="81"/>
                  <a:pt x="43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1"/>
                  <a:pt x="39" y="80"/>
                  <a:pt x="39" y="80"/>
                </a:cubicBezTo>
                <a:lnTo>
                  <a:pt x="39" y="77"/>
                </a:lnTo>
                <a:close/>
                <a:moveTo>
                  <a:pt x="38" y="73"/>
                </a:moveTo>
                <a:cubicBezTo>
                  <a:pt x="38" y="70"/>
                  <a:pt x="38" y="70"/>
                  <a:pt x="38" y="70"/>
                </a:cubicBezTo>
                <a:cubicBezTo>
                  <a:pt x="38" y="70"/>
                  <a:pt x="38" y="69"/>
                  <a:pt x="39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3" y="69"/>
                  <a:pt x="43" y="70"/>
                  <a:pt x="43" y="70"/>
                </a:cubicBezTo>
                <a:cubicBezTo>
                  <a:pt x="43" y="73"/>
                  <a:pt x="43" y="73"/>
                  <a:pt x="43" y="73"/>
                </a:cubicBezTo>
                <a:cubicBezTo>
                  <a:pt x="43" y="74"/>
                  <a:pt x="43" y="74"/>
                  <a:pt x="42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8" y="74"/>
                  <a:pt x="38" y="74"/>
                  <a:pt x="38" y="73"/>
                </a:cubicBezTo>
                <a:close/>
                <a:moveTo>
                  <a:pt x="32" y="77"/>
                </a:moveTo>
                <a:cubicBezTo>
                  <a:pt x="32" y="76"/>
                  <a:pt x="32" y="76"/>
                  <a:pt x="33" y="76"/>
                </a:cubicBezTo>
                <a:cubicBezTo>
                  <a:pt x="36" y="76"/>
                  <a:pt x="36" y="76"/>
                  <a:pt x="36" y="76"/>
                </a:cubicBezTo>
                <a:cubicBezTo>
                  <a:pt x="37" y="76"/>
                  <a:pt x="37" y="76"/>
                  <a:pt x="37" y="77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80"/>
                  <a:pt x="37" y="81"/>
                  <a:pt x="36" y="81"/>
                </a:cubicBezTo>
                <a:cubicBezTo>
                  <a:pt x="33" y="81"/>
                  <a:pt x="33" y="81"/>
                  <a:pt x="33" y="81"/>
                </a:cubicBezTo>
                <a:cubicBezTo>
                  <a:pt x="32" y="81"/>
                  <a:pt x="32" y="80"/>
                  <a:pt x="32" y="80"/>
                </a:cubicBezTo>
                <a:lnTo>
                  <a:pt x="32" y="77"/>
                </a:lnTo>
                <a:close/>
                <a:moveTo>
                  <a:pt x="31" y="73"/>
                </a:moveTo>
                <a:cubicBezTo>
                  <a:pt x="31" y="70"/>
                  <a:pt x="31" y="70"/>
                  <a:pt x="31" y="70"/>
                </a:cubicBezTo>
                <a:cubicBezTo>
                  <a:pt x="31" y="70"/>
                  <a:pt x="32" y="69"/>
                  <a:pt x="32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9"/>
                  <a:pt x="37" y="70"/>
                  <a:pt x="37" y="70"/>
                </a:cubicBezTo>
                <a:cubicBezTo>
                  <a:pt x="36" y="73"/>
                  <a:pt x="36" y="73"/>
                  <a:pt x="36" y="73"/>
                </a:cubicBezTo>
                <a:cubicBezTo>
                  <a:pt x="36" y="74"/>
                  <a:pt x="36" y="74"/>
                  <a:pt x="36" y="74"/>
                </a:cubicBezTo>
                <a:cubicBezTo>
                  <a:pt x="32" y="74"/>
                  <a:pt x="32" y="74"/>
                  <a:pt x="32" y="74"/>
                </a:cubicBezTo>
                <a:cubicBezTo>
                  <a:pt x="32" y="74"/>
                  <a:pt x="31" y="74"/>
                  <a:pt x="31" y="73"/>
                </a:cubicBezTo>
                <a:close/>
                <a:moveTo>
                  <a:pt x="25" y="77"/>
                </a:moveTo>
                <a:cubicBezTo>
                  <a:pt x="25" y="76"/>
                  <a:pt x="26" y="76"/>
                  <a:pt x="26" y="76"/>
                </a:cubicBezTo>
                <a:cubicBezTo>
                  <a:pt x="30" y="76"/>
                  <a:pt x="30" y="76"/>
                  <a:pt x="30" y="76"/>
                </a:cubicBezTo>
                <a:cubicBezTo>
                  <a:pt x="30" y="76"/>
                  <a:pt x="30" y="76"/>
                  <a:pt x="30" y="77"/>
                </a:cubicBezTo>
                <a:cubicBezTo>
                  <a:pt x="30" y="80"/>
                  <a:pt x="30" y="80"/>
                  <a:pt x="30" y="80"/>
                </a:cubicBezTo>
                <a:cubicBezTo>
                  <a:pt x="30" y="80"/>
                  <a:pt x="30" y="81"/>
                  <a:pt x="29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5" y="81"/>
                  <a:pt x="25" y="80"/>
                  <a:pt x="25" y="80"/>
                </a:cubicBezTo>
                <a:lnTo>
                  <a:pt x="25" y="77"/>
                </a:lnTo>
                <a:close/>
                <a:moveTo>
                  <a:pt x="25" y="73"/>
                </a:moveTo>
                <a:cubicBezTo>
                  <a:pt x="25" y="70"/>
                  <a:pt x="25" y="70"/>
                  <a:pt x="25" y="70"/>
                </a:cubicBezTo>
                <a:cubicBezTo>
                  <a:pt x="25" y="70"/>
                  <a:pt x="25" y="69"/>
                  <a:pt x="26" y="69"/>
                </a:cubicBezTo>
                <a:cubicBezTo>
                  <a:pt x="29" y="69"/>
                  <a:pt x="29" y="69"/>
                  <a:pt x="29" y="69"/>
                </a:cubicBezTo>
                <a:cubicBezTo>
                  <a:pt x="30" y="69"/>
                  <a:pt x="30" y="70"/>
                  <a:pt x="30" y="70"/>
                </a:cubicBezTo>
                <a:cubicBezTo>
                  <a:pt x="30" y="73"/>
                  <a:pt x="30" y="73"/>
                  <a:pt x="30" y="73"/>
                </a:cubicBezTo>
                <a:cubicBezTo>
                  <a:pt x="30" y="74"/>
                  <a:pt x="29" y="74"/>
                  <a:pt x="29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4"/>
                  <a:pt x="25" y="74"/>
                  <a:pt x="25" y="73"/>
                </a:cubicBezTo>
                <a:close/>
                <a:moveTo>
                  <a:pt x="23" y="70"/>
                </a:moveTo>
                <a:cubicBezTo>
                  <a:pt x="23" y="73"/>
                  <a:pt x="23" y="73"/>
                  <a:pt x="23" y="73"/>
                </a:cubicBezTo>
                <a:cubicBezTo>
                  <a:pt x="23" y="74"/>
                  <a:pt x="23" y="74"/>
                  <a:pt x="22" y="74"/>
                </a:cubicBezTo>
                <a:cubicBezTo>
                  <a:pt x="19" y="74"/>
                  <a:pt x="19" y="74"/>
                  <a:pt x="19" y="74"/>
                </a:cubicBezTo>
                <a:cubicBezTo>
                  <a:pt x="18" y="74"/>
                  <a:pt x="18" y="74"/>
                  <a:pt x="18" y="73"/>
                </a:cubicBezTo>
                <a:cubicBezTo>
                  <a:pt x="18" y="70"/>
                  <a:pt x="18" y="70"/>
                  <a:pt x="18" y="70"/>
                </a:cubicBezTo>
                <a:cubicBezTo>
                  <a:pt x="18" y="70"/>
                  <a:pt x="19" y="69"/>
                  <a:pt x="19" y="69"/>
                </a:cubicBezTo>
                <a:cubicBezTo>
                  <a:pt x="23" y="69"/>
                  <a:pt x="23" y="69"/>
                  <a:pt x="23" y="69"/>
                </a:cubicBezTo>
                <a:cubicBezTo>
                  <a:pt x="23" y="69"/>
                  <a:pt x="23" y="70"/>
                  <a:pt x="23" y="70"/>
                </a:cubicBezTo>
                <a:close/>
                <a:moveTo>
                  <a:pt x="12" y="70"/>
                </a:moveTo>
                <a:cubicBezTo>
                  <a:pt x="12" y="70"/>
                  <a:pt x="12" y="69"/>
                  <a:pt x="13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7" y="69"/>
                  <a:pt x="17" y="70"/>
                  <a:pt x="17" y="70"/>
                </a:cubicBezTo>
                <a:cubicBezTo>
                  <a:pt x="16" y="73"/>
                  <a:pt x="16" y="73"/>
                  <a:pt x="16" y="73"/>
                </a:cubicBezTo>
                <a:cubicBezTo>
                  <a:pt x="16" y="74"/>
                  <a:pt x="16" y="74"/>
                  <a:pt x="16" y="74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74"/>
                  <a:pt x="11" y="74"/>
                  <a:pt x="11" y="73"/>
                </a:cubicBezTo>
                <a:lnTo>
                  <a:pt x="12" y="70"/>
                </a:lnTo>
                <a:close/>
                <a:moveTo>
                  <a:pt x="11" y="77"/>
                </a:moveTo>
                <a:cubicBezTo>
                  <a:pt x="11" y="76"/>
                  <a:pt x="11" y="76"/>
                  <a:pt x="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80"/>
                  <a:pt x="17" y="80"/>
                  <a:pt x="17" y="80"/>
                </a:cubicBezTo>
                <a:cubicBezTo>
                  <a:pt x="17" y="80"/>
                  <a:pt x="16" y="81"/>
                  <a:pt x="16" y="81"/>
                </a:cubicBezTo>
                <a:cubicBezTo>
                  <a:pt x="11" y="81"/>
                  <a:pt x="11" y="81"/>
                  <a:pt x="11" y="81"/>
                </a:cubicBezTo>
                <a:cubicBezTo>
                  <a:pt x="11" y="81"/>
                  <a:pt x="11" y="80"/>
                  <a:pt x="11" y="80"/>
                </a:cubicBezTo>
                <a:lnTo>
                  <a:pt x="11" y="77"/>
                </a:lnTo>
                <a:close/>
                <a:moveTo>
                  <a:pt x="14" y="87"/>
                </a:moveTo>
                <a:cubicBezTo>
                  <a:pt x="14" y="87"/>
                  <a:pt x="14" y="87"/>
                  <a:pt x="13" y="87"/>
                </a:cubicBezTo>
                <a:cubicBezTo>
                  <a:pt x="11" y="87"/>
                  <a:pt x="11" y="87"/>
                  <a:pt x="11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0" y="83"/>
                  <a:pt x="10" y="83"/>
                  <a:pt x="10" y="83"/>
                </a:cubicBezTo>
                <a:cubicBezTo>
                  <a:pt x="10" y="83"/>
                  <a:pt x="11" y="82"/>
                  <a:pt x="11" y="82"/>
                </a:cubicBezTo>
                <a:cubicBezTo>
                  <a:pt x="14" y="82"/>
                  <a:pt x="14" y="82"/>
                  <a:pt x="14" y="82"/>
                </a:cubicBezTo>
                <a:cubicBezTo>
                  <a:pt x="14" y="82"/>
                  <a:pt x="14" y="83"/>
                  <a:pt x="14" y="83"/>
                </a:cubicBezTo>
                <a:lnTo>
                  <a:pt x="14" y="87"/>
                </a:lnTo>
                <a:close/>
                <a:moveTo>
                  <a:pt x="22" y="87"/>
                </a:moveTo>
                <a:cubicBezTo>
                  <a:pt x="22" y="87"/>
                  <a:pt x="21" y="87"/>
                  <a:pt x="21" y="87"/>
                </a:cubicBezTo>
                <a:cubicBezTo>
                  <a:pt x="16" y="87"/>
                  <a:pt x="16" y="87"/>
                  <a:pt x="16" y="87"/>
                </a:cubicBezTo>
                <a:cubicBezTo>
                  <a:pt x="16" y="87"/>
                  <a:pt x="16" y="87"/>
                  <a:pt x="16" y="87"/>
                </a:cubicBezTo>
                <a:cubicBezTo>
                  <a:pt x="16" y="83"/>
                  <a:pt x="16" y="83"/>
                  <a:pt x="16" y="83"/>
                </a:cubicBezTo>
                <a:cubicBezTo>
                  <a:pt x="16" y="83"/>
                  <a:pt x="16" y="82"/>
                  <a:pt x="17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2" y="82"/>
                  <a:pt x="22" y="83"/>
                  <a:pt x="22" y="83"/>
                </a:cubicBezTo>
                <a:lnTo>
                  <a:pt x="22" y="87"/>
                </a:lnTo>
                <a:close/>
                <a:moveTo>
                  <a:pt x="23" y="81"/>
                </a:moveTo>
                <a:cubicBezTo>
                  <a:pt x="19" y="81"/>
                  <a:pt x="19" y="81"/>
                  <a:pt x="19" y="81"/>
                </a:cubicBezTo>
                <a:cubicBezTo>
                  <a:pt x="18" y="81"/>
                  <a:pt x="18" y="80"/>
                  <a:pt x="18" y="80"/>
                </a:cubicBezTo>
                <a:cubicBezTo>
                  <a:pt x="18" y="77"/>
                  <a:pt x="18" y="77"/>
                  <a:pt x="18" y="77"/>
                </a:cubicBezTo>
                <a:cubicBezTo>
                  <a:pt x="19" y="76"/>
                  <a:pt x="19" y="76"/>
                  <a:pt x="19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4" y="76"/>
                  <a:pt x="24" y="77"/>
                </a:cubicBezTo>
                <a:cubicBezTo>
                  <a:pt x="23" y="80"/>
                  <a:pt x="23" y="80"/>
                  <a:pt x="23" y="80"/>
                </a:cubicBezTo>
                <a:cubicBezTo>
                  <a:pt x="23" y="80"/>
                  <a:pt x="23" y="81"/>
                  <a:pt x="23" y="81"/>
                </a:cubicBezTo>
                <a:close/>
                <a:moveTo>
                  <a:pt x="65" y="87"/>
                </a:moveTo>
                <a:cubicBezTo>
                  <a:pt x="24" y="87"/>
                  <a:pt x="24" y="87"/>
                  <a:pt x="24" y="87"/>
                </a:cubicBezTo>
                <a:cubicBezTo>
                  <a:pt x="24" y="87"/>
                  <a:pt x="23" y="87"/>
                  <a:pt x="23" y="87"/>
                </a:cubicBezTo>
                <a:cubicBezTo>
                  <a:pt x="23" y="83"/>
                  <a:pt x="23" y="83"/>
                  <a:pt x="23" y="83"/>
                </a:cubicBezTo>
                <a:cubicBezTo>
                  <a:pt x="24" y="83"/>
                  <a:pt x="24" y="82"/>
                  <a:pt x="24" y="82"/>
                </a:cubicBezTo>
                <a:cubicBezTo>
                  <a:pt x="65" y="82"/>
                  <a:pt x="65" y="82"/>
                  <a:pt x="65" y="82"/>
                </a:cubicBezTo>
                <a:cubicBezTo>
                  <a:pt x="66" y="82"/>
                  <a:pt x="66" y="83"/>
                  <a:pt x="66" y="83"/>
                </a:cubicBezTo>
                <a:cubicBezTo>
                  <a:pt x="66" y="87"/>
                  <a:pt x="66" y="87"/>
                  <a:pt x="66" y="87"/>
                </a:cubicBezTo>
                <a:cubicBezTo>
                  <a:pt x="66" y="87"/>
                  <a:pt x="66" y="87"/>
                  <a:pt x="65" y="87"/>
                </a:cubicBezTo>
                <a:close/>
                <a:moveTo>
                  <a:pt x="66" y="80"/>
                </a:moveTo>
                <a:cubicBezTo>
                  <a:pt x="65" y="77"/>
                  <a:pt x="65" y="77"/>
                  <a:pt x="65" y="77"/>
                </a:cubicBezTo>
                <a:cubicBezTo>
                  <a:pt x="65" y="76"/>
                  <a:pt x="66" y="76"/>
                  <a:pt x="66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76"/>
                  <a:pt x="71" y="76"/>
                  <a:pt x="71" y="77"/>
                </a:cubicBezTo>
                <a:cubicBezTo>
                  <a:pt x="71" y="80"/>
                  <a:pt x="71" y="80"/>
                  <a:pt x="71" y="80"/>
                </a:cubicBezTo>
                <a:cubicBezTo>
                  <a:pt x="71" y="80"/>
                  <a:pt x="71" y="81"/>
                  <a:pt x="70" y="81"/>
                </a:cubicBezTo>
                <a:cubicBezTo>
                  <a:pt x="67" y="81"/>
                  <a:pt x="67" y="81"/>
                  <a:pt x="67" y="81"/>
                </a:cubicBezTo>
                <a:cubicBezTo>
                  <a:pt x="66" y="81"/>
                  <a:pt x="66" y="80"/>
                  <a:pt x="66" y="80"/>
                </a:cubicBezTo>
                <a:close/>
                <a:moveTo>
                  <a:pt x="73" y="87"/>
                </a:moveTo>
                <a:cubicBezTo>
                  <a:pt x="69" y="87"/>
                  <a:pt x="69" y="87"/>
                  <a:pt x="69" y="87"/>
                </a:cubicBezTo>
                <a:cubicBezTo>
                  <a:pt x="68" y="87"/>
                  <a:pt x="68" y="87"/>
                  <a:pt x="68" y="87"/>
                </a:cubicBezTo>
                <a:cubicBezTo>
                  <a:pt x="68" y="83"/>
                  <a:pt x="68" y="83"/>
                  <a:pt x="68" y="83"/>
                </a:cubicBezTo>
                <a:cubicBezTo>
                  <a:pt x="68" y="83"/>
                  <a:pt x="68" y="82"/>
                  <a:pt x="68" y="82"/>
                </a:cubicBezTo>
                <a:cubicBezTo>
                  <a:pt x="73" y="82"/>
                  <a:pt x="73" y="82"/>
                  <a:pt x="73" y="82"/>
                </a:cubicBezTo>
                <a:cubicBezTo>
                  <a:pt x="73" y="82"/>
                  <a:pt x="74" y="83"/>
                  <a:pt x="74" y="83"/>
                </a:cubicBezTo>
                <a:cubicBezTo>
                  <a:pt x="74" y="87"/>
                  <a:pt x="74" y="87"/>
                  <a:pt x="74" y="87"/>
                </a:cubicBezTo>
                <a:cubicBezTo>
                  <a:pt x="74" y="87"/>
                  <a:pt x="74" y="87"/>
                  <a:pt x="73" y="87"/>
                </a:cubicBezTo>
                <a:close/>
                <a:moveTo>
                  <a:pt x="84" y="87"/>
                </a:moveTo>
                <a:cubicBezTo>
                  <a:pt x="76" y="87"/>
                  <a:pt x="76" y="87"/>
                  <a:pt x="76" y="87"/>
                </a:cubicBezTo>
                <a:cubicBezTo>
                  <a:pt x="76" y="87"/>
                  <a:pt x="76" y="87"/>
                  <a:pt x="76" y="87"/>
                </a:cubicBezTo>
                <a:cubicBezTo>
                  <a:pt x="75" y="83"/>
                  <a:pt x="75" y="83"/>
                  <a:pt x="75" y="83"/>
                </a:cubicBezTo>
                <a:cubicBezTo>
                  <a:pt x="75" y="83"/>
                  <a:pt x="75" y="82"/>
                  <a:pt x="76" y="82"/>
                </a:cubicBezTo>
                <a:cubicBezTo>
                  <a:pt x="83" y="82"/>
                  <a:pt x="83" y="82"/>
                  <a:pt x="83" y="82"/>
                </a:cubicBezTo>
                <a:cubicBezTo>
                  <a:pt x="84" y="82"/>
                  <a:pt x="84" y="83"/>
                  <a:pt x="84" y="83"/>
                </a:cubicBezTo>
                <a:cubicBezTo>
                  <a:pt x="85" y="87"/>
                  <a:pt x="85" y="87"/>
                  <a:pt x="85" y="87"/>
                </a:cubicBezTo>
                <a:cubicBezTo>
                  <a:pt x="85" y="87"/>
                  <a:pt x="84" y="87"/>
                  <a:pt x="84" y="8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9">
            <a:extLst>
              <a:ext uri="{FF2B5EF4-FFF2-40B4-BE49-F238E27FC236}">
                <a16:creationId xmlns:a16="http://schemas.microsoft.com/office/drawing/2014/main" id="{05EC091E-7098-BF45-BE5F-A675258AF59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899264" y="3930614"/>
            <a:ext cx="489600" cy="22107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43"/>
              </a:cxn>
              <a:cxn ang="0">
                <a:pos x="76" y="49"/>
              </a:cxn>
              <a:cxn ang="0">
                <a:pos x="82" y="5"/>
              </a:cxn>
              <a:cxn ang="0">
                <a:pos x="45" y="8"/>
              </a:cxn>
              <a:cxn ang="0">
                <a:pos x="53" y="16"/>
              </a:cxn>
              <a:cxn ang="0">
                <a:pos x="45" y="8"/>
              </a:cxn>
              <a:cxn ang="0">
                <a:pos x="57" y="28"/>
              </a:cxn>
              <a:cxn ang="0">
                <a:pos x="49" y="20"/>
              </a:cxn>
              <a:cxn ang="0">
                <a:pos x="33" y="8"/>
              </a:cxn>
              <a:cxn ang="0">
                <a:pos x="41" y="16"/>
              </a:cxn>
              <a:cxn ang="0">
                <a:pos x="33" y="8"/>
              </a:cxn>
              <a:cxn ang="0">
                <a:pos x="45" y="28"/>
              </a:cxn>
              <a:cxn ang="0">
                <a:pos x="37" y="20"/>
              </a:cxn>
              <a:cxn ang="0">
                <a:pos x="20" y="8"/>
              </a:cxn>
              <a:cxn ang="0">
                <a:pos x="29" y="16"/>
              </a:cxn>
              <a:cxn ang="0">
                <a:pos x="20" y="8"/>
              </a:cxn>
              <a:cxn ang="0">
                <a:pos x="33" y="28"/>
              </a:cxn>
              <a:cxn ang="0">
                <a:pos x="24" y="20"/>
              </a:cxn>
              <a:cxn ang="0">
                <a:pos x="8" y="8"/>
              </a:cxn>
              <a:cxn ang="0">
                <a:pos x="16" y="16"/>
              </a:cxn>
              <a:cxn ang="0">
                <a:pos x="8" y="8"/>
              </a:cxn>
              <a:cxn ang="0">
                <a:pos x="20" y="28"/>
              </a:cxn>
              <a:cxn ang="0">
                <a:pos x="12" y="20"/>
              </a:cxn>
              <a:cxn ang="0">
                <a:pos x="16" y="40"/>
              </a:cxn>
              <a:cxn ang="0">
                <a:pos x="8" y="32"/>
              </a:cxn>
              <a:cxn ang="0">
                <a:pos x="16" y="40"/>
              </a:cxn>
              <a:cxn ang="0">
                <a:pos x="20" y="40"/>
              </a:cxn>
              <a:cxn ang="0">
                <a:pos x="61" y="32"/>
              </a:cxn>
              <a:cxn ang="0">
                <a:pos x="74" y="40"/>
              </a:cxn>
              <a:cxn ang="0">
                <a:pos x="65" y="32"/>
              </a:cxn>
              <a:cxn ang="0">
                <a:pos x="74" y="40"/>
              </a:cxn>
              <a:cxn ang="0">
                <a:pos x="61" y="20"/>
              </a:cxn>
              <a:cxn ang="0">
                <a:pos x="69" y="28"/>
              </a:cxn>
              <a:cxn ang="0">
                <a:pos x="74" y="16"/>
              </a:cxn>
              <a:cxn ang="0">
                <a:pos x="57" y="8"/>
              </a:cxn>
              <a:cxn ang="0">
                <a:pos x="74" y="16"/>
              </a:cxn>
            </a:cxnLst>
            <a:rect l="0" t="0" r="r" b="b"/>
            <a:pathLst>
              <a:path w="82" h="49">
                <a:moveTo>
                  <a:pt x="76" y="0"/>
                </a:moveTo>
                <a:cubicBezTo>
                  <a:pt x="6" y="0"/>
                  <a:pt x="6" y="0"/>
                  <a:pt x="6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6"/>
                  <a:pt x="2" y="49"/>
                  <a:pt x="6" y="49"/>
                </a:cubicBezTo>
                <a:cubicBezTo>
                  <a:pt x="76" y="49"/>
                  <a:pt x="76" y="49"/>
                  <a:pt x="76" y="49"/>
                </a:cubicBezTo>
                <a:cubicBezTo>
                  <a:pt x="79" y="49"/>
                  <a:pt x="82" y="46"/>
                  <a:pt x="82" y="43"/>
                </a:cubicBezTo>
                <a:cubicBezTo>
                  <a:pt x="82" y="5"/>
                  <a:pt x="82" y="5"/>
                  <a:pt x="82" y="5"/>
                </a:cubicBezTo>
                <a:cubicBezTo>
                  <a:pt x="82" y="2"/>
                  <a:pt x="79" y="0"/>
                  <a:pt x="76" y="0"/>
                </a:cubicBezTo>
                <a:close/>
                <a:moveTo>
                  <a:pt x="45" y="8"/>
                </a:moveTo>
                <a:cubicBezTo>
                  <a:pt x="53" y="8"/>
                  <a:pt x="53" y="8"/>
                  <a:pt x="53" y="8"/>
                </a:cubicBezTo>
                <a:cubicBezTo>
                  <a:pt x="53" y="16"/>
                  <a:pt x="53" y="16"/>
                  <a:pt x="53" y="16"/>
                </a:cubicBezTo>
                <a:cubicBezTo>
                  <a:pt x="45" y="16"/>
                  <a:pt x="45" y="16"/>
                  <a:pt x="45" y="16"/>
                </a:cubicBezTo>
                <a:lnTo>
                  <a:pt x="45" y="8"/>
                </a:lnTo>
                <a:close/>
                <a:moveTo>
                  <a:pt x="57" y="20"/>
                </a:moveTo>
                <a:cubicBezTo>
                  <a:pt x="57" y="28"/>
                  <a:pt x="57" y="28"/>
                  <a:pt x="57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0"/>
                  <a:pt x="49" y="20"/>
                  <a:pt x="49" y="20"/>
                </a:cubicBezTo>
                <a:lnTo>
                  <a:pt x="57" y="20"/>
                </a:lnTo>
                <a:close/>
                <a:moveTo>
                  <a:pt x="33" y="8"/>
                </a:moveTo>
                <a:cubicBezTo>
                  <a:pt x="41" y="8"/>
                  <a:pt x="41" y="8"/>
                  <a:pt x="41" y="8"/>
                </a:cubicBezTo>
                <a:cubicBezTo>
                  <a:pt x="41" y="16"/>
                  <a:pt x="41" y="16"/>
                  <a:pt x="41" y="16"/>
                </a:cubicBezTo>
                <a:cubicBezTo>
                  <a:pt x="33" y="16"/>
                  <a:pt x="33" y="16"/>
                  <a:pt x="33" y="16"/>
                </a:cubicBezTo>
                <a:lnTo>
                  <a:pt x="33" y="8"/>
                </a:lnTo>
                <a:close/>
                <a:moveTo>
                  <a:pt x="45" y="20"/>
                </a:moveTo>
                <a:cubicBezTo>
                  <a:pt x="45" y="28"/>
                  <a:pt x="45" y="28"/>
                  <a:pt x="4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7" y="20"/>
                  <a:pt x="37" y="20"/>
                  <a:pt x="37" y="20"/>
                </a:cubicBezTo>
                <a:lnTo>
                  <a:pt x="45" y="20"/>
                </a:lnTo>
                <a:close/>
                <a:moveTo>
                  <a:pt x="20" y="8"/>
                </a:moveTo>
                <a:cubicBezTo>
                  <a:pt x="29" y="8"/>
                  <a:pt x="29" y="8"/>
                  <a:pt x="29" y="8"/>
                </a:cubicBezTo>
                <a:cubicBezTo>
                  <a:pt x="29" y="16"/>
                  <a:pt x="29" y="16"/>
                  <a:pt x="29" y="16"/>
                </a:cubicBezTo>
                <a:cubicBezTo>
                  <a:pt x="20" y="16"/>
                  <a:pt x="20" y="16"/>
                  <a:pt x="20" y="16"/>
                </a:cubicBezTo>
                <a:lnTo>
                  <a:pt x="20" y="8"/>
                </a:lnTo>
                <a:close/>
                <a:moveTo>
                  <a:pt x="33" y="20"/>
                </a:moveTo>
                <a:cubicBezTo>
                  <a:pt x="33" y="28"/>
                  <a:pt x="33" y="28"/>
                  <a:pt x="33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0"/>
                  <a:pt x="24" y="20"/>
                  <a:pt x="24" y="20"/>
                </a:cubicBezTo>
                <a:lnTo>
                  <a:pt x="33" y="20"/>
                </a:lnTo>
                <a:close/>
                <a:moveTo>
                  <a:pt x="8" y="8"/>
                </a:moveTo>
                <a:cubicBezTo>
                  <a:pt x="16" y="8"/>
                  <a:pt x="16" y="8"/>
                  <a:pt x="16" y="8"/>
                </a:cubicBezTo>
                <a:cubicBezTo>
                  <a:pt x="16" y="16"/>
                  <a:pt x="16" y="16"/>
                  <a:pt x="16" y="16"/>
                </a:cubicBezTo>
                <a:cubicBezTo>
                  <a:pt x="8" y="16"/>
                  <a:pt x="8" y="16"/>
                  <a:pt x="8" y="16"/>
                </a:cubicBezTo>
                <a:lnTo>
                  <a:pt x="8" y="8"/>
                </a:lnTo>
                <a:close/>
                <a:moveTo>
                  <a:pt x="20" y="20"/>
                </a:moveTo>
                <a:cubicBezTo>
                  <a:pt x="20" y="28"/>
                  <a:pt x="20" y="28"/>
                  <a:pt x="20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0"/>
                  <a:pt x="12" y="20"/>
                  <a:pt x="12" y="20"/>
                </a:cubicBezTo>
                <a:lnTo>
                  <a:pt x="20" y="20"/>
                </a:lnTo>
                <a:close/>
                <a:moveTo>
                  <a:pt x="16" y="40"/>
                </a:moveTo>
                <a:cubicBezTo>
                  <a:pt x="8" y="40"/>
                  <a:pt x="8" y="40"/>
                  <a:pt x="8" y="40"/>
                </a:cubicBezTo>
                <a:cubicBezTo>
                  <a:pt x="8" y="32"/>
                  <a:pt x="8" y="32"/>
                  <a:pt x="8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61" y="40"/>
                </a:moveTo>
                <a:cubicBezTo>
                  <a:pt x="20" y="40"/>
                  <a:pt x="20" y="40"/>
                  <a:pt x="20" y="40"/>
                </a:cubicBezTo>
                <a:cubicBezTo>
                  <a:pt x="20" y="32"/>
                  <a:pt x="20" y="32"/>
                  <a:pt x="20" y="32"/>
                </a:cubicBezTo>
                <a:cubicBezTo>
                  <a:pt x="61" y="32"/>
                  <a:pt x="61" y="32"/>
                  <a:pt x="61" y="32"/>
                </a:cubicBezTo>
                <a:lnTo>
                  <a:pt x="61" y="40"/>
                </a:lnTo>
                <a:close/>
                <a:moveTo>
                  <a:pt x="74" y="40"/>
                </a:moveTo>
                <a:cubicBezTo>
                  <a:pt x="65" y="40"/>
                  <a:pt x="65" y="40"/>
                  <a:pt x="65" y="40"/>
                </a:cubicBezTo>
                <a:cubicBezTo>
                  <a:pt x="65" y="32"/>
                  <a:pt x="65" y="32"/>
                  <a:pt x="65" y="32"/>
                </a:cubicBezTo>
                <a:cubicBezTo>
                  <a:pt x="74" y="32"/>
                  <a:pt x="74" y="32"/>
                  <a:pt x="74" y="32"/>
                </a:cubicBezTo>
                <a:lnTo>
                  <a:pt x="74" y="40"/>
                </a:lnTo>
                <a:close/>
                <a:moveTo>
                  <a:pt x="61" y="28"/>
                </a:moveTo>
                <a:cubicBezTo>
                  <a:pt x="61" y="20"/>
                  <a:pt x="61" y="20"/>
                  <a:pt x="61" y="20"/>
                </a:cubicBezTo>
                <a:cubicBezTo>
                  <a:pt x="69" y="20"/>
                  <a:pt x="69" y="20"/>
                  <a:pt x="69" y="20"/>
                </a:cubicBezTo>
                <a:cubicBezTo>
                  <a:pt x="69" y="28"/>
                  <a:pt x="69" y="28"/>
                  <a:pt x="69" y="28"/>
                </a:cubicBezTo>
                <a:lnTo>
                  <a:pt x="61" y="28"/>
                </a:lnTo>
                <a:close/>
                <a:moveTo>
                  <a:pt x="74" y="16"/>
                </a:moveTo>
                <a:cubicBezTo>
                  <a:pt x="57" y="16"/>
                  <a:pt x="57" y="16"/>
                  <a:pt x="57" y="16"/>
                </a:cubicBezTo>
                <a:cubicBezTo>
                  <a:pt x="57" y="8"/>
                  <a:pt x="57" y="8"/>
                  <a:pt x="57" y="8"/>
                </a:cubicBezTo>
                <a:cubicBezTo>
                  <a:pt x="74" y="8"/>
                  <a:pt x="74" y="8"/>
                  <a:pt x="74" y="8"/>
                </a:cubicBezTo>
                <a:lnTo>
                  <a:pt x="74" y="1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13">
            <a:extLst>
              <a:ext uri="{FF2B5EF4-FFF2-40B4-BE49-F238E27FC236}">
                <a16:creationId xmlns:a16="http://schemas.microsoft.com/office/drawing/2014/main" id="{749E13C7-D645-EA4E-B032-6901773F8F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957906" y="3893186"/>
            <a:ext cx="388800" cy="295961"/>
          </a:xfrm>
          <a:custGeom>
            <a:avLst/>
            <a:gdLst/>
            <a:ahLst/>
            <a:cxnLst>
              <a:cxn ang="0">
                <a:pos x="54" y="0"/>
              </a:cxn>
              <a:cxn ang="0">
                <a:pos x="8" y="0"/>
              </a:cxn>
              <a:cxn ang="0">
                <a:pos x="0" y="9"/>
              </a:cxn>
              <a:cxn ang="0">
                <a:pos x="0" y="58"/>
              </a:cxn>
              <a:cxn ang="0">
                <a:pos x="8" y="66"/>
              </a:cxn>
              <a:cxn ang="0">
                <a:pos x="57" y="66"/>
              </a:cxn>
              <a:cxn ang="0">
                <a:pos x="65" y="58"/>
              </a:cxn>
              <a:cxn ang="0">
                <a:pos x="65" y="13"/>
              </a:cxn>
              <a:cxn ang="0">
                <a:pos x="54" y="0"/>
              </a:cxn>
              <a:cxn ang="0">
                <a:pos x="49" y="25"/>
              </a:cxn>
              <a:cxn ang="0">
                <a:pos x="45" y="29"/>
              </a:cxn>
              <a:cxn ang="0">
                <a:pos x="20" y="29"/>
              </a:cxn>
              <a:cxn ang="0">
                <a:pos x="16" y="25"/>
              </a:cxn>
              <a:cxn ang="0">
                <a:pos x="16" y="4"/>
              </a:cxn>
              <a:cxn ang="0">
                <a:pos x="49" y="4"/>
              </a:cxn>
              <a:cxn ang="0">
                <a:pos x="49" y="25"/>
              </a:cxn>
              <a:cxn ang="0">
                <a:pos x="45" y="9"/>
              </a:cxn>
              <a:cxn ang="0">
                <a:pos x="36" y="9"/>
              </a:cxn>
              <a:cxn ang="0">
                <a:pos x="36" y="25"/>
              </a:cxn>
              <a:cxn ang="0">
                <a:pos x="45" y="25"/>
              </a:cxn>
              <a:cxn ang="0">
                <a:pos x="45" y="9"/>
              </a:cxn>
            </a:cxnLst>
            <a:rect l="0" t="0" r="r" b="b"/>
            <a:pathLst>
              <a:path w="65" h="66">
                <a:moveTo>
                  <a:pt x="54" y="0"/>
                </a:move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9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6"/>
                  <a:pt x="8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61" y="66"/>
                  <a:pt x="65" y="62"/>
                  <a:pt x="65" y="58"/>
                </a:cubicBezTo>
                <a:cubicBezTo>
                  <a:pt x="65" y="13"/>
                  <a:pt x="65" y="13"/>
                  <a:pt x="65" y="13"/>
                </a:cubicBezTo>
                <a:lnTo>
                  <a:pt x="54" y="0"/>
                </a:lnTo>
                <a:close/>
                <a:moveTo>
                  <a:pt x="49" y="25"/>
                </a:moveTo>
                <a:cubicBezTo>
                  <a:pt x="49" y="27"/>
                  <a:pt x="47" y="29"/>
                  <a:pt x="45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8" y="29"/>
                  <a:pt x="16" y="27"/>
                  <a:pt x="16" y="25"/>
                </a:cubicBezTo>
                <a:cubicBezTo>
                  <a:pt x="16" y="4"/>
                  <a:pt x="16" y="4"/>
                  <a:pt x="16" y="4"/>
                </a:cubicBezTo>
                <a:cubicBezTo>
                  <a:pt x="49" y="4"/>
                  <a:pt x="49" y="4"/>
                  <a:pt x="49" y="4"/>
                </a:cubicBezTo>
                <a:lnTo>
                  <a:pt x="49" y="25"/>
                </a:lnTo>
                <a:close/>
                <a:moveTo>
                  <a:pt x="45" y="9"/>
                </a:moveTo>
                <a:cubicBezTo>
                  <a:pt x="36" y="9"/>
                  <a:pt x="36" y="9"/>
                  <a:pt x="36" y="9"/>
                </a:cubicBezTo>
                <a:cubicBezTo>
                  <a:pt x="36" y="25"/>
                  <a:pt x="36" y="25"/>
                  <a:pt x="36" y="25"/>
                </a:cubicBezTo>
                <a:cubicBezTo>
                  <a:pt x="45" y="25"/>
                  <a:pt x="45" y="25"/>
                  <a:pt x="45" y="25"/>
                </a:cubicBezTo>
                <a:lnTo>
                  <a:pt x="45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17">
            <a:extLst>
              <a:ext uri="{FF2B5EF4-FFF2-40B4-BE49-F238E27FC236}">
                <a16:creationId xmlns:a16="http://schemas.microsoft.com/office/drawing/2014/main" id="{80CD98B3-6EB3-114F-90CE-001713FC051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017196" y="3862949"/>
            <a:ext cx="280226" cy="356400"/>
          </a:xfrm>
          <a:custGeom>
            <a:avLst/>
            <a:gdLst/>
            <a:ahLst/>
            <a:cxnLst>
              <a:cxn ang="0">
                <a:pos x="46" y="59"/>
              </a:cxn>
              <a:cxn ang="0">
                <a:pos x="35" y="28"/>
              </a:cxn>
              <a:cxn ang="0">
                <a:pos x="14" y="17"/>
              </a:cxn>
              <a:cxn ang="0">
                <a:pos x="6" y="2"/>
              </a:cxn>
              <a:cxn ang="0">
                <a:pos x="3" y="0"/>
              </a:cxn>
              <a:cxn ang="0">
                <a:pos x="1" y="4"/>
              </a:cxn>
              <a:cxn ang="0">
                <a:pos x="9" y="20"/>
              </a:cxn>
              <a:cxn ang="0">
                <a:pos x="2" y="39"/>
              </a:cxn>
              <a:cxn ang="0">
                <a:pos x="11" y="71"/>
              </a:cxn>
              <a:cxn ang="0">
                <a:pos x="33" y="81"/>
              </a:cxn>
              <a:cxn ang="0">
                <a:pos x="46" y="59"/>
              </a:cxn>
              <a:cxn ang="0">
                <a:pos x="19" y="37"/>
              </a:cxn>
              <a:cxn ang="0">
                <a:pos x="12" y="33"/>
              </a:cxn>
              <a:cxn ang="0">
                <a:pos x="16" y="26"/>
              </a:cxn>
              <a:cxn ang="0">
                <a:pos x="23" y="29"/>
              </a:cxn>
              <a:cxn ang="0">
                <a:pos x="19" y="37"/>
              </a:cxn>
            </a:cxnLst>
            <a:rect l="0" t="0" r="r" b="b"/>
            <a:pathLst>
              <a:path w="49" h="84">
                <a:moveTo>
                  <a:pt x="46" y="59"/>
                </a:moveTo>
                <a:cubicBezTo>
                  <a:pt x="35" y="28"/>
                  <a:pt x="35" y="28"/>
                  <a:pt x="35" y="28"/>
                </a:cubicBezTo>
                <a:cubicBezTo>
                  <a:pt x="32" y="20"/>
                  <a:pt x="23" y="15"/>
                  <a:pt x="14" y="17"/>
                </a:cubicBezTo>
                <a:cubicBezTo>
                  <a:pt x="6" y="2"/>
                  <a:pt x="6" y="2"/>
                  <a:pt x="6" y="2"/>
                </a:cubicBezTo>
                <a:cubicBezTo>
                  <a:pt x="6" y="0"/>
                  <a:pt x="4" y="0"/>
                  <a:pt x="3" y="0"/>
                </a:cubicBezTo>
                <a:cubicBezTo>
                  <a:pt x="1" y="1"/>
                  <a:pt x="1" y="3"/>
                  <a:pt x="1" y="4"/>
                </a:cubicBezTo>
                <a:cubicBezTo>
                  <a:pt x="9" y="20"/>
                  <a:pt x="9" y="20"/>
                  <a:pt x="9" y="20"/>
                </a:cubicBezTo>
                <a:cubicBezTo>
                  <a:pt x="3" y="24"/>
                  <a:pt x="0" y="32"/>
                  <a:pt x="2" y="39"/>
                </a:cubicBezTo>
                <a:cubicBezTo>
                  <a:pt x="11" y="71"/>
                  <a:pt x="11" y="71"/>
                  <a:pt x="11" y="71"/>
                </a:cubicBezTo>
                <a:cubicBezTo>
                  <a:pt x="13" y="80"/>
                  <a:pt x="23" y="84"/>
                  <a:pt x="33" y="81"/>
                </a:cubicBezTo>
                <a:cubicBezTo>
                  <a:pt x="43" y="77"/>
                  <a:pt x="49" y="68"/>
                  <a:pt x="46" y="59"/>
                </a:cubicBezTo>
                <a:close/>
                <a:moveTo>
                  <a:pt x="19" y="37"/>
                </a:moveTo>
                <a:cubicBezTo>
                  <a:pt x="16" y="38"/>
                  <a:pt x="13" y="36"/>
                  <a:pt x="12" y="33"/>
                </a:cubicBezTo>
                <a:cubicBezTo>
                  <a:pt x="11" y="30"/>
                  <a:pt x="13" y="27"/>
                  <a:pt x="16" y="26"/>
                </a:cubicBezTo>
                <a:cubicBezTo>
                  <a:pt x="19" y="25"/>
                  <a:pt x="22" y="26"/>
                  <a:pt x="23" y="29"/>
                </a:cubicBezTo>
                <a:cubicBezTo>
                  <a:pt x="24" y="32"/>
                  <a:pt x="22" y="36"/>
                  <a:pt x="19" y="3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21">
            <a:extLst>
              <a:ext uri="{FF2B5EF4-FFF2-40B4-BE49-F238E27FC236}">
                <a16:creationId xmlns:a16="http://schemas.microsoft.com/office/drawing/2014/main" id="{B7D92657-33D5-5C40-B61E-DC9261665B6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852694" y="3892577"/>
            <a:ext cx="626400" cy="297144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9" y="0"/>
              </a:cxn>
              <a:cxn ang="0">
                <a:pos x="0" y="9"/>
              </a:cxn>
              <a:cxn ang="0">
                <a:pos x="0" y="57"/>
              </a:cxn>
              <a:cxn ang="0">
                <a:pos x="9" y="66"/>
              </a:cxn>
              <a:cxn ang="0">
                <a:pos x="86" y="66"/>
              </a:cxn>
              <a:cxn ang="0">
                <a:pos x="105" y="47"/>
              </a:cxn>
              <a:cxn ang="0">
                <a:pos x="105" y="9"/>
              </a:cxn>
              <a:cxn ang="0">
                <a:pos x="96" y="0"/>
              </a:cxn>
              <a:cxn ang="0">
                <a:pos x="17" y="10"/>
              </a:cxn>
              <a:cxn ang="0">
                <a:pos x="49" y="10"/>
              </a:cxn>
              <a:cxn ang="0">
                <a:pos x="56" y="15"/>
              </a:cxn>
              <a:cxn ang="0">
                <a:pos x="11" y="15"/>
              </a:cxn>
              <a:cxn ang="0">
                <a:pos x="17" y="10"/>
              </a:cxn>
              <a:cxn ang="0">
                <a:pos x="38" y="24"/>
              </a:cxn>
              <a:cxn ang="0">
                <a:pos x="38" y="42"/>
              </a:cxn>
              <a:cxn ang="0">
                <a:pos x="33" y="47"/>
              </a:cxn>
              <a:cxn ang="0">
                <a:pos x="33" y="47"/>
              </a:cxn>
              <a:cxn ang="0">
                <a:pos x="28" y="42"/>
              </a:cxn>
              <a:cxn ang="0">
                <a:pos x="28" y="24"/>
              </a:cxn>
              <a:cxn ang="0">
                <a:pos x="33" y="19"/>
              </a:cxn>
              <a:cxn ang="0">
                <a:pos x="33" y="19"/>
              </a:cxn>
              <a:cxn ang="0">
                <a:pos x="38" y="24"/>
              </a:cxn>
              <a:cxn ang="0">
                <a:pos x="10" y="19"/>
              </a:cxn>
              <a:cxn ang="0">
                <a:pos x="26" y="19"/>
              </a:cxn>
              <a:cxn ang="0">
                <a:pos x="24" y="24"/>
              </a:cxn>
              <a:cxn ang="0">
                <a:pos x="24" y="31"/>
              </a:cxn>
              <a:cxn ang="0">
                <a:pos x="10" y="31"/>
              </a:cxn>
              <a:cxn ang="0">
                <a:pos x="10" y="19"/>
              </a:cxn>
              <a:cxn ang="0">
                <a:pos x="10" y="35"/>
              </a:cxn>
              <a:cxn ang="0">
                <a:pos x="24" y="35"/>
              </a:cxn>
              <a:cxn ang="0">
                <a:pos x="24" y="42"/>
              </a:cxn>
              <a:cxn ang="0">
                <a:pos x="26" y="47"/>
              </a:cxn>
              <a:cxn ang="0">
                <a:pos x="10" y="47"/>
              </a:cxn>
              <a:cxn ang="0">
                <a:pos x="10" y="35"/>
              </a:cxn>
              <a:cxn ang="0">
                <a:pos x="49" y="56"/>
              </a:cxn>
              <a:cxn ang="0">
                <a:pos x="17" y="56"/>
              </a:cxn>
              <a:cxn ang="0">
                <a:pos x="10" y="51"/>
              </a:cxn>
              <a:cxn ang="0">
                <a:pos x="56" y="51"/>
              </a:cxn>
              <a:cxn ang="0">
                <a:pos x="49" y="56"/>
              </a:cxn>
              <a:cxn ang="0">
                <a:pos x="56" y="47"/>
              </a:cxn>
              <a:cxn ang="0">
                <a:pos x="41" y="47"/>
              </a:cxn>
              <a:cxn ang="0">
                <a:pos x="42" y="42"/>
              </a:cxn>
              <a:cxn ang="0">
                <a:pos x="42" y="35"/>
              </a:cxn>
              <a:cxn ang="0">
                <a:pos x="56" y="35"/>
              </a:cxn>
              <a:cxn ang="0">
                <a:pos x="56" y="47"/>
              </a:cxn>
              <a:cxn ang="0">
                <a:pos x="56" y="31"/>
              </a:cxn>
              <a:cxn ang="0">
                <a:pos x="42" y="31"/>
              </a:cxn>
              <a:cxn ang="0">
                <a:pos x="42" y="24"/>
              </a:cxn>
              <a:cxn ang="0">
                <a:pos x="40" y="19"/>
              </a:cxn>
              <a:cxn ang="0">
                <a:pos x="56" y="19"/>
              </a:cxn>
              <a:cxn ang="0">
                <a:pos x="56" y="31"/>
              </a:cxn>
            </a:cxnLst>
            <a:rect l="0" t="0" r="r" b="b"/>
            <a:pathLst>
              <a:path w="105" h="66">
                <a:moveTo>
                  <a:pt x="96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4" y="66"/>
                  <a:pt x="9" y="6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5" y="47"/>
                  <a:pt x="105" y="47"/>
                  <a:pt x="105" y="47"/>
                </a:cubicBezTo>
                <a:cubicBezTo>
                  <a:pt x="105" y="9"/>
                  <a:pt x="105" y="9"/>
                  <a:pt x="105" y="9"/>
                </a:cubicBezTo>
                <a:cubicBezTo>
                  <a:pt x="105" y="4"/>
                  <a:pt x="101" y="0"/>
                  <a:pt x="96" y="0"/>
                </a:cubicBezTo>
                <a:close/>
                <a:moveTo>
                  <a:pt x="17" y="10"/>
                </a:moveTo>
                <a:cubicBezTo>
                  <a:pt x="49" y="10"/>
                  <a:pt x="49" y="10"/>
                  <a:pt x="49" y="10"/>
                </a:cubicBezTo>
                <a:cubicBezTo>
                  <a:pt x="52" y="10"/>
                  <a:pt x="55" y="12"/>
                  <a:pt x="56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1" y="12"/>
                  <a:pt x="14" y="10"/>
                  <a:pt x="17" y="10"/>
                </a:cubicBezTo>
                <a:close/>
                <a:moveTo>
                  <a:pt x="38" y="24"/>
                </a:moveTo>
                <a:cubicBezTo>
                  <a:pt x="38" y="42"/>
                  <a:pt x="38" y="42"/>
                  <a:pt x="38" y="42"/>
                </a:cubicBezTo>
                <a:cubicBezTo>
                  <a:pt x="38" y="45"/>
                  <a:pt x="36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0" y="47"/>
                  <a:pt x="28" y="45"/>
                  <a:pt x="28" y="42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1"/>
                  <a:pt x="30" y="19"/>
                  <a:pt x="33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6" y="19"/>
                  <a:pt x="38" y="21"/>
                  <a:pt x="38" y="24"/>
                </a:cubicBezTo>
                <a:close/>
                <a:moveTo>
                  <a:pt x="10" y="19"/>
                </a:moveTo>
                <a:cubicBezTo>
                  <a:pt x="26" y="19"/>
                  <a:pt x="26" y="19"/>
                  <a:pt x="26" y="19"/>
                </a:cubicBezTo>
                <a:cubicBezTo>
                  <a:pt x="25" y="20"/>
                  <a:pt x="24" y="22"/>
                  <a:pt x="24" y="24"/>
                </a:cubicBezTo>
                <a:cubicBezTo>
                  <a:pt x="24" y="31"/>
                  <a:pt x="24" y="31"/>
                  <a:pt x="24" y="31"/>
                </a:cubicBezTo>
                <a:cubicBezTo>
                  <a:pt x="10" y="31"/>
                  <a:pt x="10" y="31"/>
                  <a:pt x="10" y="31"/>
                </a:cubicBezTo>
                <a:lnTo>
                  <a:pt x="10" y="19"/>
                </a:lnTo>
                <a:close/>
                <a:moveTo>
                  <a:pt x="10" y="35"/>
                </a:moveTo>
                <a:cubicBezTo>
                  <a:pt x="24" y="35"/>
                  <a:pt x="24" y="35"/>
                  <a:pt x="24" y="35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44"/>
                  <a:pt x="25" y="46"/>
                  <a:pt x="26" y="47"/>
                </a:cubicBezTo>
                <a:cubicBezTo>
                  <a:pt x="10" y="47"/>
                  <a:pt x="10" y="47"/>
                  <a:pt x="10" y="47"/>
                </a:cubicBezTo>
                <a:lnTo>
                  <a:pt x="10" y="35"/>
                </a:lnTo>
                <a:close/>
                <a:moveTo>
                  <a:pt x="49" y="56"/>
                </a:moveTo>
                <a:cubicBezTo>
                  <a:pt x="17" y="56"/>
                  <a:pt x="17" y="56"/>
                  <a:pt x="17" y="56"/>
                </a:cubicBezTo>
                <a:cubicBezTo>
                  <a:pt x="14" y="56"/>
                  <a:pt x="11" y="54"/>
                  <a:pt x="10" y="51"/>
                </a:cubicBezTo>
                <a:cubicBezTo>
                  <a:pt x="56" y="51"/>
                  <a:pt x="56" y="51"/>
                  <a:pt x="56" y="51"/>
                </a:cubicBezTo>
                <a:cubicBezTo>
                  <a:pt x="55" y="54"/>
                  <a:pt x="53" y="56"/>
                  <a:pt x="49" y="56"/>
                </a:cubicBezTo>
                <a:close/>
                <a:moveTo>
                  <a:pt x="56" y="47"/>
                </a:moveTo>
                <a:cubicBezTo>
                  <a:pt x="41" y="47"/>
                  <a:pt x="41" y="47"/>
                  <a:pt x="41" y="47"/>
                </a:cubicBezTo>
                <a:cubicBezTo>
                  <a:pt x="42" y="45"/>
                  <a:pt x="42" y="44"/>
                  <a:pt x="42" y="42"/>
                </a:cubicBezTo>
                <a:cubicBezTo>
                  <a:pt x="42" y="35"/>
                  <a:pt x="42" y="35"/>
                  <a:pt x="42" y="35"/>
                </a:cubicBezTo>
                <a:cubicBezTo>
                  <a:pt x="56" y="35"/>
                  <a:pt x="56" y="35"/>
                  <a:pt x="56" y="35"/>
                </a:cubicBezTo>
                <a:lnTo>
                  <a:pt x="56" y="47"/>
                </a:lnTo>
                <a:close/>
                <a:moveTo>
                  <a:pt x="56" y="31"/>
                </a:moveTo>
                <a:cubicBezTo>
                  <a:pt x="42" y="31"/>
                  <a:pt x="42" y="31"/>
                  <a:pt x="42" y="31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2"/>
                  <a:pt x="42" y="20"/>
                  <a:pt x="40" y="19"/>
                </a:cubicBezTo>
                <a:cubicBezTo>
                  <a:pt x="56" y="19"/>
                  <a:pt x="56" y="19"/>
                  <a:pt x="56" y="19"/>
                </a:cubicBezTo>
                <a:lnTo>
                  <a:pt x="56" y="3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Group 406">
            <a:extLst>
              <a:ext uri="{FF2B5EF4-FFF2-40B4-BE49-F238E27FC236}">
                <a16:creationId xmlns:a16="http://schemas.microsoft.com/office/drawing/2014/main" id="{2781BC4C-BA61-AD46-AE2A-8F35F397595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897160" y="3901853"/>
            <a:ext cx="525600" cy="278627"/>
            <a:chOff x="3570288" y="928688"/>
            <a:chExt cx="1001712" cy="708025"/>
          </a:xfrm>
          <a:solidFill>
            <a:schemeClr val="accent2"/>
          </a:solidFill>
        </p:grpSpPr>
        <p:sp>
          <p:nvSpPr>
            <p:cNvPr id="73" name="Freeform 25">
              <a:extLst>
                <a:ext uri="{FF2B5EF4-FFF2-40B4-BE49-F238E27FC236}">
                  <a16:creationId xmlns:a16="http://schemas.microsoft.com/office/drawing/2014/main" id="{5BD6D360-6925-E141-B9DD-0E69CD2B9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4014788" y="1225551"/>
              <a:ext cx="112712" cy="11430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10" y="9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9" y="10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10"/>
                    <a:pt x="10" y="10"/>
                    <a:pt x="10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1" y="10"/>
                  </a:cubicBezTo>
                  <a:lnTo>
                    <a:pt x="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04F7A620-789E-BB46-B51E-B26E05FF81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570288" y="928688"/>
              <a:ext cx="1001712" cy="708025"/>
            </a:xfrm>
            <a:custGeom>
              <a:avLst/>
              <a:gdLst/>
              <a:ahLst/>
              <a:cxnLst>
                <a:cxn ang="0">
                  <a:pos x="84" y="28"/>
                </a:cxn>
                <a:cxn ang="0">
                  <a:pos x="84" y="19"/>
                </a:cxn>
                <a:cxn ang="0">
                  <a:pos x="75" y="22"/>
                </a:cxn>
                <a:cxn ang="0">
                  <a:pos x="80" y="12"/>
                </a:cxn>
                <a:cxn ang="0">
                  <a:pos x="88" y="10"/>
                </a:cxn>
                <a:cxn ang="0">
                  <a:pos x="80" y="8"/>
                </a:cxn>
                <a:cxn ang="0">
                  <a:pos x="75" y="8"/>
                </a:cxn>
                <a:cxn ang="0">
                  <a:pos x="20" y="0"/>
                </a:cxn>
                <a:cxn ang="0">
                  <a:pos x="13" y="8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13" y="12"/>
                </a:cxn>
                <a:cxn ang="0">
                  <a:pos x="8" y="22"/>
                </a:cxn>
                <a:cxn ang="0">
                  <a:pos x="0" y="23"/>
                </a:cxn>
                <a:cxn ang="0">
                  <a:pos x="8" y="25"/>
                </a:cxn>
                <a:cxn ang="0">
                  <a:pos x="13" y="35"/>
                </a:cxn>
                <a:cxn ang="0">
                  <a:pos x="4" y="33"/>
                </a:cxn>
                <a:cxn ang="0">
                  <a:pos x="4" y="41"/>
                </a:cxn>
                <a:cxn ang="0">
                  <a:pos x="13" y="39"/>
                </a:cxn>
                <a:cxn ang="0">
                  <a:pos x="8" y="49"/>
                </a:cxn>
                <a:cxn ang="0">
                  <a:pos x="0" y="51"/>
                </a:cxn>
                <a:cxn ang="0">
                  <a:pos x="8" y="53"/>
                </a:cxn>
                <a:cxn ang="0">
                  <a:pos x="13" y="54"/>
                </a:cxn>
                <a:cxn ang="0">
                  <a:pos x="33" y="39"/>
                </a:cxn>
                <a:cxn ang="0">
                  <a:pos x="35" y="20"/>
                </a:cxn>
                <a:cxn ang="0">
                  <a:pos x="55" y="23"/>
                </a:cxn>
                <a:cxn ang="0">
                  <a:pos x="53" y="42"/>
                </a:cxn>
                <a:cxn ang="0">
                  <a:pos x="17" y="61"/>
                </a:cxn>
                <a:cxn ang="0">
                  <a:pos x="68" y="62"/>
                </a:cxn>
                <a:cxn ang="0">
                  <a:pos x="75" y="53"/>
                </a:cxn>
                <a:cxn ang="0">
                  <a:pos x="84" y="55"/>
                </a:cxn>
                <a:cxn ang="0">
                  <a:pos x="84" y="47"/>
                </a:cxn>
                <a:cxn ang="0">
                  <a:pos x="75" y="49"/>
                </a:cxn>
                <a:cxn ang="0">
                  <a:pos x="80" y="39"/>
                </a:cxn>
                <a:cxn ang="0">
                  <a:pos x="88" y="37"/>
                </a:cxn>
                <a:cxn ang="0">
                  <a:pos x="80" y="35"/>
                </a:cxn>
                <a:cxn ang="0">
                  <a:pos x="75" y="25"/>
                </a:cxn>
                <a:cxn ang="0">
                  <a:pos x="84" y="22"/>
                </a:cxn>
                <a:cxn ang="0">
                  <a:pos x="84" y="25"/>
                </a:cxn>
                <a:cxn ang="0">
                  <a:pos x="84" y="22"/>
                </a:cxn>
                <a:cxn ang="0">
                  <a:pos x="86" y="10"/>
                </a:cxn>
                <a:cxn ang="0">
                  <a:pos x="82" y="10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2" y="23"/>
                </a:cxn>
                <a:cxn ang="0">
                  <a:pos x="6" y="23"/>
                </a:cxn>
                <a:cxn ang="0">
                  <a:pos x="4" y="39"/>
                </a:cxn>
                <a:cxn ang="0">
                  <a:pos x="4" y="35"/>
                </a:cxn>
                <a:cxn ang="0">
                  <a:pos x="4" y="39"/>
                </a:cxn>
                <a:cxn ang="0">
                  <a:pos x="2" y="51"/>
                </a:cxn>
                <a:cxn ang="0">
                  <a:pos x="6" y="51"/>
                </a:cxn>
                <a:cxn ang="0">
                  <a:pos x="84" y="49"/>
                </a:cxn>
                <a:cxn ang="0">
                  <a:pos x="84" y="53"/>
                </a:cxn>
                <a:cxn ang="0">
                  <a:pos x="84" y="49"/>
                </a:cxn>
                <a:cxn ang="0">
                  <a:pos x="86" y="37"/>
                </a:cxn>
                <a:cxn ang="0">
                  <a:pos x="82" y="37"/>
                </a:cxn>
              </a:cxnLst>
              <a:rect l="0" t="0" r="r" b="b"/>
              <a:pathLst>
                <a:path w="88" h="62">
                  <a:moveTo>
                    <a:pt x="80" y="25"/>
                  </a:moveTo>
                  <a:cubicBezTo>
                    <a:pt x="81" y="27"/>
                    <a:pt x="82" y="28"/>
                    <a:pt x="84" y="28"/>
                  </a:cubicBezTo>
                  <a:cubicBezTo>
                    <a:pt x="86" y="28"/>
                    <a:pt x="88" y="26"/>
                    <a:pt x="88" y="23"/>
                  </a:cubicBezTo>
                  <a:cubicBezTo>
                    <a:pt x="88" y="21"/>
                    <a:pt x="86" y="19"/>
                    <a:pt x="84" y="19"/>
                  </a:cubicBezTo>
                  <a:cubicBezTo>
                    <a:pt x="82" y="19"/>
                    <a:pt x="81" y="20"/>
                    <a:pt x="80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1" y="13"/>
                    <a:pt x="82" y="14"/>
                    <a:pt x="84" y="14"/>
                  </a:cubicBezTo>
                  <a:cubicBezTo>
                    <a:pt x="86" y="14"/>
                    <a:pt x="88" y="12"/>
                    <a:pt x="88" y="10"/>
                  </a:cubicBezTo>
                  <a:cubicBezTo>
                    <a:pt x="88" y="7"/>
                    <a:pt x="86" y="6"/>
                    <a:pt x="84" y="6"/>
                  </a:cubicBezTo>
                  <a:cubicBezTo>
                    <a:pt x="82" y="6"/>
                    <a:pt x="81" y="7"/>
                    <a:pt x="80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4"/>
                    <a:pt x="72" y="0"/>
                    <a:pt x="6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3" y="4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6" y="6"/>
                    <a:pt x="4" y="6"/>
                  </a:cubicBezTo>
                  <a:cubicBezTo>
                    <a:pt x="2" y="6"/>
                    <a:pt x="0" y="7"/>
                    <a:pt x="0" y="10"/>
                  </a:cubicBezTo>
                  <a:cubicBezTo>
                    <a:pt x="0" y="12"/>
                    <a:pt x="2" y="14"/>
                    <a:pt x="4" y="14"/>
                  </a:cubicBezTo>
                  <a:cubicBezTo>
                    <a:pt x="6" y="14"/>
                    <a:pt x="7" y="13"/>
                    <a:pt x="8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0"/>
                    <a:pt x="6" y="19"/>
                    <a:pt x="4" y="19"/>
                  </a:cubicBezTo>
                  <a:cubicBezTo>
                    <a:pt x="2" y="19"/>
                    <a:pt x="0" y="21"/>
                    <a:pt x="0" y="23"/>
                  </a:cubicBezTo>
                  <a:cubicBezTo>
                    <a:pt x="0" y="26"/>
                    <a:pt x="2" y="28"/>
                    <a:pt x="4" y="28"/>
                  </a:cubicBezTo>
                  <a:cubicBezTo>
                    <a:pt x="6" y="28"/>
                    <a:pt x="7" y="27"/>
                    <a:pt x="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6" y="33"/>
                    <a:pt x="4" y="33"/>
                  </a:cubicBezTo>
                  <a:cubicBezTo>
                    <a:pt x="2" y="33"/>
                    <a:pt x="0" y="35"/>
                    <a:pt x="0" y="37"/>
                  </a:cubicBezTo>
                  <a:cubicBezTo>
                    <a:pt x="0" y="40"/>
                    <a:pt x="2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6" y="47"/>
                    <a:pt x="4" y="47"/>
                  </a:cubicBezTo>
                  <a:cubicBezTo>
                    <a:pt x="2" y="47"/>
                    <a:pt x="0" y="49"/>
                    <a:pt x="0" y="51"/>
                  </a:cubicBezTo>
                  <a:cubicBezTo>
                    <a:pt x="0" y="53"/>
                    <a:pt x="2" y="55"/>
                    <a:pt x="4" y="55"/>
                  </a:cubicBezTo>
                  <a:cubicBezTo>
                    <a:pt x="6" y="55"/>
                    <a:pt x="7" y="54"/>
                    <a:pt x="8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6"/>
                    <a:pt x="13" y="57"/>
                    <a:pt x="14" y="58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1"/>
                    <a:pt x="34" y="20"/>
                    <a:pt x="35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0"/>
                    <a:pt x="55" y="21"/>
                    <a:pt x="55" y="23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1"/>
                    <a:pt x="54" y="42"/>
                    <a:pt x="53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8" y="62"/>
                    <a:pt x="19" y="62"/>
                    <a:pt x="20" y="62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72" y="62"/>
                    <a:pt x="75" y="58"/>
                    <a:pt x="75" y="54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1" y="54"/>
                    <a:pt x="82" y="55"/>
                    <a:pt x="84" y="55"/>
                  </a:cubicBezTo>
                  <a:cubicBezTo>
                    <a:pt x="86" y="55"/>
                    <a:pt x="88" y="53"/>
                    <a:pt x="88" y="51"/>
                  </a:cubicBezTo>
                  <a:cubicBezTo>
                    <a:pt x="88" y="49"/>
                    <a:pt x="86" y="47"/>
                    <a:pt x="84" y="47"/>
                  </a:cubicBezTo>
                  <a:cubicBezTo>
                    <a:pt x="82" y="47"/>
                    <a:pt x="81" y="48"/>
                    <a:pt x="80" y="49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1" y="40"/>
                    <a:pt x="82" y="41"/>
                    <a:pt x="84" y="41"/>
                  </a:cubicBezTo>
                  <a:cubicBezTo>
                    <a:pt x="86" y="41"/>
                    <a:pt x="88" y="40"/>
                    <a:pt x="88" y="37"/>
                  </a:cubicBezTo>
                  <a:cubicBezTo>
                    <a:pt x="88" y="35"/>
                    <a:pt x="86" y="33"/>
                    <a:pt x="84" y="33"/>
                  </a:cubicBezTo>
                  <a:cubicBezTo>
                    <a:pt x="82" y="33"/>
                    <a:pt x="81" y="34"/>
                    <a:pt x="80" y="35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5" y="25"/>
                    <a:pt x="75" y="25"/>
                    <a:pt x="75" y="25"/>
                  </a:cubicBezTo>
                  <a:lnTo>
                    <a:pt x="80" y="25"/>
                  </a:lnTo>
                  <a:close/>
                  <a:moveTo>
                    <a:pt x="84" y="22"/>
                  </a:moveTo>
                  <a:cubicBezTo>
                    <a:pt x="85" y="22"/>
                    <a:pt x="86" y="22"/>
                    <a:pt x="86" y="23"/>
                  </a:cubicBezTo>
                  <a:cubicBezTo>
                    <a:pt x="86" y="25"/>
                    <a:pt x="85" y="25"/>
                    <a:pt x="84" y="25"/>
                  </a:cubicBezTo>
                  <a:cubicBezTo>
                    <a:pt x="83" y="25"/>
                    <a:pt x="82" y="25"/>
                    <a:pt x="82" y="23"/>
                  </a:cubicBezTo>
                  <a:cubicBezTo>
                    <a:pt x="82" y="22"/>
                    <a:pt x="83" y="22"/>
                    <a:pt x="84" y="22"/>
                  </a:cubicBezTo>
                  <a:close/>
                  <a:moveTo>
                    <a:pt x="84" y="8"/>
                  </a:moveTo>
                  <a:cubicBezTo>
                    <a:pt x="85" y="8"/>
                    <a:pt x="86" y="9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3" y="12"/>
                    <a:pt x="82" y="11"/>
                    <a:pt x="82" y="10"/>
                  </a:cubicBezTo>
                  <a:cubicBezTo>
                    <a:pt x="82" y="9"/>
                    <a:pt x="83" y="8"/>
                    <a:pt x="84" y="8"/>
                  </a:cubicBezTo>
                  <a:close/>
                  <a:moveTo>
                    <a:pt x="4" y="12"/>
                  </a:moveTo>
                  <a:cubicBezTo>
                    <a:pt x="3" y="12"/>
                    <a:pt x="2" y="11"/>
                    <a:pt x="2" y="10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6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lose/>
                  <a:moveTo>
                    <a:pt x="4" y="25"/>
                  </a:moveTo>
                  <a:cubicBezTo>
                    <a:pt x="3" y="25"/>
                    <a:pt x="2" y="25"/>
                    <a:pt x="2" y="23"/>
                  </a:cubicBezTo>
                  <a:cubicBezTo>
                    <a:pt x="2" y="22"/>
                    <a:pt x="3" y="22"/>
                    <a:pt x="4" y="22"/>
                  </a:cubicBezTo>
                  <a:cubicBezTo>
                    <a:pt x="5" y="22"/>
                    <a:pt x="6" y="22"/>
                    <a:pt x="6" y="23"/>
                  </a:cubicBezTo>
                  <a:cubicBezTo>
                    <a:pt x="6" y="25"/>
                    <a:pt x="5" y="25"/>
                    <a:pt x="4" y="25"/>
                  </a:cubicBezTo>
                  <a:close/>
                  <a:moveTo>
                    <a:pt x="4" y="39"/>
                  </a:moveTo>
                  <a:cubicBezTo>
                    <a:pt x="3" y="39"/>
                    <a:pt x="2" y="38"/>
                    <a:pt x="2" y="37"/>
                  </a:cubicBezTo>
                  <a:cubicBezTo>
                    <a:pt x="2" y="36"/>
                    <a:pt x="3" y="35"/>
                    <a:pt x="4" y="35"/>
                  </a:cubicBezTo>
                  <a:cubicBezTo>
                    <a:pt x="5" y="35"/>
                    <a:pt x="6" y="36"/>
                    <a:pt x="6" y="37"/>
                  </a:cubicBezTo>
                  <a:cubicBezTo>
                    <a:pt x="6" y="38"/>
                    <a:pt x="5" y="39"/>
                    <a:pt x="4" y="39"/>
                  </a:cubicBezTo>
                  <a:close/>
                  <a:moveTo>
                    <a:pt x="4" y="53"/>
                  </a:moveTo>
                  <a:cubicBezTo>
                    <a:pt x="3" y="53"/>
                    <a:pt x="2" y="52"/>
                    <a:pt x="2" y="51"/>
                  </a:cubicBezTo>
                  <a:cubicBezTo>
                    <a:pt x="2" y="50"/>
                    <a:pt x="3" y="49"/>
                    <a:pt x="4" y="49"/>
                  </a:cubicBezTo>
                  <a:cubicBezTo>
                    <a:pt x="5" y="49"/>
                    <a:pt x="6" y="50"/>
                    <a:pt x="6" y="51"/>
                  </a:cubicBezTo>
                  <a:cubicBezTo>
                    <a:pt x="6" y="52"/>
                    <a:pt x="5" y="53"/>
                    <a:pt x="4" y="53"/>
                  </a:cubicBezTo>
                  <a:close/>
                  <a:moveTo>
                    <a:pt x="84" y="49"/>
                  </a:moveTo>
                  <a:cubicBezTo>
                    <a:pt x="85" y="49"/>
                    <a:pt x="86" y="50"/>
                    <a:pt x="86" y="51"/>
                  </a:cubicBezTo>
                  <a:cubicBezTo>
                    <a:pt x="86" y="52"/>
                    <a:pt x="85" y="53"/>
                    <a:pt x="84" y="53"/>
                  </a:cubicBezTo>
                  <a:cubicBezTo>
                    <a:pt x="83" y="53"/>
                    <a:pt x="82" y="52"/>
                    <a:pt x="82" y="51"/>
                  </a:cubicBezTo>
                  <a:cubicBezTo>
                    <a:pt x="82" y="50"/>
                    <a:pt x="83" y="49"/>
                    <a:pt x="84" y="49"/>
                  </a:cubicBezTo>
                  <a:close/>
                  <a:moveTo>
                    <a:pt x="84" y="35"/>
                  </a:moveTo>
                  <a:cubicBezTo>
                    <a:pt x="85" y="35"/>
                    <a:pt x="86" y="36"/>
                    <a:pt x="86" y="37"/>
                  </a:cubicBezTo>
                  <a:cubicBezTo>
                    <a:pt x="86" y="38"/>
                    <a:pt x="85" y="39"/>
                    <a:pt x="84" y="39"/>
                  </a:cubicBezTo>
                  <a:cubicBezTo>
                    <a:pt x="83" y="39"/>
                    <a:pt x="82" y="38"/>
                    <a:pt x="82" y="37"/>
                  </a:cubicBezTo>
                  <a:cubicBezTo>
                    <a:pt x="82" y="36"/>
                    <a:pt x="83" y="35"/>
                    <a:pt x="84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Freeform 30">
            <a:extLst>
              <a:ext uri="{FF2B5EF4-FFF2-40B4-BE49-F238E27FC236}">
                <a16:creationId xmlns:a16="http://schemas.microsoft.com/office/drawing/2014/main" id="{496EED99-A0F3-C94C-B7A2-A1D4139C6FD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50071" y="3897212"/>
            <a:ext cx="475200" cy="287909"/>
          </a:xfrm>
          <a:custGeom>
            <a:avLst/>
            <a:gdLst/>
            <a:ahLst/>
            <a:cxnLst>
              <a:cxn ang="0">
                <a:pos x="41" y="25"/>
              </a:cxn>
              <a:cxn ang="0">
                <a:pos x="29" y="37"/>
              </a:cxn>
              <a:cxn ang="0">
                <a:pos x="41" y="50"/>
              </a:cxn>
              <a:cxn ang="0">
                <a:pos x="54" y="37"/>
              </a:cxn>
              <a:cxn ang="0">
                <a:pos x="41" y="25"/>
              </a:cxn>
              <a:cxn ang="0">
                <a:pos x="74" y="13"/>
              </a:cxn>
              <a:cxn ang="0">
                <a:pos x="64" y="13"/>
              </a:cxn>
              <a:cxn ang="0">
                <a:pos x="61" y="10"/>
              </a:cxn>
              <a:cxn ang="0">
                <a:pos x="58" y="3"/>
              </a:cxn>
              <a:cxn ang="0">
                <a:pos x="55" y="0"/>
              </a:cxn>
              <a:cxn ang="0">
                <a:pos x="27" y="0"/>
              </a:cxn>
              <a:cxn ang="0">
                <a:pos x="24" y="3"/>
              </a:cxn>
              <a:cxn ang="0">
                <a:pos x="22" y="10"/>
              </a:cxn>
              <a:cxn ang="0">
                <a:pos x="18" y="13"/>
              </a:cxn>
              <a:cxn ang="0">
                <a:pos x="9" y="13"/>
              </a:cxn>
              <a:cxn ang="0">
                <a:pos x="0" y="21"/>
              </a:cxn>
              <a:cxn ang="0">
                <a:pos x="0" y="58"/>
              </a:cxn>
              <a:cxn ang="0">
                <a:pos x="9" y="66"/>
              </a:cxn>
              <a:cxn ang="0">
                <a:pos x="74" y="66"/>
              </a:cxn>
              <a:cxn ang="0">
                <a:pos x="82" y="58"/>
              </a:cxn>
              <a:cxn ang="0">
                <a:pos x="82" y="21"/>
              </a:cxn>
              <a:cxn ang="0">
                <a:pos x="74" y="13"/>
              </a:cxn>
              <a:cxn ang="0">
                <a:pos x="41" y="58"/>
              </a:cxn>
              <a:cxn ang="0">
                <a:pos x="21" y="37"/>
              </a:cxn>
              <a:cxn ang="0">
                <a:pos x="41" y="17"/>
              </a:cxn>
              <a:cxn ang="0">
                <a:pos x="62" y="37"/>
              </a:cxn>
              <a:cxn ang="0">
                <a:pos x="41" y="58"/>
              </a:cxn>
              <a:cxn ang="0">
                <a:pos x="71" y="27"/>
              </a:cxn>
              <a:cxn ang="0">
                <a:pos x="68" y="24"/>
              </a:cxn>
              <a:cxn ang="0">
                <a:pos x="71" y="21"/>
              </a:cxn>
              <a:cxn ang="0">
                <a:pos x="74" y="24"/>
              </a:cxn>
              <a:cxn ang="0">
                <a:pos x="71" y="27"/>
              </a:cxn>
            </a:cxnLst>
            <a:rect l="0" t="0" r="r" b="b"/>
            <a:pathLst>
              <a:path w="82" h="66">
                <a:moveTo>
                  <a:pt x="41" y="25"/>
                </a:moveTo>
                <a:cubicBezTo>
                  <a:pt x="34" y="25"/>
                  <a:pt x="29" y="31"/>
                  <a:pt x="29" y="37"/>
                </a:cubicBezTo>
                <a:cubicBezTo>
                  <a:pt x="29" y="44"/>
                  <a:pt x="34" y="50"/>
                  <a:pt x="41" y="50"/>
                </a:cubicBezTo>
                <a:cubicBezTo>
                  <a:pt x="48" y="50"/>
                  <a:pt x="54" y="44"/>
                  <a:pt x="54" y="37"/>
                </a:cubicBezTo>
                <a:cubicBezTo>
                  <a:pt x="54" y="31"/>
                  <a:pt x="48" y="25"/>
                  <a:pt x="41" y="25"/>
                </a:cubicBezTo>
                <a:close/>
                <a:moveTo>
                  <a:pt x="74" y="13"/>
                </a:moveTo>
                <a:cubicBezTo>
                  <a:pt x="64" y="13"/>
                  <a:pt x="64" y="13"/>
                  <a:pt x="64" y="13"/>
                </a:cubicBezTo>
                <a:cubicBezTo>
                  <a:pt x="63" y="13"/>
                  <a:pt x="61" y="12"/>
                  <a:pt x="61" y="10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2"/>
                  <a:pt x="57" y="0"/>
                  <a:pt x="55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6" y="0"/>
                  <a:pt x="25" y="2"/>
                  <a:pt x="24" y="3"/>
                </a:cubicBezTo>
                <a:cubicBezTo>
                  <a:pt x="22" y="10"/>
                  <a:pt x="22" y="10"/>
                  <a:pt x="22" y="10"/>
                </a:cubicBezTo>
                <a:cubicBezTo>
                  <a:pt x="21" y="12"/>
                  <a:pt x="20" y="13"/>
                  <a:pt x="18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3"/>
                  <a:pt x="0" y="16"/>
                  <a:pt x="0" y="21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4" y="66"/>
                  <a:pt x="9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9" y="66"/>
                  <a:pt x="82" y="62"/>
                  <a:pt x="82" y="58"/>
                </a:cubicBezTo>
                <a:cubicBezTo>
                  <a:pt x="82" y="21"/>
                  <a:pt x="82" y="21"/>
                  <a:pt x="82" y="21"/>
                </a:cubicBezTo>
                <a:cubicBezTo>
                  <a:pt x="82" y="16"/>
                  <a:pt x="79" y="13"/>
                  <a:pt x="74" y="13"/>
                </a:cubicBezTo>
                <a:close/>
                <a:moveTo>
                  <a:pt x="41" y="58"/>
                </a:moveTo>
                <a:cubicBezTo>
                  <a:pt x="30" y="58"/>
                  <a:pt x="21" y="49"/>
                  <a:pt x="21" y="37"/>
                </a:cubicBezTo>
                <a:cubicBezTo>
                  <a:pt x="21" y="26"/>
                  <a:pt x="30" y="17"/>
                  <a:pt x="41" y="17"/>
                </a:cubicBezTo>
                <a:cubicBezTo>
                  <a:pt x="53" y="17"/>
                  <a:pt x="62" y="26"/>
                  <a:pt x="62" y="37"/>
                </a:cubicBezTo>
                <a:cubicBezTo>
                  <a:pt x="62" y="49"/>
                  <a:pt x="53" y="58"/>
                  <a:pt x="41" y="58"/>
                </a:cubicBezTo>
                <a:close/>
                <a:moveTo>
                  <a:pt x="71" y="27"/>
                </a:moveTo>
                <a:cubicBezTo>
                  <a:pt x="70" y="27"/>
                  <a:pt x="68" y="25"/>
                  <a:pt x="68" y="24"/>
                </a:cubicBezTo>
                <a:cubicBezTo>
                  <a:pt x="68" y="22"/>
                  <a:pt x="70" y="21"/>
                  <a:pt x="71" y="21"/>
                </a:cubicBezTo>
                <a:cubicBezTo>
                  <a:pt x="73" y="21"/>
                  <a:pt x="74" y="22"/>
                  <a:pt x="74" y="24"/>
                </a:cubicBezTo>
                <a:cubicBezTo>
                  <a:pt x="74" y="25"/>
                  <a:pt x="73" y="27"/>
                  <a:pt x="71" y="2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410">
            <a:extLst>
              <a:ext uri="{FF2B5EF4-FFF2-40B4-BE49-F238E27FC236}">
                <a16:creationId xmlns:a16="http://schemas.microsoft.com/office/drawing/2014/main" id="{C35F9953-2213-EF45-B3F9-4E2472CB3220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5939878" y="3903905"/>
            <a:ext cx="525600" cy="274488"/>
            <a:chOff x="7072313" y="3571875"/>
            <a:chExt cx="1035050" cy="720725"/>
          </a:xfrm>
          <a:solidFill>
            <a:schemeClr val="accent2"/>
          </a:solidFill>
        </p:grpSpPr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16FDF838-9AF6-B84A-BA4A-605D8DA7F8F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72313" y="3571875"/>
              <a:ext cx="1035050" cy="720725"/>
            </a:xfrm>
            <a:custGeom>
              <a:avLst/>
              <a:gdLst/>
              <a:ahLst/>
              <a:cxnLst>
                <a:cxn ang="0">
                  <a:pos x="88" y="34"/>
                </a:cxn>
                <a:cxn ang="0">
                  <a:pos x="68" y="10"/>
                </a:cxn>
                <a:cxn ang="0">
                  <a:pos x="69" y="9"/>
                </a:cxn>
                <a:cxn ang="0">
                  <a:pos x="58" y="0"/>
                </a:cxn>
                <a:cxn ang="0">
                  <a:pos x="48" y="9"/>
                </a:cxn>
                <a:cxn ang="0">
                  <a:pos x="45" y="9"/>
                </a:cxn>
                <a:cxn ang="0">
                  <a:pos x="34" y="0"/>
                </a:cxn>
                <a:cxn ang="0">
                  <a:pos x="24" y="9"/>
                </a:cxn>
                <a:cxn ang="0">
                  <a:pos x="24" y="10"/>
                </a:cxn>
                <a:cxn ang="0">
                  <a:pos x="3" y="35"/>
                </a:cxn>
                <a:cxn ang="0">
                  <a:pos x="0" y="45"/>
                </a:cxn>
                <a:cxn ang="0">
                  <a:pos x="19" y="63"/>
                </a:cxn>
                <a:cxn ang="0">
                  <a:pos x="37" y="45"/>
                </a:cxn>
                <a:cxn ang="0">
                  <a:pos x="36" y="41"/>
                </a:cxn>
                <a:cxn ang="0">
                  <a:pos x="46" y="47"/>
                </a:cxn>
                <a:cxn ang="0">
                  <a:pos x="55" y="42"/>
                </a:cxn>
                <a:cxn ang="0">
                  <a:pos x="55" y="45"/>
                </a:cxn>
                <a:cxn ang="0">
                  <a:pos x="73" y="63"/>
                </a:cxn>
                <a:cxn ang="0">
                  <a:pos x="91" y="45"/>
                </a:cxn>
                <a:cxn ang="0">
                  <a:pos x="88" y="34"/>
                </a:cxn>
                <a:cxn ang="0">
                  <a:pos x="73" y="61"/>
                </a:cxn>
                <a:cxn ang="0">
                  <a:pos x="56" y="45"/>
                </a:cxn>
                <a:cxn ang="0">
                  <a:pos x="58" y="38"/>
                </a:cxn>
                <a:cxn ang="0">
                  <a:pos x="73" y="28"/>
                </a:cxn>
                <a:cxn ang="0">
                  <a:pos x="87" y="37"/>
                </a:cxn>
                <a:cxn ang="0">
                  <a:pos x="89" y="45"/>
                </a:cxn>
                <a:cxn ang="0">
                  <a:pos x="73" y="61"/>
                </a:cxn>
                <a:cxn ang="0">
                  <a:pos x="52" y="38"/>
                </a:cxn>
                <a:cxn ang="0">
                  <a:pos x="46" y="43"/>
                </a:cxn>
                <a:cxn ang="0">
                  <a:pos x="40" y="39"/>
                </a:cxn>
                <a:cxn ang="0">
                  <a:pos x="39" y="36"/>
                </a:cxn>
                <a:cxn ang="0">
                  <a:pos x="46" y="29"/>
                </a:cxn>
                <a:cxn ang="0">
                  <a:pos x="53" y="36"/>
                </a:cxn>
                <a:cxn ang="0">
                  <a:pos x="52" y="38"/>
                </a:cxn>
                <a:cxn ang="0">
                  <a:pos x="19" y="61"/>
                </a:cxn>
                <a:cxn ang="0">
                  <a:pos x="2" y="45"/>
                </a:cxn>
                <a:cxn ang="0">
                  <a:pos x="3" y="40"/>
                </a:cxn>
                <a:cxn ang="0">
                  <a:pos x="19" y="28"/>
                </a:cxn>
                <a:cxn ang="0">
                  <a:pos x="34" y="39"/>
                </a:cxn>
                <a:cxn ang="0">
                  <a:pos x="35" y="45"/>
                </a:cxn>
                <a:cxn ang="0">
                  <a:pos x="19" y="61"/>
                </a:cxn>
              </a:cxnLst>
              <a:rect l="0" t="0" r="r" b="b"/>
              <a:pathLst>
                <a:path w="91" h="63">
                  <a:moveTo>
                    <a:pt x="88" y="34"/>
                  </a:moveTo>
                  <a:cubicBezTo>
                    <a:pt x="82" y="24"/>
                    <a:pt x="72" y="14"/>
                    <a:pt x="68" y="10"/>
                  </a:cubicBezTo>
                  <a:cubicBezTo>
                    <a:pt x="68" y="10"/>
                    <a:pt x="69" y="9"/>
                    <a:pt x="69" y="9"/>
                  </a:cubicBezTo>
                  <a:cubicBezTo>
                    <a:pt x="69" y="4"/>
                    <a:pt x="64" y="0"/>
                    <a:pt x="58" y="0"/>
                  </a:cubicBezTo>
                  <a:cubicBezTo>
                    <a:pt x="52" y="0"/>
                    <a:pt x="48" y="4"/>
                    <a:pt x="48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4"/>
                    <a:pt x="40" y="0"/>
                    <a:pt x="34" y="0"/>
                  </a:cubicBezTo>
                  <a:cubicBezTo>
                    <a:pt x="28" y="0"/>
                    <a:pt x="24" y="4"/>
                    <a:pt x="24" y="9"/>
                  </a:cubicBezTo>
                  <a:cubicBezTo>
                    <a:pt x="24" y="9"/>
                    <a:pt x="24" y="10"/>
                    <a:pt x="24" y="10"/>
                  </a:cubicBezTo>
                  <a:cubicBezTo>
                    <a:pt x="11" y="22"/>
                    <a:pt x="5" y="30"/>
                    <a:pt x="3" y="35"/>
                  </a:cubicBezTo>
                  <a:cubicBezTo>
                    <a:pt x="1" y="38"/>
                    <a:pt x="0" y="41"/>
                    <a:pt x="0" y="45"/>
                  </a:cubicBezTo>
                  <a:cubicBezTo>
                    <a:pt x="0" y="55"/>
                    <a:pt x="9" y="63"/>
                    <a:pt x="19" y="63"/>
                  </a:cubicBezTo>
                  <a:cubicBezTo>
                    <a:pt x="29" y="63"/>
                    <a:pt x="37" y="55"/>
                    <a:pt x="37" y="45"/>
                  </a:cubicBezTo>
                  <a:cubicBezTo>
                    <a:pt x="37" y="44"/>
                    <a:pt x="37" y="42"/>
                    <a:pt x="36" y="41"/>
                  </a:cubicBezTo>
                  <a:cubicBezTo>
                    <a:pt x="38" y="45"/>
                    <a:pt x="42" y="47"/>
                    <a:pt x="46" y="47"/>
                  </a:cubicBezTo>
                  <a:cubicBezTo>
                    <a:pt x="50" y="47"/>
                    <a:pt x="53" y="45"/>
                    <a:pt x="55" y="42"/>
                  </a:cubicBezTo>
                  <a:cubicBezTo>
                    <a:pt x="55" y="43"/>
                    <a:pt x="55" y="44"/>
                    <a:pt x="55" y="45"/>
                  </a:cubicBezTo>
                  <a:cubicBezTo>
                    <a:pt x="55" y="55"/>
                    <a:pt x="63" y="63"/>
                    <a:pt x="73" y="63"/>
                  </a:cubicBezTo>
                  <a:cubicBezTo>
                    <a:pt x="83" y="63"/>
                    <a:pt x="91" y="55"/>
                    <a:pt x="91" y="45"/>
                  </a:cubicBezTo>
                  <a:cubicBezTo>
                    <a:pt x="91" y="41"/>
                    <a:pt x="90" y="37"/>
                    <a:pt x="88" y="34"/>
                  </a:cubicBezTo>
                  <a:close/>
                  <a:moveTo>
                    <a:pt x="73" y="61"/>
                  </a:moveTo>
                  <a:cubicBezTo>
                    <a:pt x="64" y="61"/>
                    <a:pt x="56" y="54"/>
                    <a:pt x="56" y="45"/>
                  </a:cubicBezTo>
                  <a:cubicBezTo>
                    <a:pt x="56" y="42"/>
                    <a:pt x="57" y="40"/>
                    <a:pt x="58" y="38"/>
                  </a:cubicBezTo>
                  <a:cubicBezTo>
                    <a:pt x="60" y="32"/>
                    <a:pt x="66" y="28"/>
                    <a:pt x="73" y="28"/>
                  </a:cubicBezTo>
                  <a:cubicBezTo>
                    <a:pt x="79" y="28"/>
                    <a:pt x="84" y="32"/>
                    <a:pt x="87" y="37"/>
                  </a:cubicBezTo>
                  <a:cubicBezTo>
                    <a:pt x="89" y="39"/>
                    <a:pt x="89" y="42"/>
                    <a:pt x="89" y="45"/>
                  </a:cubicBezTo>
                  <a:cubicBezTo>
                    <a:pt x="89" y="54"/>
                    <a:pt x="82" y="61"/>
                    <a:pt x="73" y="61"/>
                  </a:cubicBezTo>
                  <a:close/>
                  <a:moveTo>
                    <a:pt x="52" y="38"/>
                  </a:moveTo>
                  <a:cubicBezTo>
                    <a:pt x="51" y="41"/>
                    <a:pt x="49" y="43"/>
                    <a:pt x="46" y="43"/>
                  </a:cubicBezTo>
                  <a:cubicBezTo>
                    <a:pt x="43" y="43"/>
                    <a:pt x="41" y="41"/>
                    <a:pt x="40" y="39"/>
                  </a:cubicBezTo>
                  <a:cubicBezTo>
                    <a:pt x="40" y="38"/>
                    <a:pt x="39" y="37"/>
                    <a:pt x="39" y="36"/>
                  </a:cubicBezTo>
                  <a:cubicBezTo>
                    <a:pt x="39" y="32"/>
                    <a:pt x="42" y="29"/>
                    <a:pt x="46" y="29"/>
                  </a:cubicBezTo>
                  <a:cubicBezTo>
                    <a:pt x="50" y="29"/>
                    <a:pt x="53" y="32"/>
                    <a:pt x="53" y="36"/>
                  </a:cubicBezTo>
                  <a:cubicBezTo>
                    <a:pt x="53" y="37"/>
                    <a:pt x="52" y="37"/>
                    <a:pt x="52" y="38"/>
                  </a:cubicBezTo>
                  <a:close/>
                  <a:moveTo>
                    <a:pt x="19" y="61"/>
                  </a:moveTo>
                  <a:cubicBezTo>
                    <a:pt x="10" y="61"/>
                    <a:pt x="2" y="54"/>
                    <a:pt x="2" y="45"/>
                  </a:cubicBezTo>
                  <a:cubicBezTo>
                    <a:pt x="2" y="43"/>
                    <a:pt x="2" y="42"/>
                    <a:pt x="3" y="40"/>
                  </a:cubicBezTo>
                  <a:cubicBezTo>
                    <a:pt x="5" y="33"/>
                    <a:pt x="11" y="28"/>
                    <a:pt x="19" y="28"/>
                  </a:cubicBezTo>
                  <a:cubicBezTo>
                    <a:pt x="26" y="28"/>
                    <a:pt x="32" y="33"/>
                    <a:pt x="34" y="39"/>
                  </a:cubicBezTo>
                  <a:cubicBezTo>
                    <a:pt x="35" y="41"/>
                    <a:pt x="35" y="43"/>
                    <a:pt x="35" y="45"/>
                  </a:cubicBezTo>
                  <a:cubicBezTo>
                    <a:pt x="35" y="54"/>
                    <a:pt x="28" y="61"/>
                    <a:pt x="19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3388E459-347D-9A46-BDBB-A523F0A6218F}"/>
                </a:ext>
              </a:extLst>
            </p:cNvPr>
            <p:cNvSpPr>
              <a:spLocks/>
            </p:cNvSpPr>
            <p:nvPr/>
          </p:nvSpPr>
          <p:spPr bwMode="gray">
            <a:xfrm>
              <a:off x="7118351" y="4052888"/>
              <a:ext cx="192088" cy="18256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7" y="13"/>
                </a:cxn>
                <a:cxn ang="0">
                  <a:pos x="4" y="0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0" y="16"/>
                    <a:pt x="17" y="13"/>
                  </a:cubicBezTo>
                  <a:cubicBezTo>
                    <a:pt x="17" y="13"/>
                    <a:pt x="6" y="11"/>
                    <a:pt x="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FAC2384A-B495-C841-A5A9-3BFCB8B85D6E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713" y="4052888"/>
              <a:ext cx="192088" cy="18256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7" y="13"/>
                </a:cxn>
                <a:cxn ang="0">
                  <a:pos x="4" y="0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0" y="16"/>
                    <a:pt x="17" y="13"/>
                  </a:cubicBezTo>
                  <a:cubicBezTo>
                    <a:pt x="17" y="13"/>
                    <a:pt x="5" y="11"/>
                    <a:pt x="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Freeform 40">
            <a:extLst>
              <a:ext uri="{FF2B5EF4-FFF2-40B4-BE49-F238E27FC236}">
                <a16:creationId xmlns:a16="http://schemas.microsoft.com/office/drawing/2014/main" id="{E3B8FD0A-0647-B540-8291-93788463D01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984507" y="3892649"/>
            <a:ext cx="384978" cy="297000"/>
          </a:xfrm>
          <a:custGeom>
            <a:avLst/>
            <a:gdLst/>
            <a:ahLst/>
            <a:cxnLst>
              <a:cxn ang="0">
                <a:pos x="64" y="57"/>
              </a:cxn>
              <a:cxn ang="0">
                <a:pos x="59" y="54"/>
              </a:cxn>
              <a:cxn ang="0">
                <a:pos x="58" y="28"/>
              </a:cxn>
              <a:cxn ang="0">
                <a:pos x="60" y="24"/>
              </a:cxn>
              <a:cxn ang="0">
                <a:pos x="65" y="21"/>
              </a:cxn>
              <a:cxn ang="0">
                <a:pos x="67" y="17"/>
              </a:cxn>
              <a:cxn ang="0">
                <a:pos x="1" y="17"/>
              </a:cxn>
              <a:cxn ang="0">
                <a:pos x="3" y="21"/>
              </a:cxn>
              <a:cxn ang="0">
                <a:pos x="12" y="24"/>
              </a:cxn>
              <a:cxn ang="0">
                <a:pos x="12" y="26"/>
              </a:cxn>
              <a:cxn ang="0">
                <a:pos x="9" y="28"/>
              </a:cxn>
              <a:cxn ang="0">
                <a:pos x="10" y="54"/>
              </a:cxn>
              <a:cxn ang="0">
                <a:pos x="8" y="57"/>
              </a:cxn>
              <a:cxn ang="0">
                <a:pos x="4" y="61"/>
              </a:cxn>
              <a:cxn ang="0">
                <a:pos x="9" y="62"/>
              </a:cxn>
              <a:cxn ang="0">
                <a:pos x="0" y="63"/>
              </a:cxn>
              <a:cxn ang="0">
                <a:pos x="68" y="70"/>
              </a:cxn>
              <a:cxn ang="0">
                <a:pos x="64" y="63"/>
              </a:cxn>
              <a:cxn ang="0">
                <a:pos x="28" y="54"/>
              </a:cxn>
              <a:cxn ang="0">
                <a:pos x="21" y="57"/>
              </a:cxn>
              <a:cxn ang="0">
                <a:pos x="20" y="54"/>
              </a:cxn>
              <a:cxn ang="0">
                <a:pos x="21" y="28"/>
              </a:cxn>
              <a:cxn ang="0">
                <a:pos x="27" y="24"/>
              </a:cxn>
              <a:cxn ang="0">
                <a:pos x="29" y="28"/>
              </a:cxn>
              <a:cxn ang="0">
                <a:pos x="34" y="17"/>
              </a:cxn>
              <a:cxn ang="0">
                <a:pos x="34" y="10"/>
              </a:cxn>
              <a:cxn ang="0">
                <a:pos x="34" y="17"/>
              </a:cxn>
              <a:cxn ang="0">
                <a:pos x="47" y="54"/>
              </a:cxn>
              <a:cxn ang="0">
                <a:pos x="40" y="57"/>
              </a:cxn>
              <a:cxn ang="0">
                <a:pos x="38" y="54"/>
              </a:cxn>
              <a:cxn ang="0">
                <a:pos x="39" y="28"/>
              </a:cxn>
              <a:cxn ang="0">
                <a:pos x="46" y="24"/>
              </a:cxn>
              <a:cxn ang="0">
                <a:pos x="48" y="28"/>
              </a:cxn>
            </a:cxnLst>
            <a:rect l="0" t="0" r="r" b="b"/>
            <a:pathLst>
              <a:path w="68" h="70">
                <a:moveTo>
                  <a:pt x="64" y="63"/>
                </a:moveTo>
                <a:cubicBezTo>
                  <a:pt x="64" y="57"/>
                  <a:pt x="64" y="57"/>
                  <a:pt x="64" y="57"/>
                </a:cubicBezTo>
                <a:cubicBezTo>
                  <a:pt x="60" y="57"/>
                  <a:pt x="60" y="57"/>
                  <a:pt x="60" y="57"/>
                </a:cubicBezTo>
                <a:cubicBezTo>
                  <a:pt x="59" y="54"/>
                  <a:pt x="59" y="54"/>
                  <a:pt x="59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28"/>
                  <a:pt x="58" y="28"/>
                  <a:pt x="58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4"/>
                  <a:pt x="60" y="24"/>
                  <a:pt x="60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1"/>
                  <a:pt x="65" y="21"/>
                  <a:pt x="65" y="21"/>
                </a:cubicBezTo>
                <a:cubicBezTo>
                  <a:pt x="65" y="21"/>
                  <a:pt x="65" y="21"/>
                  <a:pt x="65" y="21"/>
                </a:cubicBezTo>
                <a:cubicBezTo>
                  <a:pt x="67" y="17"/>
                  <a:pt x="67" y="17"/>
                  <a:pt x="67" y="17"/>
                </a:cubicBezTo>
                <a:cubicBezTo>
                  <a:pt x="34" y="0"/>
                  <a:pt x="34" y="0"/>
                  <a:pt x="34" y="0"/>
                </a:cubicBezTo>
                <a:cubicBezTo>
                  <a:pt x="1" y="17"/>
                  <a:pt x="1" y="17"/>
                  <a:pt x="1" y="17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4"/>
                  <a:pt x="3" y="24"/>
                  <a:pt x="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3" y="24"/>
                  <a:pt x="13" y="25"/>
                </a:cubicBezTo>
                <a:cubicBezTo>
                  <a:pt x="13" y="25"/>
                  <a:pt x="12" y="26"/>
                  <a:pt x="12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8"/>
                  <a:pt x="9" y="28"/>
                  <a:pt x="9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54"/>
                  <a:pt x="10" y="54"/>
                  <a:pt x="10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8" y="57"/>
                  <a:pt x="8" y="57"/>
                  <a:pt x="8" y="57"/>
                </a:cubicBezTo>
                <a:cubicBezTo>
                  <a:pt x="4" y="57"/>
                  <a:pt x="4" y="57"/>
                  <a:pt x="4" y="57"/>
                </a:cubicBezTo>
                <a:cubicBezTo>
                  <a:pt x="4" y="61"/>
                  <a:pt x="4" y="61"/>
                  <a:pt x="4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9" y="61"/>
                  <a:pt x="9" y="62"/>
                </a:cubicBezTo>
                <a:cubicBezTo>
                  <a:pt x="9" y="62"/>
                  <a:pt x="8" y="63"/>
                  <a:pt x="8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70"/>
                  <a:pt x="0" y="70"/>
                  <a:pt x="0" y="70"/>
                </a:cubicBezTo>
                <a:cubicBezTo>
                  <a:pt x="68" y="70"/>
                  <a:pt x="68" y="70"/>
                  <a:pt x="68" y="70"/>
                </a:cubicBezTo>
                <a:cubicBezTo>
                  <a:pt x="68" y="63"/>
                  <a:pt x="68" y="63"/>
                  <a:pt x="68" y="63"/>
                </a:cubicBezTo>
                <a:lnTo>
                  <a:pt x="64" y="63"/>
                </a:lnTo>
                <a:close/>
                <a:moveTo>
                  <a:pt x="29" y="54"/>
                </a:moveTo>
                <a:cubicBezTo>
                  <a:pt x="28" y="54"/>
                  <a:pt x="28" y="54"/>
                  <a:pt x="28" y="54"/>
                </a:cubicBezTo>
                <a:cubicBezTo>
                  <a:pt x="27" y="57"/>
                  <a:pt x="27" y="57"/>
                  <a:pt x="27" y="57"/>
                </a:cubicBezTo>
                <a:cubicBezTo>
                  <a:pt x="21" y="57"/>
                  <a:pt x="21" y="57"/>
                  <a:pt x="21" y="57"/>
                </a:cubicBezTo>
                <a:cubicBezTo>
                  <a:pt x="21" y="54"/>
                  <a:pt x="21" y="54"/>
                  <a:pt x="21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2" y="24"/>
                  <a:pt x="22" y="24"/>
                  <a:pt x="22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8"/>
                  <a:pt x="29" y="28"/>
                  <a:pt x="29" y="28"/>
                </a:cubicBezTo>
                <a:lnTo>
                  <a:pt x="29" y="54"/>
                </a:lnTo>
                <a:close/>
                <a:moveTo>
                  <a:pt x="34" y="17"/>
                </a:moveTo>
                <a:cubicBezTo>
                  <a:pt x="32" y="17"/>
                  <a:pt x="30" y="16"/>
                  <a:pt x="30" y="14"/>
                </a:cubicBezTo>
                <a:cubicBezTo>
                  <a:pt x="30" y="12"/>
                  <a:pt x="32" y="10"/>
                  <a:pt x="34" y="10"/>
                </a:cubicBezTo>
                <a:cubicBezTo>
                  <a:pt x="36" y="10"/>
                  <a:pt x="37" y="12"/>
                  <a:pt x="37" y="14"/>
                </a:cubicBezTo>
                <a:cubicBezTo>
                  <a:pt x="37" y="16"/>
                  <a:pt x="36" y="17"/>
                  <a:pt x="34" y="17"/>
                </a:cubicBezTo>
                <a:close/>
                <a:moveTo>
                  <a:pt x="48" y="54"/>
                </a:moveTo>
                <a:cubicBezTo>
                  <a:pt x="47" y="54"/>
                  <a:pt x="47" y="54"/>
                  <a:pt x="47" y="54"/>
                </a:cubicBezTo>
                <a:cubicBezTo>
                  <a:pt x="46" y="57"/>
                  <a:pt x="46" y="57"/>
                  <a:pt x="46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28"/>
                  <a:pt x="38" y="28"/>
                  <a:pt x="38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24"/>
                  <a:pt x="40" y="24"/>
                  <a:pt x="40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7" y="28"/>
                  <a:pt x="47" y="28"/>
                  <a:pt x="47" y="28"/>
                </a:cubicBezTo>
                <a:cubicBezTo>
                  <a:pt x="48" y="28"/>
                  <a:pt x="48" y="28"/>
                  <a:pt x="48" y="28"/>
                </a:cubicBezTo>
                <a:lnTo>
                  <a:pt x="48" y="54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04346B5E-C599-4949-ACAD-62EF92529AE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920348" y="3884402"/>
            <a:ext cx="532800" cy="313494"/>
          </a:xfrm>
          <a:custGeom>
            <a:avLst/>
            <a:gdLst/>
            <a:ahLst/>
            <a:cxnLst>
              <a:cxn ang="0">
                <a:pos x="638" y="467"/>
              </a:cxn>
              <a:cxn ang="0">
                <a:pos x="638" y="79"/>
              </a:cxn>
              <a:cxn ang="0">
                <a:pos x="645" y="79"/>
              </a:cxn>
              <a:cxn ang="0">
                <a:pos x="645" y="50"/>
              </a:cxn>
              <a:cxn ang="0">
                <a:pos x="523" y="50"/>
              </a:cxn>
              <a:cxn ang="0">
                <a:pos x="523" y="0"/>
              </a:cxn>
              <a:cxn ang="0">
                <a:pos x="143" y="0"/>
              </a:cxn>
              <a:cxn ang="0">
                <a:pos x="143" y="50"/>
              </a:cxn>
              <a:cxn ang="0">
                <a:pos x="14" y="50"/>
              </a:cxn>
              <a:cxn ang="0">
                <a:pos x="14" y="79"/>
              </a:cxn>
              <a:cxn ang="0">
                <a:pos x="29" y="79"/>
              </a:cxn>
              <a:cxn ang="0">
                <a:pos x="29" y="467"/>
              </a:cxn>
              <a:cxn ang="0">
                <a:pos x="0" y="467"/>
              </a:cxn>
              <a:cxn ang="0">
                <a:pos x="0" y="517"/>
              </a:cxn>
              <a:cxn ang="0">
                <a:pos x="659" y="517"/>
              </a:cxn>
              <a:cxn ang="0">
                <a:pos x="659" y="467"/>
              </a:cxn>
              <a:cxn ang="0">
                <a:pos x="638" y="467"/>
              </a:cxn>
              <a:cxn ang="0">
                <a:pos x="244" y="438"/>
              </a:cxn>
              <a:cxn ang="0">
                <a:pos x="72" y="438"/>
              </a:cxn>
              <a:cxn ang="0">
                <a:pos x="72" y="359"/>
              </a:cxn>
              <a:cxn ang="0">
                <a:pos x="244" y="359"/>
              </a:cxn>
              <a:cxn ang="0">
                <a:pos x="244" y="438"/>
              </a:cxn>
              <a:cxn ang="0">
                <a:pos x="244" y="316"/>
              </a:cxn>
              <a:cxn ang="0">
                <a:pos x="72" y="316"/>
              </a:cxn>
              <a:cxn ang="0">
                <a:pos x="72" y="230"/>
              </a:cxn>
              <a:cxn ang="0">
                <a:pos x="244" y="230"/>
              </a:cxn>
              <a:cxn ang="0">
                <a:pos x="244" y="316"/>
              </a:cxn>
              <a:cxn ang="0">
                <a:pos x="244" y="187"/>
              </a:cxn>
              <a:cxn ang="0">
                <a:pos x="72" y="187"/>
              </a:cxn>
              <a:cxn ang="0">
                <a:pos x="72" y="108"/>
              </a:cxn>
              <a:cxn ang="0">
                <a:pos x="244" y="108"/>
              </a:cxn>
              <a:cxn ang="0">
                <a:pos x="244" y="187"/>
              </a:cxn>
              <a:cxn ang="0">
                <a:pos x="372" y="467"/>
              </a:cxn>
              <a:cxn ang="0">
                <a:pos x="294" y="467"/>
              </a:cxn>
              <a:cxn ang="0">
                <a:pos x="294" y="359"/>
              </a:cxn>
              <a:cxn ang="0">
                <a:pos x="372" y="359"/>
              </a:cxn>
              <a:cxn ang="0">
                <a:pos x="372" y="467"/>
              </a:cxn>
              <a:cxn ang="0">
                <a:pos x="372" y="316"/>
              </a:cxn>
              <a:cxn ang="0">
                <a:pos x="294" y="316"/>
              </a:cxn>
              <a:cxn ang="0">
                <a:pos x="294" y="230"/>
              </a:cxn>
              <a:cxn ang="0">
                <a:pos x="372" y="230"/>
              </a:cxn>
              <a:cxn ang="0">
                <a:pos x="372" y="316"/>
              </a:cxn>
              <a:cxn ang="0">
                <a:pos x="372" y="187"/>
              </a:cxn>
              <a:cxn ang="0">
                <a:pos x="294" y="187"/>
              </a:cxn>
              <a:cxn ang="0">
                <a:pos x="294" y="108"/>
              </a:cxn>
              <a:cxn ang="0">
                <a:pos x="372" y="108"/>
              </a:cxn>
              <a:cxn ang="0">
                <a:pos x="372" y="187"/>
              </a:cxn>
              <a:cxn ang="0">
                <a:pos x="595" y="438"/>
              </a:cxn>
              <a:cxn ang="0">
                <a:pos x="415" y="438"/>
              </a:cxn>
              <a:cxn ang="0">
                <a:pos x="415" y="359"/>
              </a:cxn>
              <a:cxn ang="0">
                <a:pos x="595" y="359"/>
              </a:cxn>
              <a:cxn ang="0">
                <a:pos x="595" y="438"/>
              </a:cxn>
              <a:cxn ang="0">
                <a:pos x="595" y="316"/>
              </a:cxn>
              <a:cxn ang="0">
                <a:pos x="415" y="316"/>
              </a:cxn>
              <a:cxn ang="0">
                <a:pos x="415" y="230"/>
              </a:cxn>
              <a:cxn ang="0">
                <a:pos x="595" y="230"/>
              </a:cxn>
              <a:cxn ang="0">
                <a:pos x="595" y="316"/>
              </a:cxn>
              <a:cxn ang="0">
                <a:pos x="595" y="187"/>
              </a:cxn>
              <a:cxn ang="0">
                <a:pos x="415" y="187"/>
              </a:cxn>
              <a:cxn ang="0">
                <a:pos x="415" y="108"/>
              </a:cxn>
              <a:cxn ang="0">
                <a:pos x="595" y="108"/>
              </a:cxn>
              <a:cxn ang="0">
                <a:pos x="595" y="187"/>
              </a:cxn>
            </a:cxnLst>
            <a:rect l="0" t="0" r="r" b="b"/>
            <a:pathLst>
              <a:path w="659" h="517">
                <a:moveTo>
                  <a:pt x="638" y="467"/>
                </a:moveTo>
                <a:lnTo>
                  <a:pt x="638" y="79"/>
                </a:lnTo>
                <a:lnTo>
                  <a:pt x="645" y="79"/>
                </a:lnTo>
                <a:lnTo>
                  <a:pt x="645" y="50"/>
                </a:lnTo>
                <a:lnTo>
                  <a:pt x="523" y="50"/>
                </a:lnTo>
                <a:lnTo>
                  <a:pt x="523" y="0"/>
                </a:lnTo>
                <a:lnTo>
                  <a:pt x="143" y="0"/>
                </a:lnTo>
                <a:lnTo>
                  <a:pt x="143" y="50"/>
                </a:lnTo>
                <a:lnTo>
                  <a:pt x="14" y="50"/>
                </a:lnTo>
                <a:lnTo>
                  <a:pt x="14" y="79"/>
                </a:lnTo>
                <a:lnTo>
                  <a:pt x="29" y="79"/>
                </a:lnTo>
                <a:lnTo>
                  <a:pt x="29" y="467"/>
                </a:lnTo>
                <a:lnTo>
                  <a:pt x="0" y="467"/>
                </a:lnTo>
                <a:lnTo>
                  <a:pt x="0" y="517"/>
                </a:lnTo>
                <a:lnTo>
                  <a:pt x="659" y="517"/>
                </a:lnTo>
                <a:lnTo>
                  <a:pt x="659" y="467"/>
                </a:lnTo>
                <a:lnTo>
                  <a:pt x="638" y="467"/>
                </a:lnTo>
                <a:close/>
                <a:moveTo>
                  <a:pt x="244" y="438"/>
                </a:moveTo>
                <a:lnTo>
                  <a:pt x="72" y="438"/>
                </a:lnTo>
                <a:lnTo>
                  <a:pt x="72" y="359"/>
                </a:lnTo>
                <a:lnTo>
                  <a:pt x="244" y="359"/>
                </a:lnTo>
                <a:lnTo>
                  <a:pt x="244" y="438"/>
                </a:lnTo>
                <a:close/>
                <a:moveTo>
                  <a:pt x="244" y="316"/>
                </a:moveTo>
                <a:lnTo>
                  <a:pt x="72" y="316"/>
                </a:lnTo>
                <a:lnTo>
                  <a:pt x="72" y="230"/>
                </a:lnTo>
                <a:lnTo>
                  <a:pt x="244" y="230"/>
                </a:lnTo>
                <a:lnTo>
                  <a:pt x="244" y="316"/>
                </a:lnTo>
                <a:close/>
                <a:moveTo>
                  <a:pt x="244" y="187"/>
                </a:moveTo>
                <a:lnTo>
                  <a:pt x="72" y="187"/>
                </a:lnTo>
                <a:lnTo>
                  <a:pt x="72" y="108"/>
                </a:lnTo>
                <a:lnTo>
                  <a:pt x="244" y="108"/>
                </a:lnTo>
                <a:lnTo>
                  <a:pt x="244" y="187"/>
                </a:lnTo>
                <a:close/>
                <a:moveTo>
                  <a:pt x="372" y="467"/>
                </a:moveTo>
                <a:lnTo>
                  <a:pt x="294" y="467"/>
                </a:lnTo>
                <a:lnTo>
                  <a:pt x="294" y="359"/>
                </a:lnTo>
                <a:lnTo>
                  <a:pt x="372" y="359"/>
                </a:lnTo>
                <a:lnTo>
                  <a:pt x="372" y="467"/>
                </a:lnTo>
                <a:close/>
                <a:moveTo>
                  <a:pt x="372" y="316"/>
                </a:moveTo>
                <a:lnTo>
                  <a:pt x="294" y="316"/>
                </a:lnTo>
                <a:lnTo>
                  <a:pt x="294" y="230"/>
                </a:lnTo>
                <a:lnTo>
                  <a:pt x="372" y="230"/>
                </a:lnTo>
                <a:lnTo>
                  <a:pt x="372" y="316"/>
                </a:lnTo>
                <a:close/>
                <a:moveTo>
                  <a:pt x="372" y="187"/>
                </a:moveTo>
                <a:lnTo>
                  <a:pt x="294" y="187"/>
                </a:lnTo>
                <a:lnTo>
                  <a:pt x="294" y="108"/>
                </a:lnTo>
                <a:lnTo>
                  <a:pt x="372" y="108"/>
                </a:lnTo>
                <a:lnTo>
                  <a:pt x="372" y="187"/>
                </a:lnTo>
                <a:close/>
                <a:moveTo>
                  <a:pt x="595" y="438"/>
                </a:moveTo>
                <a:lnTo>
                  <a:pt x="415" y="438"/>
                </a:lnTo>
                <a:lnTo>
                  <a:pt x="415" y="359"/>
                </a:lnTo>
                <a:lnTo>
                  <a:pt x="595" y="359"/>
                </a:lnTo>
                <a:lnTo>
                  <a:pt x="595" y="438"/>
                </a:lnTo>
                <a:close/>
                <a:moveTo>
                  <a:pt x="595" y="316"/>
                </a:moveTo>
                <a:lnTo>
                  <a:pt x="415" y="316"/>
                </a:lnTo>
                <a:lnTo>
                  <a:pt x="415" y="230"/>
                </a:lnTo>
                <a:lnTo>
                  <a:pt x="595" y="230"/>
                </a:lnTo>
                <a:lnTo>
                  <a:pt x="595" y="316"/>
                </a:lnTo>
                <a:close/>
                <a:moveTo>
                  <a:pt x="595" y="187"/>
                </a:moveTo>
                <a:lnTo>
                  <a:pt x="415" y="187"/>
                </a:lnTo>
                <a:lnTo>
                  <a:pt x="415" y="108"/>
                </a:lnTo>
                <a:lnTo>
                  <a:pt x="595" y="108"/>
                </a:lnTo>
                <a:lnTo>
                  <a:pt x="595" y="18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 48">
            <a:extLst>
              <a:ext uri="{FF2B5EF4-FFF2-40B4-BE49-F238E27FC236}">
                <a16:creationId xmlns:a16="http://schemas.microsoft.com/office/drawing/2014/main" id="{B5F670B0-8605-7F42-9C86-30A3E9647E0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864419" y="3883937"/>
            <a:ext cx="655200" cy="314424"/>
          </a:xfrm>
          <a:custGeom>
            <a:avLst/>
            <a:gdLst/>
            <a:ahLst/>
            <a:cxnLst>
              <a:cxn ang="0">
                <a:pos x="786" y="467"/>
              </a:cxn>
              <a:cxn ang="0">
                <a:pos x="786" y="79"/>
              </a:cxn>
              <a:cxn ang="0">
                <a:pos x="801" y="79"/>
              </a:cxn>
              <a:cxn ang="0">
                <a:pos x="801" y="50"/>
              </a:cxn>
              <a:cxn ang="0">
                <a:pos x="758" y="50"/>
              </a:cxn>
              <a:cxn ang="0">
                <a:pos x="758" y="0"/>
              </a:cxn>
              <a:cxn ang="0">
                <a:pos x="701" y="0"/>
              </a:cxn>
              <a:cxn ang="0">
                <a:pos x="701" y="50"/>
              </a:cxn>
              <a:cxn ang="0">
                <a:pos x="372" y="50"/>
              </a:cxn>
              <a:cxn ang="0">
                <a:pos x="372" y="79"/>
              </a:cxn>
              <a:cxn ang="0">
                <a:pos x="386" y="79"/>
              </a:cxn>
              <a:cxn ang="0">
                <a:pos x="386" y="144"/>
              </a:cxn>
              <a:cxn ang="0">
                <a:pos x="0" y="201"/>
              </a:cxn>
              <a:cxn ang="0">
                <a:pos x="7" y="230"/>
              </a:cxn>
              <a:cxn ang="0">
                <a:pos x="28" y="230"/>
              </a:cxn>
              <a:cxn ang="0">
                <a:pos x="28" y="467"/>
              </a:cxn>
              <a:cxn ang="0">
                <a:pos x="0" y="467"/>
              </a:cxn>
              <a:cxn ang="0">
                <a:pos x="0" y="517"/>
              </a:cxn>
              <a:cxn ang="0">
                <a:pos x="808" y="517"/>
              </a:cxn>
              <a:cxn ang="0">
                <a:pos x="808" y="467"/>
              </a:cxn>
              <a:cxn ang="0">
                <a:pos x="786" y="467"/>
              </a:cxn>
              <a:cxn ang="0">
                <a:pos x="350" y="467"/>
              </a:cxn>
              <a:cxn ang="0">
                <a:pos x="79" y="467"/>
              </a:cxn>
              <a:cxn ang="0">
                <a:pos x="79" y="280"/>
              </a:cxn>
              <a:cxn ang="0">
                <a:pos x="350" y="280"/>
              </a:cxn>
              <a:cxn ang="0">
                <a:pos x="350" y="467"/>
              </a:cxn>
              <a:cxn ang="0">
                <a:pos x="565" y="402"/>
              </a:cxn>
              <a:cxn ang="0">
                <a:pos x="465" y="402"/>
              </a:cxn>
              <a:cxn ang="0">
                <a:pos x="465" y="330"/>
              </a:cxn>
              <a:cxn ang="0">
                <a:pos x="565" y="330"/>
              </a:cxn>
              <a:cxn ang="0">
                <a:pos x="565" y="402"/>
              </a:cxn>
              <a:cxn ang="0">
                <a:pos x="565" y="223"/>
              </a:cxn>
              <a:cxn ang="0">
                <a:pos x="465" y="223"/>
              </a:cxn>
              <a:cxn ang="0">
                <a:pos x="465" y="151"/>
              </a:cxn>
              <a:cxn ang="0">
                <a:pos x="565" y="151"/>
              </a:cxn>
              <a:cxn ang="0">
                <a:pos x="565" y="223"/>
              </a:cxn>
              <a:cxn ang="0">
                <a:pos x="715" y="467"/>
              </a:cxn>
              <a:cxn ang="0">
                <a:pos x="615" y="467"/>
              </a:cxn>
              <a:cxn ang="0">
                <a:pos x="615" y="330"/>
              </a:cxn>
              <a:cxn ang="0">
                <a:pos x="715" y="330"/>
              </a:cxn>
              <a:cxn ang="0">
                <a:pos x="715" y="467"/>
              </a:cxn>
              <a:cxn ang="0">
                <a:pos x="715" y="223"/>
              </a:cxn>
              <a:cxn ang="0">
                <a:pos x="615" y="223"/>
              </a:cxn>
              <a:cxn ang="0">
                <a:pos x="615" y="151"/>
              </a:cxn>
              <a:cxn ang="0">
                <a:pos x="715" y="151"/>
              </a:cxn>
              <a:cxn ang="0">
                <a:pos x="715" y="223"/>
              </a:cxn>
            </a:cxnLst>
            <a:rect l="0" t="0" r="r" b="b"/>
            <a:pathLst>
              <a:path w="808" h="517">
                <a:moveTo>
                  <a:pt x="786" y="467"/>
                </a:moveTo>
                <a:lnTo>
                  <a:pt x="786" y="79"/>
                </a:lnTo>
                <a:lnTo>
                  <a:pt x="801" y="79"/>
                </a:lnTo>
                <a:lnTo>
                  <a:pt x="801" y="50"/>
                </a:lnTo>
                <a:lnTo>
                  <a:pt x="758" y="50"/>
                </a:lnTo>
                <a:lnTo>
                  <a:pt x="758" y="0"/>
                </a:lnTo>
                <a:lnTo>
                  <a:pt x="701" y="0"/>
                </a:lnTo>
                <a:lnTo>
                  <a:pt x="701" y="50"/>
                </a:lnTo>
                <a:lnTo>
                  <a:pt x="372" y="50"/>
                </a:lnTo>
                <a:lnTo>
                  <a:pt x="372" y="79"/>
                </a:lnTo>
                <a:lnTo>
                  <a:pt x="386" y="79"/>
                </a:lnTo>
                <a:lnTo>
                  <a:pt x="386" y="144"/>
                </a:lnTo>
                <a:lnTo>
                  <a:pt x="0" y="201"/>
                </a:lnTo>
                <a:lnTo>
                  <a:pt x="7" y="230"/>
                </a:lnTo>
                <a:lnTo>
                  <a:pt x="28" y="230"/>
                </a:lnTo>
                <a:lnTo>
                  <a:pt x="28" y="467"/>
                </a:lnTo>
                <a:lnTo>
                  <a:pt x="0" y="467"/>
                </a:lnTo>
                <a:lnTo>
                  <a:pt x="0" y="517"/>
                </a:lnTo>
                <a:lnTo>
                  <a:pt x="808" y="517"/>
                </a:lnTo>
                <a:lnTo>
                  <a:pt x="808" y="467"/>
                </a:lnTo>
                <a:lnTo>
                  <a:pt x="786" y="467"/>
                </a:lnTo>
                <a:close/>
                <a:moveTo>
                  <a:pt x="350" y="467"/>
                </a:moveTo>
                <a:lnTo>
                  <a:pt x="79" y="467"/>
                </a:lnTo>
                <a:lnTo>
                  <a:pt x="79" y="280"/>
                </a:lnTo>
                <a:lnTo>
                  <a:pt x="350" y="280"/>
                </a:lnTo>
                <a:lnTo>
                  <a:pt x="350" y="467"/>
                </a:lnTo>
                <a:close/>
                <a:moveTo>
                  <a:pt x="565" y="402"/>
                </a:moveTo>
                <a:lnTo>
                  <a:pt x="465" y="402"/>
                </a:lnTo>
                <a:lnTo>
                  <a:pt x="465" y="330"/>
                </a:lnTo>
                <a:lnTo>
                  <a:pt x="565" y="330"/>
                </a:lnTo>
                <a:lnTo>
                  <a:pt x="565" y="402"/>
                </a:lnTo>
                <a:close/>
                <a:moveTo>
                  <a:pt x="565" y="223"/>
                </a:moveTo>
                <a:lnTo>
                  <a:pt x="465" y="223"/>
                </a:lnTo>
                <a:lnTo>
                  <a:pt x="465" y="151"/>
                </a:lnTo>
                <a:lnTo>
                  <a:pt x="565" y="151"/>
                </a:lnTo>
                <a:lnTo>
                  <a:pt x="565" y="223"/>
                </a:lnTo>
                <a:close/>
                <a:moveTo>
                  <a:pt x="715" y="467"/>
                </a:moveTo>
                <a:lnTo>
                  <a:pt x="615" y="467"/>
                </a:lnTo>
                <a:lnTo>
                  <a:pt x="615" y="330"/>
                </a:lnTo>
                <a:lnTo>
                  <a:pt x="715" y="330"/>
                </a:lnTo>
                <a:lnTo>
                  <a:pt x="715" y="467"/>
                </a:lnTo>
                <a:close/>
                <a:moveTo>
                  <a:pt x="715" y="223"/>
                </a:moveTo>
                <a:lnTo>
                  <a:pt x="615" y="223"/>
                </a:lnTo>
                <a:lnTo>
                  <a:pt x="615" y="151"/>
                </a:lnTo>
                <a:lnTo>
                  <a:pt x="715" y="151"/>
                </a:lnTo>
                <a:lnTo>
                  <a:pt x="715" y="22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52">
            <a:extLst>
              <a:ext uri="{FF2B5EF4-FFF2-40B4-BE49-F238E27FC236}">
                <a16:creationId xmlns:a16="http://schemas.microsoft.com/office/drawing/2014/main" id="{6D2E93BF-6828-6F45-A957-1CDA692B98A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027453" y="3865649"/>
            <a:ext cx="282920" cy="351000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8" y="0"/>
              </a:cxn>
              <a:cxn ang="0">
                <a:pos x="0" y="8"/>
              </a:cxn>
              <a:cxn ang="0">
                <a:pos x="0" y="72"/>
              </a:cxn>
              <a:cxn ang="0">
                <a:pos x="8" y="80"/>
              </a:cxn>
              <a:cxn ang="0">
                <a:pos x="39" y="80"/>
              </a:cxn>
              <a:cxn ang="0">
                <a:pos x="48" y="72"/>
              </a:cxn>
              <a:cxn ang="0">
                <a:pos x="48" y="8"/>
              </a:cxn>
              <a:cxn ang="0">
                <a:pos x="39" y="0"/>
              </a:cxn>
              <a:cxn ang="0">
                <a:pos x="24" y="77"/>
              </a:cxn>
              <a:cxn ang="0">
                <a:pos x="18" y="73"/>
              </a:cxn>
              <a:cxn ang="0">
                <a:pos x="24" y="69"/>
              </a:cxn>
              <a:cxn ang="0">
                <a:pos x="30" y="73"/>
              </a:cxn>
              <a:cxn ang="0">
                <a:pos x="24" y="77"/>
              </a:cxn>
              <a:cxn ang="0">
                <a:pos x="41" y="65"/>
              </a:cxn>
              <a:cxn ang="0">
                <a:pos x="7" y="65"/>
              </a:cxn>
              <a:cxn ang="0">
                <a:pos x="7" y="11"/>
              </a:cxn>
              <a:cxn ang="0">
                <a:pos x="41" y="11"/>
              </a:cxn>
              <a:cxn ang="0">
                <a:pos x="41" y="65"/>
              </a:cxn>
            </a:cxnLst>
            <a:rect l="0" t="0" r="r" b="b"/>
            <a:pathLst>
              <a:path w="48" h="80">
                <a:moveTo>
                  <a:pt x="39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7"/>
                  <a:pt x="4" y="80"/>
                  <a:pt x="8" y="80"/>
                </a:cubicBezTo>
                <a:cubicBezTo>
                  <a:pt x="39" y="80"/>
                  <a:pt x="39" y="80"/>
                  <a:pt x="39" y="80"/>
                </a:cubicBezTo>
                <a:cubicBezTo>
                  <a:pt x="44" y="80"/>
                  <a:pt x="48" y="77"/>
                  <a:pt x="48" y="72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4"/>
                  <a:pt x="44" y="0"/>
                  <a:pt x="39" y="0"/>
                </a:cubicBezTo>
                <a:close/>
                <a:moveTo>
                  <a:pt x="24" y="77"/>
                </a:moveTo>
                <a:cubicBezTo>
                  <a:pt x="21" y="77"/>
                  <a:pt x="18" y="75"/>
                  <a:pt x="18" y="73"/>
                </a:cubicBezTo>
                <a:cubicBezTo>
                  <a:pt x="18" y="71"/>
                  <a:pt x="21" y="69"/>
                  <a:pt x="24" y="69"/>
                </a:cubicBezTo>
                <a:cubicBezTo>
                  <a:pt x="27" y="69"/>
                  <a:pt x="30" y="71"/>
                  <a:pt x="30" y="73"/>
                </a:cubicBezTo>
                <a:cubicBezTo>
                  <a:pt x="30" y="75"/>
                  <a:pt x="27" y="77"/>
                  <a:pt x="24" y="77"/>
                </a:cubicBezTo>
                <a:close/>
                <a:moveTo>
                  <a:pt x="41" y="65"/>
                </a:moveTo>
                <a:cubicBezTo>
                  <a:pt x="7" y="65"/>
                  <a:pt x="7" y="65"/>
                  <a:pt x="7" y="65"/>
                </a:cubicBezTo>
                <a:cubicBezTo>
                  <a:pt x="7" y="11"/>
                  <a:pt x="7" y="11"/>
                  <a:pt x="7" y="11"/>
                </a:cubicBezTo>
                <a:cubicBezTo>
                  <a:pt x="41" y="11"/>
                  <a:pt x="41" y="11"/>
                  <a:pt x="41" y="11"/>
                </a:cubicBezTo>
                <a:lnTo>
                  <a:pt x="41" y="6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56">
            <a:extLst>
              <a:ext uri="{FF2B5EF4-FFF2-40B4-BE49-F238E27FC236}">
                <a16:creationId xmlns:a16="http://schemas.microsoft.com/office/drawing/2014/main" id="{E331E5E5-7B7E-204B-969E-3110C109A98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029456" y="3822449"/>
            <a:ext cx="276938" cy="437400"/>
          </a:xfrm>
          <a:custGeom>
            <a:avLst/>
            <a:gdLst/>
            <a:ahLst/>
            <a:cxnLst>
              <a:cxn ang="0">
                <a:pos x="41" y="9"/>
              </a:cxn>
              <a:cxn ang="0">
                <a:pos x="34" y="1"/>
              </a:cxn>
              <a:cxn ang="0">
                <a:pos x="34" y="1"/>
              </a:cxn>
              <a:cxn ang="0">
                <a:pos x="13" y="1"/>
              </a:cxn>
              <a:cxn ang="0">
                <a:pos x="6" y="9"/>
              </a:cxn>
              <a:cxn ang="0">
                <a:pos x="0" y="18"/>
              </a:cxn>
              <a:cxn ang="0">
                <a:pos x="0" y="86"/>
              </a:cxn>
              <a:cxn ang="0">
                <a:pos x="6" y="95"/>
              </a:cxn>
              <a:cxn ang="0">
                <a:pos x="13" y="100"/>
              </a:cxn>
              <a:cxn ang="0">
                <a:pos x="13" y="100"/>
              </a:cxn>
              <a:cxn ang="0">
                <a:pos x="33" y="100"/>
              </a:cxn>
              <a:cxn ang="0">
                <a:pos x="40" y="95"/>
              </a:cxn>
              <a:cxn ang="0">
                <a:pos x="47" y="86"/>
              </a:cxn>
              <a:cxn ang="0">
                <a:pos x="47" y="18"/>
              </a:cxn>
              <a:cxn ang="0">
                <a:pos x="41" y="9"/>
              </a:cxn>
              <a:cxn ang="0">
                <a:pos x="42" y="83"/>
              </a:cxn>
              <a:cxn ang="0">
                <a:pos x="36" y="91"/>
              </a:cxn>
              <a:cxn ang="0">
                <a:pos x="11" y="91"/>
              </a:cxn>
              <a:cxn ang="0">
                <a:pos x="4" y="84"/>
              </a:cxn>
              <a:cxn ang="0">
                <a:pos x="4" y="22"/>
              </a:cxn>
              <a:cxn ang="0">
                <a:pos x="11" y="14"/>
              </a:cxn>
              <a:cxn ang="0">
                <a:pos x="36" y="14"/>
              </a:cxn>
              <a:cxn ang="0">
                <a:pos x="42" y="22"/>
              </a:cxn>
              <a:cxn ang="0">
                <a:pos x="42" y="83"/>
              </a:cxn>
              <a:cxn ang="0">
                <a:pos x="24" y="43"/>
              </a:cxn>
              <a:cxn ang="0">
                <a:pos x="37" y="43"/>
              </a:cxn>
              <a:cxn ang="0">
                <a:pos x="37" y="23"/>
              </a:cxn>
              <a:cxn ang="0">
                <a:pos x="32" y="18"/>
              </a:cxn>
              <a:cxn ang="0">
                <a:pos x="14" y="18"/>
              </a:cxn>
              <a:cxn ang="0">
                <a:pos x="9" y="24"/>
              </a:cxn>
              <a:cxn ang="0">
                <a:pos x="9" y="50"/>
              </a:cxn>
              <a:cxn ang="0">
                <a:pos x="28" y="26"/>
              </a:cxn>
              <a:cxn ang="0">
                <a:pos x="24" y="43"/>
              </a:cxn>
              <a:cxn ang="0">
                <a:pos x="37" y="79"/>
              </a:cxn>
              <a:cxn ang="0">
                <a:pos x="37" y="48"/>
              </a:cxn>
              <a:cxn ang="0">
                <a:pos x="18" y="78"/>
              </a:cxn>
              <a:cxn ang="0">
                <a:pos x="24" y="52"/>
              </a:cxn>
              <a:cxn ang="0">
                <a:pos x="9" y="52"/>
              </a:cxn>
              <a:cxn ang="0">
                <a:pos x="9" y="80"/>
              </a:cxn>
              <a:cxn ang="0">
                <a:pos x="13" y="86"/>
              </a:cxn>
              <a:cxn ang="0">
                <a:pos x="34" y="86"/>
              </a:cxn>
              <a:cxn ang="0">
                <a:pos x="37" y="79"/>
              </a:cxn>
            </a:cxnLst>
            <a:rect l="0" t="0" r="r" b="b"/>
            <a:pathLst>
              <a:path w="47" h="100">
                <a:moveTo>
                  <a:pt x="41" y="9"/>
                </a:moveTo>
                <a:cubicBezTo>
                  <a:pt x="40" y="4"/>
                  <a:pt x="38" y="2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23" y="0"/>
                  <a:pt x="13" y="1"/>
                  <a:pt x="13" y="1"/>
                </a:cubicBezTo>
                <a:cubicBezTo>
                  <a:pt x="9" y="2"/>
                  <a:pt x="6" y="4"/>
                  <a:pt x="6" y="9"/>
                </a:cubicBezTo>
                <a:cubicBezTo>
                  <a:pt x="1" y="10"/>
                  <a:pt x="0" y="12"/>
                  <a:pt x="0" y="18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2"/>
                  <a:pt x="2" y="95"/>
                  <a:pt x="6" y="95"/>
                </a:cubicBezTo>
                <a:cubicBezTo>
                  <a:pt x="6" y="97"/>
                  <a:pt x="9" y="99"/>
                  <a:pt x="13" y="100"/>
                </a:cubicBezTo>
                <a:cubicBezTo>
                  <a:pt x="13" y="100"/>
                  <a:pt x="13" y="100"/>
                  <a:pt x="13" y="100"/>
                </a:cubicBezTo>
                <a:cubicBezTo>
                  <a:pt x="24" y="100"/>
                  <a:pt x="33" y="100"/>
                  <a:pt x="33" y="100"/>
                </a:cubicBezTo>
                <a:cubicBezTo>
                  <a:pt x="37" y="99"/>
                  <a:pt x="40" y="97"/>
                  <a:pt x="40" y="95"/>
                </a:cubicBezTo>
                <a:cubicBezTo>
                  <a:pt x="44" y="95"/>
                  <a:pt x="47" y="91"/>
                  <a:pt x="47" y="86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2"/>
                  <a:pt x="45" y="10"/>
                  <a:pt x="41" y="9"/>
                </a:cubicBezTo>
                <a:close/>
                <a:moveTo>
                  <a:pt x="42" y="83"/>
                </a:moveTo>
                <a:cubicBezTo>
                  <a:pt x="42" y="88"/>
                  <a:pt x="40" y="91"/>
                  <a:pt x="36" y="91"/>
                </a:cubicBezTo>
                <a:cubicBezTo>
                  <a:pt x="11" y="91"/>
                  <a:pt x="11" y="91"/>
                  <a:pt x="11" y="91"/>
                </a:cubicBezTo>
                <a:cubicBezTo>
                  <a:pt x="7" y="91"/>
                  <a:pt x="4" y="89"/>
                  <a:pt x="4" y="84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17"/>
                  <a:pt x="7" y="14"/>
                  <a:pt x="11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9" y="14"/>
                  <a:pt x="42" y="17"/>
                  <a:pt x="42" y="22"/>
                </a:cubicBezTo>
                <a:lnTo>
                  <a:pt x="42" y="83"/>
                </a:lnTo>
                <a:close/>
                <a:moveTo>
                  <a:pt x="24" y="43"/>
                </a:moveTo>
                <a:cubicBezTo>
                  <a:pt x="37" y="43"/>
                  <a:pt x="37" y="43"/>
                  <a:pt x="37" y="43"/>
                </a:cubicBezTo>
                <a:cubicBezTo>
                  <a:pt x="37" y="23"/>
                  <a:pt x="37" y="23"/>
                  <a:pt x="37" y="23"/>
                </a:cubicBezTo>
                <a:cubicBezTo>
                  <a:pt x="37" y="19"/>
                  <a:pt x="36" y="18"/>
                  <a:pt x="32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0" y="18"/>
                  <a:pt x="9" y="19"/>
                  <a:pt x="9" y="24"/>
                </a:cubicBezTo>
                <a:cubicBezTo>
                  <a:pt x="9" y="50"/>
                  <a:pt x="9" y="50"/>
                  <a:pt x="9" y="50"/>
                </a:cubicBezTo>
                <a:cubicBezTo>
                  <a:pt x="28" y="26"/>
                  <a:pt x="28" y="26"/>
                  <a:pt x="28" y="26"/>
                </a:cubicBezTo>
                <a:lnTo>
                  <a:pt x="24" y="43"/>
                </a:lnTo>
                <a:close/>
                <a:moveTo>
                  <a:pt x="37" y="79"/>
                </a:moveTo>
                <a:cubicBezTo>
                  <a:pt x="37" y="48"/>
                  <a:pt x="37" y="48"/>
                  <a:pt x="37" y="48"/>
                </a:cubicBezTo>
                <a:cubicBezTo>
                  <a:pt x="18" y="78"/>
                  <a:pt x="18" y="78"/>
                  <a:pt x="18" y="78"/>
                </a:cubicBezTo>
                <a:cubicBezTo>
                  <a:pt x="24" y="52"/>
                  <a:pt x="24" y="52"/>
                  <a:pt x="24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80"/>
                  <a:pt x="9" y="80"/>
                  <a:pt x="9" y="80"/>
                </a:cubicBezTo>
                <a:cubicBezTo>
                  <a:pt x="9" y="85"/>
                  <a:pt x="10" y="86"/>
                  <a:pt x="13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7" y="86"/>
                  <a:pt x="37" y="83"/>
                  <a:pt x="37" y="7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64">
            <a:extLst>
              <a:ext uri="{FF2B5EF4-FFF2-40B4-BE49-F238E27FC236}">
                <a16:creationId xmlns:a16="http://schemas.microsoft.com/office/drawing/2014/main" id="{A870BD76-8402-3040-BAC5-356434EA934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813995" y="3815885"/>
            <a:ext cx="698400" cy="450528"/>
          </a:xfrm>
          <a:custGeom>
            <a:avLst/>
            <a:gdLst/>
            <a:ahLst/>
            <a:cxnLst>
              <a:cxn ang="0">
                <a:pos x="118" y="92"/>
              </a:cxn>
              <a:cxn ang="0">
                <a:pos x="114" y="67"/>
              </a:cxn>
              <a:cxn ang="0">
                <a:pos x="116" y="62"/>
              </a:cxn>
              <a:cxn ang="0">
                <a:pos x="114" y="62"/>
              </a:cxn>
              <a:cxn ang="0">
                <a:pos x="84" y="45"/>
              </a:cxn>
              <a:cxn ang="0">
                <a:pos x="85" y="41"/>
              </a:cxn>
              <a:cxn ang="0">
                <a:pos x="64" y="21"/>
              </a:cxn>
              <a:cxn ang="0">
                <a:pos x="62" y="17"/>
              </a:cxn>
              <a:cxn ang="0">
                <a:pos x="59" y="17"/>
              </a:cxn>
              <a:cxn ang="0">
                <a:pos x="57" y="21"/>
              </a:cxn>
              <a:cxn ang="0">
                <a:pos x="54" y="38"/>
              </a:cxn>
              <a:cxn ang="0">
                <a:pos x="54" y="41"/>
              </a:cxn>
              <a:cxn ang="0">
                <a:pos x="36" y="45"/>
              </a:cxn>
              <a:cxn ang="0">
                <a:pos x="38" y="56"/>
              </a:cxn>
              <a:cxn ang="0">
                <a:pos x="6" y="62"/>
              </a:cxn>
              <a:cxn ang="0">
                <a:pos x="7" y="67"/>
              </a:cxn>
              <a:cxn ang="0">
                <a:pos x="4" y="92"/>
              </a:cxn>
              <a:cxn ang="0">
                <a:pos x="0" y="98"/>
              </a:cxn>
              <a:cxn ang="0">
                <a:pos x="121" y="104"/>
              </a:cxn>
              <a:cxn ang="0">
                <a:pos x="118" y="98"/>
              </a:cxn>
              <a:cxn ang="0">
                <a:pos x="75" y="47"/>
              </a:cxn>
              <a:cxn ang="0">
                <a:pos x="69" y="55"/>
              </a:cxn>
              <a:cxn ang="0">
                <a:pos x="58" y="47"/>
              </a:cxn>
              <a:cxn ang="0">
                <a:pos x="64" y="55"/>
              </a:cxn>
              <a:cxn ang="0">
                <a:pos x="58" y="47"/>
              </a:cxn>
              <a:cxn ang="0">
                <a:pos x="52" y="47"/>
              </a:cxn>
              <a:cxn ang="0">
                <a:pos x="47" y="55"/>
              </a:cxn>
              <a:cxn ang="0">
                <a:pos x="21" y="94"/>
              </a:cxn>
              <a:cxn ang="0">
                <a:pos x="15" y="86"/>
              </a:cxn>
              <a:cxn ang="0">
                <a:pos x="21" y="94"/>
              </a:cxn>
              <a:cxn ang="0">
                <a:pos x="15" y="78"/>
              </a:cxn>
              <a:cxn ang="0">
                <a:pos x="21" y="70"/>
              </a:cxn>
              <a:cxn ang="0">
                <a:pos x="32" y="94"/>
              </a:cxn>
              <a:cxn ang="0">
                <a:pos x="27" y="86"/>
              </a:cxn>
              <a:cxn ang="0">
                <a:pos x="32" y="94"/>
              </a:cxn>
              <a:cxn ang="0">
                <a:pos x="27" y="78"/>
              </a:cxn>
              <a:cxn ang="0">
                <a:pos x="32" y="70"/>
              </a:cxn>
              <a:cxn ang="0">
                <a:pos x="84" y="74"/>
              </a:cxn>
              <a:cxn ang="0">
                <a:pos x="80" y="98"/>
              </a:cxn>
              <a:cxn ang="0">
                <a:pos x="74" y="74"/>
              </a:cxn>
              <a:cxn ang="0">
                <a:pos x="69" y="98"/>
              </a:cxn>
              <a:cxn ang="0">
                <a:pos x="64" y="74"/>
              </a:cxn>
              <a:cxn ang="0">
                <a:pos x="58" y="98"/>
              </a:cxn>
              <a:cxn ang="0">
                <a:pos x="53" y="74"/>
              </a:cxn>
              <a:cxn ang="0">
                <a:pos x="47" y="98"/>
              </a:cxn>
              <a:cxn ang="0">
                <a:pos x="42" y="74"/>
              </a:cxn>
              <a:cxn ang="0">
                <a:pos x="38" y="69"/>
              </a:cxn>
              <a:cxn ang="0">
                <a:pos x="84" y="69"/>
              </a:cxn>
              <a:cxn ang="0">
                <a:pos x="95" y="94"/>
              </a:cxn>
              <a:cxn ang="0">
                <a:pos x="89" y="86"/>
              </a:cxn>
              <a:cxn ang="0">
                <a:pos x="95" y="94"/>
              </a:cxn>
              <a:cxn ang="0">
                <a:pos x="89" y="78"/>
              </a:cxn>
              <a:cxn ang="0">
                <a:pos x="95" y="70"/>
              </a:cxn>
              <a:cxn ang="0">
                <a:pos x="106" y="94"/>
              </a:cxn>
              <a:cxn ang="0">
                <a:pos x="101" y="86"/>
              </a:cxn>
              <a:cxn ang="0">
                <a:pos x="106" y="94"/>
              </a:cxn>
              <a:cxn ang="0">
                <a:pos x="101" y="78"/>
              </a:cxn>
              <a:cxn ang="0">
                <a:pos x="106" y="70"/>
              </a:cxn>
            </a:cxnLst>
            <a:rect l="0" t="0" r="r" b="b"/>
            <a:pathLst>
              <a:path w="121" h="104">
                <a:moveTo>
                  <a:pt x="118" y="98"/>
                </a:moveTo>
                <a:cubicBezTo>
                  <a:pt x="118" y="92"/>
                  <a:pt x="118" y="92"/>
                  <a:pt x="118" y="92"/>
                </a:cubicBezTo>
                <a:cubicBezTo>
                  <a:pt x="114" y="92"/>
                  <a:pt x="114" y="92"/>
                  <a:pt x="114" y="92"/>
                </a:cubicBezTo>
                <a:cubicBezTo>
                  <a:pt x="114" y="67"/>
                  <a:pt x="114" y="67"/>
                  <a:pt x="114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4" y="62"/>
                  <a:pt x="114" y="62"/>
                  <a:pt x="114" y="62"/>
                </a:cubicBezTo>
                <a:cubicBezTo>
                  <a:pt x="114" y="62"/>
                  <a:pt x="114" y="62"/>
                  <a:pt x="114" y="62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45"/>
                  <a:pt x="84" y="45"/>
                  <a:pt x="84" y="45"/>
                </a:cubicBezTo>
                <a:cubicBezTo>
                  <a:pt x="85" y="45"/>
                  <a:pt x="85" y="45"/>
                  <a:pt x="85" y="45"/>
                </a:cubicBezTo>
                <a:cubicBezTo>
                  <a:pt x="85" y="41"/>
                  <a:pt x="85" y="41"/>
                  <a:pt x="85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2" y="30"/>
                  <a:pt x="74" y="22"/>
                  <a:pt x="64" y="21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9"/>
                  <a:pt x="64" y="18"/>
                  <a:pt x="62" y="17"/>
                </a:cubicBezTo>
                <a:cubicBezTo>
                  <a:pt x="62" y="13"/>
                  <a:pt x="61" y="0"/>
                  <a:pt x="61" y="0"/>
                </a:cubicBezTo>
                <a:cubicBezTo>
                  <a:pt x="61" y="0"/>
                  <a:pt x="60" y="13"/>
                  <a:pt x="59" y="17"/>
                </a:cubicBezTo>
                <a:cubicBezTo>
                  <a:pt x="58" y="18"/>
                  <a:pt x="57" y="19"/>
                  <a:pt x="57" y="20"/>
                </a:cubicBezTo>
                <a:cubicBezTo>
                  <a:pt x="57" y="20"/>
                  <a:pt x="57" y="20"/>
                  <a:pt x="57" y="21"/>
                </a:cubicBezTo>
                <a:cubicBezTo>
                  <a:pt x="48" y="22"/>
                  <a:pt x="41" y="29"/>
                  <a:pt x="39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5" y="39"/>
                  <a:pt x="55" y="39"/>
                </a:cubicBezTo>
                <a:cubicBezTo>
                  <a:pt x="55" y="40"/>
                  <a:pt x="55" y="41"/>
                  <a:pt x="54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5"/>
                  <a:pt x="36" y="45"/>
                  <a:pt x="36" y="45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56"/>
                  <a:pt x="38" y="56"/>
                  <a:pt x="38" y="56"/>
                </a:cubicBezTo>
                <a:cubicBezTo>
                  <a:pt x="8" y="62"/>
                  <a:pt x="8" y="62"/>
                  <a:pt x="8" y="62"/>
                </a:cubicBezTo>
                <a:cubicBezTo>
                  <a:pt x="6" y="62"/>
                  <a:pt x="6" y="62"/>
                  <a:pt x="6" y="62"/>
                </a:cubicBezTo>
                <a:cubicBezTo>
                  <a:pt x="6" y="67"/>
                  <a:pt x="6" y="67"/>
                  <a:pt x="6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92"/>
                  <a:pt x="7" y="92"/>
                  <a:pt x="7" y="92"/>
                </a:cubicBezTo>
                <a:cubicBezTo>
                  <a:pt x="4" y="92"/>
                  <a:pt x="4" y="92"/>
                  <a:pt x="4" y="92"/>
                </a:cubicBezTo>
                <a:cubicBezTo>
                  <a:pt x="4" y="98"/>
                  <a:pt x="4" y="98"/>
                  <a:pt x="4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4"/>
                  <a:pt x="0" y="104"/>
                  <a:pt x="0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98"/>
                  <a:pt x="121" y="98"/>
                  <a:pt x="121" y="98"/>
                </a:cubicBezTo>
                <a:lnTo>
                  <a:pt x="118" y="98"/>
                </a:lnTo>
                <a:close/>
                <a:moveTo>
                  <a:pt x="69" y="47"/>
                </a:moveTo>
                <a:cubicBezTo>
                  <a:pt x="75" y="47"/>
                  <a:pt x="75" y="47"/>
                  <a:pt x="75" y="47"/>
                </a:cubicBezTo>
                <a:cubicBezTo>
                  <a:pt x="75" y="55"/>
                  <a:pt x="75" y="55"/>
                  <a:pt x="75" y="55"/>
                </a:cubicBezTo>
                <a:cubicBezTo>
                  <a:pt x="69" y="55"/>
                  <a:pt x="69" y="55"/>
                  <a:pt x="69" y="55"/>
                </a:cubicBezTo>
                <a:lnTo>
                  <a:pt x="69" y="47"/>
                </a:lnTo>
                <a:close/>
                <a:moveTo>
                  <a:pt x="58" y="47"/>
                </a:moveTo>
                <a:cubicBezTo>
                  <a:pt x="64" y="47"/>
                  <a:pt x="64" y="47"/>
                  <a:pt x="64" y="47"/>
                </a:cubicBezTo>
                <a:cubicBezTo>
                  <a:pt x="64" y="55"/>
                  <a:pt x="64" y="55"/>
                  <a:pt x="64" y="55"/>
                </a:cubicBezTo>
                <a:cubicBezTo>
                  <a:pt x="58" y="55"/>
                  <a:pt x="58" y="55"/>
                  <a:pt x="58" y="55"/>
                </a:cubicBezTo>
                <a:lnTo>
                  <a:pt x="58" y="47"/>
                </a:lnTo>
                <a:close/>
                <a:moveTo>
                  <a:pt x="47" y="47"/>
                </a:moveTo>
                <a:cubicBezTo>
                  <a:pt x="52" y="47"/>
                  <a:pt x="52" y="47"/>
                  <a:pt x="52" y="47"/>
                </a:cubicBezTo>
                <a:cubicBezTo>
                  <a:pt x="52" y="55"/>
                  <a:pt x="52" y="55"/>
                  <a:pt x="52" y="55"/>
                </a:cubicBezTo>
                <a:cubicBezTo>
                  <a:pt x="47" y="55"/>
                  <a:pt x="47" y="55"/>
                  <a:pt x="47" y="55"/>
                </a:cubicBezTo>
                <a:lnTo>
                  <a:pt x="47" y="47"/>
                </a:lnTo>
                <a:close/>
                <a:moveTo>
                  <a:pt x="21" y="94"/>
                </a:moveTo>
                <a:cubicBezTo>
                  <a:pt x="15" y="94"/>
                  <a:pt x="15" y="94"/>
                  <a:pt x="15" y="94"/>
                </a:cubicBezTo>
                <a:cubicBezTo>
                  <a:pt x="15" y="86"/>
                  <a:pt x="15" y="86"/>
                  <a:pt x="15" y="86"/>
                </a:cubicBezTo>
                <a:cubicBezTo>
                  <a:pt x="21" y="86"/>
                  <a:pt x="21" y="86"/>
                  <a:pt x="21" y="86"/>
                </a:cubicBezTo>
                <a:lnTo>
                  <a:pt x="21" y="94"/>
                </a:lnTo>
                <a:close/>
                <a:moveTo>
                  <a:pt x="21" y="78"/>
                </a:moveTo>
                <a:cubicBezTo>
                  <a:pt x="15" y="78"/>
                  <a:pt x="15" y="78"/>
                  <a:pt x="15" y="78"/>
                </a:cubicBezTo>
                <a:cubicBezTo>
                  <a:pt x="15" y="70"/>
                  <a:pt x="15" y="70"/>
                  <a:pt x="15" y="70"/>
                </a:cubicBezTo>
                <a:cubicBezTo>
                  <a:pt x="21" y="70"/>
                  <a:pt x="21" y="70"/>
                  <a:pt x="21" y="70"/>
                </a:cubicBezTo>
                <a:lnTo>
                  <a:pt x="21" y="78"/>
                </a:lnTo>
                <a:close/>
                <a:moveTo>
                  <a:pt x="32" y="94"/>
                </a:moveTo>
                <a:cubicBezTo>
                  <a:pt x="27" y="94"/>
                  <a:pt x="27" y="94"/>
                  <a:pt x="27" y="94"/>
                </a:cubicBezTo>
                <a:cubicBezTo>
                  <a:pt x="27" y="86"/>
                  <a:pt x="27" y="86"/>
                  <a:pt x="27" y="86"/>
                </a:cubicBezTo>
                <a:cubicBezTo>
                  <a:pt x="32" y="86"/>
                  <a:pt x="32" y="86"/>
                  <a:pt x="32" y="86"/>
                </a:cubicBezTo>
                <a:lnTo>
                  <a:pt x="32" y="94"/>
                </a:lnTo>
                <a:close/>
                <a:moveTo>
                  <a:pt x="32" y="78"/>
                </a:moveTo>
                <a:cubicBezTo>
                  <a:pt x="27" y="78"/>
                  <a:pt x="27" y="78"/>
                  <a:pt x="27" y="78"/>
                </a:cubicBezTo>
                <a:cubicBezTo>
                  <a:pt x="27" y="70"/>
                  <a:pt x="27" y="70"/>
                  <a:pt x="27" y="70"/>
                </a:cubicBezTo>
                <a:cubicBezTo>
                  <a:pt x="32" y="70"/>
                  <a:pt x="32" y="70"/>
                  <a:pt x="32" y="70"/>
                </a:cubicBezTo>
                <a:lnTo>
                  <a:pt x="32" y="78"/>
                </a:lnTo>
                <a:close/>
                <a:moveTo>
                  <a:pt x="84" y="74"/>
                </a:moveTo>
                <a:cubicBezTo>
                  <a:pt x="80" y="74"/>
                  <a:pt x="80" y="74"/>
                  <a:pt x="80" y="74"/>
                </a:cubicBezTo>
                <a:cubicBezTo>
                  <a:pt x="80" y="98"/>
                  <a:pt x="80" y="98"/>
                  <a:pt x="80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74"/>
                  <a:pt x="74" y="74"/>
                  <a:pt x="74" y="74"/>
                </a:cubicBezTo>
                <a:cubicBezTo>
                  <a:pt x="69" y="74"/>
                  <a:pt x="69" y="74"/>
                  <a:pt x="69" y="74"/>
                </a:cubicBezTo>
                <a:cubicBezTo>
                  <a:pt x="69" y="98"/>
                  <a:pt x="69" y="98"/>
                  <a:pt x="69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74"/>
                  <a:pt x="64" y="74"/>
                  <a:pt x="64" y="74"/>
                </a:cubicBezTo>
                <a:cubicBezTo>
                  <a:pt x="58" y="74"/>
                  <a:pt x="58" y="74"/>
                  <a:pt x="58" y="74"/>
                </a:cubicBezTo>
                <a:cubicBezTo>
                  <a:pt x="58" y="98"/>
                  <a:pt x="58" y="98"/>
                  <a:pt x="58" y="98"/>
                </a:cubicBezTo>
                <a:cubicBezTo>
                  <a:pt x="53" y="98"/>
                  <a:pt x="53" y="98"/>
                  <a:pt x="53" y="98"/>
                </a:cubicBezTo>
                <a:cubicBezTo>
                  <a:pt x="53" y="74"/>
                  <a:pt x="53" y="74"/>
                  <a:pt x="53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47" y="98"/>
                  <a:pt x="47" y="98"/>
                  <a:pt x="47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74"/>
                  <a:pt x="42" y="74"/>
                  <a:pt x="42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69"/>
                  <a:pt x="38" y="69"/>
                  <a:pt x="38" y="69"/>
                </a:cubicBezTo>
                <a:cubicBezTo>
                  <a:pt x="61" y="61"/>
                  <a:pt x="61" y="61"/>
                  <a:pt x="61" y="61"/>
                </a:cubicBezTo>
                <a:cubicBezTo>
                  <a:pt x="84" y="69"/>
                  <a:pt x="84" y="69"/>
                  <a:pt x="84" y="69"/>
                </a:cubicBezTo>
                <a:lnTo>
                  <a:pt x="84" y="74"/>
                </a:lnTo>
                <a:close/>
                <a:moveTo>
                  <a:pt x="95" y="94"/>
                </a:moveTo>
                <a:cubicBezTo>
                  <a:pt x="89" y="94"/>
                  <a:pt x="89" y="94"/>
                  <a:pt x="89" y="94"/>
                </a:cubicBezTo>
                <a:cubicBezTo>
                  <a:pt x="89" y="86"/>
                  <a:pt x="89" y="86"/>
                  <a:pt x="89" y="86"/>
                </a:cubicBezTo>
                <a:cubicBezTo>
                  <a:pt x="95" y="86"/>
                  <a:pt x="95" y="86"/>
                  <a:pt x="95" y="86"/>
                </a:cubicBezTo>
                <a:lnTo>
                  <a:pt x="95" y="94"/>
                </a:lnTo>
                <a:close/>
                <a:moveTo>
                  <a:pt x="95" y="78"/>
                </a:moveTo>
                <a:cubicBezTo>
                  <a:pt x="89" y="78"/>
                  <a:pt x="89" y="78"/>
                  <a:pt x="89" y="78"/>
                </a:cubicBezTo>
                <a:cubicBezTo>
                  <a:pt x="89" y="70"/>
                  <a:pt x="89" y="70"/>
                  <a:pt x="89" y="70"/>
                </a:cubicBezTo>
                <a:cubicBezTo>
                  <a:pt x="95" y="70"/>
                  <a:pt x="95" y="70"/>
                  <a:pt x="95" y="70"/>
                </a:cubicBezTo>
                <a:lnTo>
                  <a:pt x="95" y="78"/>
                </a:lnTo>
                <a:close/>
                <a:moveTo>
                  <a:pt x="106" y="94"/>
                </a:moveTo>
                <a:cubicBezTo>
                  <a:pt x="101" y="94"/>
                  <a:pt x="101" y="94"/>
                  <a:pt x="101" y="94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6" y="86"/>
                  <a:pt x="106" y="86"/>
                  <a:pt x="106" y="86"/>
                </a:cubicBezTo>
                <a:lnTo>
                  <a:pt x="106" y="94"/>
                </a:lnTo>
                <a:close/>
                <a:moveTo>
                  <a:pt x="106" y="78"/>
                </a:moveTo>
                <a:cubicBezTo>
                  <a:pt x="101" y="78"/>
                  <a:pt x="101" y="78"/>
                  <a:pt x="101" y="7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106" y="70"/>
                  <a:pt x="106" y="70"/>
                  <a:pt x="106" y="70"/>
                </a:cubicBezTo>
                <a:lnTo>
                  <a:pt x="106" y="7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 68">
            <a:extLst>
              <a:ext uri="{FF2B5EF4-FFF2-40B4-BE49-F238E27FC236}">
                <a16:creationId xmlns:a16="http://schemas.microsoft.com/office/drawing/2014/main" id="{84B0C83D-146D-344D-B266-2945ABFABDA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000684" y="3868349"/>
            <a:ext cx="333060" cy="345600"/>
          </a:xfrm>
          <a:custGeom>
            <a:avLst/>
            <a:gdLst/>
            <a:ahLst/>
            <a:cxnLst>
              <a:cxn ang="0">
                <a:pos x="396" y="294"/>
              </a:cxn>
              <a:cxn ang="0">
                <a:pos x="411" y="265"/>
              </a:cxn>
              <a:cxn ang="0">
                <a:pos x="281" y="22"/>
              </a:cxn>
              <a:cxn ang="0">
                <a:pos x="295" y="0"/>
              </a:cxn>
              <a:cxn ang="0">
                <a:pos x="14" y="22"/>
              </a:cxn>
              <a:cxn ang="0">
                <a:pos x="29" y="545"/>
              </a:cxn>
              <a:cxn ang="0">
                <a:pos x="0" y="588"/>
              </a:cxn>
              <a:cxn ang="0">
                <a:pos x="425" y="545"/>
              </a:cxn>
              <a:cxn ang="0">
                <a:pos x="137" y="523"/>
              </a:cxn>
              <a:cxn ang="0">
                <a:pos x="79" y="445"/>
              </a:cxn>
              <a:cxn ang="0">
                <a:pos x="137" y="523"/>
              </a:cxn>
              <a:cxn ang="0">
                <a:pos x="79" y="394"/>
              </a:cxn>
              <a:cxn ang="0">
                <a:pos x="137" y="323"/>
              </a:cxn>
              <a:cxn ang="0">
                <a:pos x="137" y="272"/>
              </a:cxn>
              <a:cxn ang="0">
                <a:pos x="79" y="194"/>
              </a:cxn>
              <a:cxn ang="0">
                <a:pos x="137" y="272"/>
              </a:cxn>
              <a:cxn ang="0">
                <a:pos x="79" y="143"/>
              </a:cxn>
              <a:cxn ang="0">
                <a:pos x="137" y="72"/>
              </a:cxn>
              <a:cxn ang="0">
                <a:pos x="231" y="545"/>
              </a:cxn>
              <a:cxn ang="0">
                <a:pos x="173" y="445"/>
              </a:cxn>
              <a:cxn ang="0">
                <a:pos x="231" y="545"/>
              </a:cxn>
              <a:cxn ang="0">
                <a:pos x="173" y="394"/>
              </a:cxn>
              <a:cxn ang="0">
                <a:pos x="231" y="323"/>
              </a:cxn>
              <a:cxn ang="0">
                <a:pos x="231" y="272"/>
              </a:cxn>
              <a:cxn ang="0">
                <a:pos x="173" y="194"/>
              </a:cxn>
              <a:cxn ang="0">
                <a:pos x="231" y="272"/>
              </a:cxn>
              <a:cxn ang="0">
                <a:pos x="173" y="143"/>
              </a:cxn>
              <a:cxn ang="0">
                <a:pos x="231" y="72"/>
              </a:cxn>
              <a:cxn ang="0">
                <a:pos x="360" y="523"/>
              </a:cxn>
              <a:cxn ang="0">
                <a:pos x="310" y="445"/>
              </a:cxn>
              <a:cxn ang="0">
                <a:pos x="360" y="523"/>
              </a:cxn>
              <a:cxn ang="0">
                <a:pos x="310" y="394"/>
              </a:cxn>
              <a:cxn ang="0">
                <a:pos x="360" y="323"/>
              </a:cxn>
            </a:cxnLst>
            <a:rect l="0" t="0" r="r" b="b"/>
            <a:pathLst>
              <a:path w="425" h="588">
                <a:moveTo>
                  <a:pt x="396" y="545"/>
                </a:moveTo>
                <a:lnTo>
                  <a:pt x="396" y="294"/>
                </a:lnTo>
                <a:lnTo>
                  <a:pt x="411" y="294"/>
                </a:lnTo>
                <a:lnTo>
                  <a:pt x="411" y="265"/>
                </a:lnTo>
                <a:lnTo>
                  <a:pt x="281" y="265"/>
                </a:lnTo>
                <a:lnTo>
                  <a:pt x="281" y="22"/>
                </a:lnTo>
                <a:lnTo>
                  <a:pt x="295" y="22"/>
                </a:lnTo>
                <a:lnTo>
                  <a:pt x="295" y="0"/>
                </a:lnTo>
                <a:lnTo>
                  <a:pt x="14" y="0"/>
                </a:lnTo>
                <a:lnTo>
                  <a:pt x="14" y="22"/>
                </a:lnTo>
                <a:lnTo>
                  <a:pt x="29" y="22"/>
                </a:lnTo>
                <a:lnTo>
                  <a:pt x="29" y="545"/>
                </a:lnTo>
                <a:lnTo>
                  <a:pt x="0" y="545"/>
                </a:lnTo>
                <a:lnTo>
                  <a:pt x="0" y="588"/>
                </a:lnTo>
                <a:lnTo>
                  <a:pt x="425" y="588"/>
                </a:lnTo>
                <a:lnTo>
                  <a:pt x="425" y="545"/>
                </a:lnTo>
                <a:lnTo>
                  <a:pt x="396" y="545"/>
                </a:lnTo>
                <a:close/>
                <a:moveTo>
                  <a:pt x="137" y="523"/>
                </a:moveTo>
                <a:lnTo>
                  <a:pt x="79" y="523"/>
                </a:lnTo>
                <a:lnTo>
                  <a:pt x="79" y="445"/>
                </a:lnTo>
                <a:lnTo>
                  <a:pt x="137" y="445"/>
                </a:lnTo>
                <a:lnTo>
                  <a:pt x="137" y="523"/>
                </a:lnTo>
                <a:close/>
                <a:moveTo>
                  <a:pt x="137" y="394"/>
                </a:moveTo>
                <a:lnTo>
                  <a:pt x="79" y="394"/>
                </a:lnTo>
                <a:lnTo>
                  <a:pt x="79" y="323"/>
                </a:lnTo>
                <a:lnTo>
                  <a:pt x="137" y="323"/>
                </a:lnTo>
                <a:lnTo>
                  <a:pt x="137" y="394"/>
                </a:lnTo>
                <a:close/>
                <a:moveTo>
                  <a:pt x="137" y="272"/>
                </a:moveTo>
                <a:lnTo>
                  <a:pt x="79" y="272"/>
                </a:lnTo>
                <a:lnTo>
                  <a:pt x="79" y="194"/>
                </a:lnTo>
                <a:lnTo>
                  <a:pt x="137" y="194"/>
                </a:lnTo>
                <a:lnTo>
                  <a:pt x="137" y="272"/>
                </a:lnTo>
                <a:close/>
                <a:moveTo>
                  <a:pt x="137" y="143"/>
                </a:moveTo>
                <a:lnTo>
                  <a:pt x="79" y="143"/>
                </a:lnTo>
                <a:lnTo>
                  <a:pt x="79" y="72"/>
                </a:lnTo>
                <a:lnTo>
                  <a:pt x="137" y="72"/>
                </a:lnTo>
                <a:lnTo>
                  <a:pt x="137" y="143"/>
                </a:lnTo>
                <a:close/>
                <a:moveTo>
                  <a:pt x="231" y="545"/>
                </a:moveTo>
                <a:lnTo>
                  <a:pt x="173" y="545"/>
                </a:lnTo>
                <a:lnTo>
                  <a:pt x="173" y="445"/>
                </a:lnTo>
                <a:lnTo>
                  <a:pt x="231" y="445"/>
                </a:lnTo>
                <a:lnTo>
                  <a:pt x="231" y="545"/>
                </a:lnTo>
                <a:close/>
                <a:moveTo>
                  <a:pt x="231" y="394"/>
                </a:moveTo>
                <a:lnTo>
                  <a:pt x="173" y="394"/>
                </a:lnTo>
                <a:lnTo>
                  <a:pt x="173" y="323"/>
                </a:lnTo>
                <a:lnTo>
                  <a:pt x="231" y="323"/>
                </a:lnTo>
                <a:lnTo>
                  <a:pt x="231" y="394"/>
                </a:lnTo>
                <a:close/>
                <a:moveTo>
                  <a:pt x="231" y="272"/>
                </a:moveTo>
                <a:lnTo>
                  <a:pt x="173" y="272"/>
                </a:lnTo>
                <a:lnTo>
                  <a:pt x="173" y="194"/>
                </a:lnTo>
                <a:lnTo>
                  <a:pt x="231" y="194"/>
                </a:lnTo>
                <a:lnTo>
                  <a:pt x="231" y="272"/>
                </a:lnTo>
                <a:close/>
                <a:moveTo>
                  <a:pt x="231" y="143"/>
                </a:moveTo>
                <a:lnTo>
                  <a:pt x="173" y="143"/>
                </a:lnTo>
                <a:lnTo>
                  <a:pt x="173" y="72"/>
                </a:lnTo>
                <a:lnTo>
                  <a:pt x="231" y="72"/>
                </a:lnTo>
                <a:lnTo>
                  <a:pt x="231" y="143"/>
                </a:lnTo>
                <a:close/>
                <a:moveTo>
                  <a:pt x="360" y="523"/>
                </a:moveTo>
                <a:lnTo>
                  <a:pt x="310" y="523"/>
                </a:lnTo>
                <a:lnTo>
                  <a:pt x="310" y="445"/>
                </a:lnTo>
                <a:lnTo>
                  <a:pt x="360" y="445"/>
                </a:lnTo>
                <a:lnTo>
                  <a:pt x="360" y="523"/>
                </a:lnTo>
                <a:close/>
                <a:moveTo>
                  <a:pt x="360" y="394"/>
                </a:moveTo>
                <a:lnTo>
                  <a:pt x="310" y="394"/>
                </a:lnTo>
                <a:lnTo>
                  <a:pt x="310" y="323"/>
                </a:lnTo>
                <a:lnTo>
                  <a:pt x="360" y="323"/>
                </a:lnTo>
                <a:lnTo>
                  <a:pt x="360" y="394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 72">
            <a:extLst>
              <a:ext uri="{FF2B5EF4-FFF2-40B4-BE49-F238E27FC236}">
                <a16:creationId xmlns:a16="http://schemas.microsoft.com/office/drawing/2014/main" id="{CD5D0B73-A958-6944-B3F4-E2719D4C290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036949" y="3822449"/>
            <a:ext cx="239081" cy="437400"/>
          </a:xfrm>
          <a:custGeom>
            <a:avLst/>
            <a:gdLst/>
            <a:ahLst/>
            <a:cxnLst>
              <a:cxn ang="0">
                <a:pos x="283" y="50"/>
              </a:cxn>
              <a:cxn ang="0">
                <a:pos x="196" y="0"/>
              </a:cxn>
              <a:cxn ang="0">
                <a:pos x="22" y="21"/>
              </a:cxn>
              <a:cxn ang="0">
                <a:pos x="29" y="694"/>
              </a:cxn>
              <a:cxn ang="0">
                <a:pos x="305" y="744"/>
              </a:cxn>
              <a:cxn ang="0">
                <a:pos x="109" y="694"/>
              </a:cxn>
              <a:cxn ang="0">
                <a:pos x="109" y="651"/>
              </a:cxn>
              <a:cxn ang="0">
                <a:pos x="65" y="622"/>
              </a:cxn>
              <a:cxn ang="0">
                <a:pos x="109" y="622"/>
              </a:cxn>
              <a:cxn ang="0">
                <a:pos x="65" y="508"/>
              </a:cxn>
              <a:cxn ang="0">
                <a:pos x="109" y="479"/>
              </a:cxn>
              <a:cxn ang="0">
                <a:pos x="109" y="436"/>
              </a:cxn>
              <a:cxn ang="0">
                <a:pos x="65" y="408"/>
              </a:cxn>
              <a:cxn ang="0">
                <a:pos x="109" y="408"/>
              </a:cxn>
              <a:cxn ang="0">
                <a:pos x="65" y="286"/>
              </a:cxn>
              <a:cxn ang="0">
                <a:pos x="109" y="265"/>
              </a:cxn>
              <a:cxn ang="0">
                <a:pos x="109" y="215"/>
              </a:cxn>
              <a:cxn ang="0">
                <a:pos x="65" y="193"/>
              </a:cxn>
              <a:cxn ang="0">
                <a:pos x="109" y="193"/>
              </a:cxn>
              <a:cxn ang="0">
                <a:pos x="65" y="71"/>
              </a:cxn>
              <a:cxn ang="0">
                <a:pos x="174" y="694"/>
              </a:cxn>
              <a:cxn ang="0">
                <a:pos x="174" y="651"/>
              </a:cxn>
              <a:cxn ang="0">
                <a:pos x="131" y="622"/>
              </a:cxn>
              <a:cxn ang="0">
                <a:pos x="174" y="622"/>
              </a:cxn>
              <a:cxn ang="0">
                <a:pos x="131" y="508"/>
              </a:cxn>
              <a:cxn ang="0">
                <a:pos x="174" y="479"/>
              </a:cxn>
              <a:cxn ang="0">
                <a:pos x="174" y="436"/>
              </a:cxn>
              <a:cxn ang="0">
                <a:pos x="131" y="408"/>
              </a:cxn>
              <a:cxn ang="0">
                <a:pos x="174" y="408"/>
              </a:cxn>
              <a:cxn ang="0">
                <a:pos x="131" y="286"/>
              </a:cxn>
              <a:cxn ang="0">
                <a:pos x="174" y="265"/>
              </a:cxn>
              <a:cxn ang="0">
                <a:pos x="174" y="215"/>
              </a:cxn>
              <a:cxn ang="0">
                <a:pos x="131" y="193"/>
              </a:cxn>
              <a:cxn ang="0">
                <a:pos x="174" y="193"/>
              </a:cxn>
              <a:cxn ang="0">
                <a:pos x="131" y="71"/>
              </a:cxn>
              <a:cxn ang="0">
                <a:pos x="240" y="694"/>
              </a:cxn>
              <a:cxn ang="0">
                <a:pos x="240" y="651"/>
              </a:cxn>
              <a:cxn ang="0">
                <a:pos x="196" y="622"/>
              </a:cxn>
              <a:cxn ang="0">
                <a:pos x="240" y="622"/>
              </a:cxn>
              <a:cxn ang="0">
                <a:pos x="196" y="508"/>
              </a:cxn>
              <a:cxn ang="0">
                <a:pos x="240" y="479"/>
              </a:cxn>
              <a:cxn ang="0">
                <a:pos x="240" y="436"/>
              </a:cxn>
              <a:cxn ang="0">
                <a:pos x="196" y="408"/>
              </a:cxn>
              <a:cxn ang="0">
                <a:pos x="240" y="408"/>
              </a:cxn>
              <a:cxn ang="0">
                <a:pos x="196" y="286"/>
              </a:cxn>
              <a:cxn ang="0">
                <a:pos x="240" y="265"/>
              </a:cxn>
              <a:cxn ang="0">
                <a:pos x="240" y="215"/>
              </a:cxn>
              <a:cxn ang="0">
                <a:pos x="196" y="193"/>
              </a:cxn>
              <a:cxn ang="0">
                <a:pos x="240" y="193"/>
              </a:cxn>
              <a:cxn ang="0">
                <a:pos x="196" y="71"/>
              </a:cxn>
            </a:cxnLst>
            <a:rect l="0" t="0" r="r" b="b"/>
            <a:pathLst>
              <a:path w="305" h="744">
                <a:moveTo>
                  <a:pt x="276" y="694"/>
                </a:moveTo>
                <a:lnTo>
                  <a:pt x="276" y="50"/>
                </a:lnTo>
                <a:lnTo>
                  <a:pt x="283" y="50"/>
                </a:lnTo>
                <a:lnTo>
                  <a:pt x="283" y="21"/>
                </a:lnTo>
                <a:lnTo>
                  <a:pt x="196" y="21"/>
                </a:lnTo>
                <a:lnTo>
                  <a:pt x="196" y="0"/>
                </a:lnTo>
                <a:lnTo>
                  <a:pt x="58" y="0"/>
                </a:lnTo>
                <a:lnTo>
                  <a:pt x="58" y="21"/>
                </a:lnTo>
                <a:lnTo>
                  <a:pt x="22" y="21"/>
                </a:lnTo>
                <a:lnTo>
                  <a:pt x="22" y="50"/>
                </a:lnTo>
                <a:lnTo>
                  <a:pt x="29" y="50"/>
                </a:lnTo>
                <a:lnTo>
                  <a:pt x="29" y="694"/>
                </a:lnTo>
                <a:lnTo>
                  <a:pt x="0" y="694"/>
                </a:lnTo>
                <a:lnTo>
                  <a:pt x="0" y="744"/>
                </a:lnTo>
                <a:lnTo>
                  <a:pt x="305" y="744"/>
                </a:lnTo>
                <a:lnTo>
                  <a:pt x="305" y="694"/>
                </a:lnTo>
                <a:lnTo>
                  <a:pt x="276" y="694"/>
                </a:lnTo>
                <a:close/>
                <a:moveTo>
                  <a:pt x="109" y="694"/>
                </a:moveTo>
                <a:lnTo>
                  <a:pt x="65" y="694"/>
                </a:lnTo>
                <a:lnTo>
                  <a:pt x="65" y="651"/>
                </a:lnTo>
                <a:lnTo>
                  <a:pt x="109" y="651"/>
                </a:lnTo>
                <a:lnTo>
                  <a:pt x="109" y="694"/>
                </a:lnTo>
                <a:close/>
                <a:moveTo>
                  <a:pt x="109" y="622"/>
                </a:moveTo>
                <a:lnTo>
                  <a:pt x="65" y="622"/>
                </a:lnTo>
                <a:lnTo>
                  <a:pt x="65" y="579"/>
                </a:lnTo>
                <a:lnTo>
                  <a:pt x="109" y="579"/>
                </a:lnTo>
                <a:lnTo>
                  <a:pt x="109" y="622"/>
                </a:lnTo>
                <a:close/>
                <a:moveTo>
                  <a:pt x="109" y="551"/>
                </a:moveTo>
                <a:lnTo>
                  <a:pt x="65" y="551"/>
                </a:lnTo>
                <a:lnTo>
                  <a:pt x="65" y="508"/>
                </a:lnTo>
                <a:lnTo>
                  <a:pt x="109" y="508"/>
                </a:lnTo>
                <a:lnTo>
                  <a:pt x="109" y="551"/>
                </a:lnTo>
                <a:close/>
                <a:moveTo>
                  <a:pt x="109" y="479"/>
                </a:moveTo>
                <a:lnTo>
                  <a:pt x="65" y="479"/>
                </a:lnTo>
                <a:lnTo>
                  <a:pt x="65" y="436"/>
                </a:lnTo>
                <a:lnTo>
                  <a:pt x="109" y="436"/>
                </a:lnTo>
                <a:lnTo>
                  <a:pt x="109" y="479"/>
                </a:lnTo>
                <a:close/>
                <a:moveTo>
                  <a:pt x="109" y="408"/>
                </a:moveTo>
                <a:lnTo>
                  <a:pt x="65" y="408"/>
                </a:lnTo>
                <a:lnTo>
                  <a:pt x="65" y="358"/>
                </a:lnTo>
                <a:lnTo>
                  <a:pt x="109" y="358"/>
                </a:lnTo>
                <a:lnTo>
                  <a:pt x="109" y="408"/>
                </a:lnTo>
                <a:close/>
                <a:moveTo>
                  <a:pt x="109" y="336"/>
                </a:moveTo>
                <a:lnTo>
                  <a:pt x="65" y="336"/>
                </a:lnTo>
                <a:lnTo>
                  <a:pt x="65" y="286"/>
                </a:lnTo>
                <a:lnTo>
                  <a:pt x="109" y="286"/>
                </a:lnTo>
                <a:lnTo>
                  <a:pt x="109" y="336"/>
                </a:lnTo>
                <a:close/>
                <a:moveTo>
                  <a:pt x="109" y="265"/>
                </a:moveTo>
                <a:lnTo>
                  <a:pt x="65" y="265"/>
                </a:lnTo>
                <a:lnTo>
                  <a:pt x="65" y="215"/>
                </a:lnTo>
                <a:lnTo>
                  <a:pt x="109" y="215"/>
                </a:lnTo>
                <a:lnTo>
                  <a:pt x="109" y="265"/>
                </a:lnTo>
                <a:close/>
                <a:moveTo>
                  <a:pt x="109" y="193"/>
                </a:moveTo>
                <a:lnTo>
                  <a:pt x="65" y="193"/>
                </a:lnTo>
                <a:lnTo>
                  <a:pt x="65" y="143"/>
                </a:lnTo>
                <a:lnTo>
                  <a:pt x="109" y="143"/>
                </a:lnTo>
                <a:lnTo>
                  <a:pt x="109" y="193"/>
                </a:lnTo>
                <a:close/>
                <a:moveTo>
                  <a:pt x="109" y="122"/>
                </a:moveTo>
                <a:lnTo>
                  <a:pt x="65" y="122"/>
                </a:lnTo>
                <a:lnTo>
                  <a:pt x="65" y="71"/>
                </a:lnTo>
                <a:lnTo>
                  <a:pt x="109" y="71"/>
                </a:lnTo>
                <a:lnTo>
                  <a:pt x="109" y="122"/>
                </a:lnTo>
                <a:close/>
                <a:moveTo>
                  <a:pt x="174" y="694"/>
                </a:moveTo>
                <a:lnTo>
                  <a:pt x="131" y="694"/>
                </a:lnTo>
                <a:lnTo>
                  <a:pt x="131" y="651"/>
                </a:lnTo>
                <a:lnTo>
                  <a:pt x="174" y="651"/>
                </a:lnTo>
                <a:lnTo>
                  <a:pt x="174" y="694"/>
                </a:lnTo>
                <a:close/>
                <a:moveTo>
                  <a:pt x="174" y="622"/>
                </a:moveTo>
                <a:lnTo>
                  <a:pt x="131" y="622"/>
                </a:lnTo>
                <a:lnTo>
                  <a:pt x="131" y="579"/>
                </a:lnTo>
                <a:lnTo>
                  <a:pt x="174" y="579"/>
                </a:lnTo>
                <a:lnTo>
                  <a:pt x="174" y="622"/>
                </a:lnTo>
                <a:close/>
                <a:moveTo>
                  <a:pt x="174" y="551"/>
                </a:moveTo>
                <a:lnTo>
                  <a:pt x="131" y="551"/>
                </a:lnTo>
                <a:lnTo>
                  <a:pt x="131" y="508"/>
                </a:lnTo>
                <a:lnTo>
                  <a:pt x="174" y="508"/>
                </a:lnTo>
                <a:lnTo>
                  <a:pt x="174" y="551"/>
                </a:lnTo>
                <a:close/>
                <a:moveTo>
                  <a:pt x="174" y="479"/>
                </a:moveTo>
                <a:lnTo>
                  <a:pt x="131" y="479"/>
                </a:lnTo>
                <a:lnTo>
                  <a:pt x="131" y="436"/>
                </a:lnTo>
                <a:lnTo>
                  <a:pt x="174" y="436"/>
                </a:lnTo>
                <a:lnTo>
                  <a:pt x="174" y="479"/>
                </a:lnTo>
                <a:close/>
                <a:moveTo>
                  <a:pt x="174" y="408"/>
                </a:moveTo>
                <a:lnTo>
                  <a:pt x="131" y="408"/>
                </a:lnTo>
                <a:lnTo>
                  <a:pt x="131" y="358"/>
                </a:lnTo>
                <a:lnTo>
                  <a:pt x="174" y="358"/>
                </a:lnTo>
                <a:lnTo>
                  <a:pt x="174" y="408"/>
                </a:lnTo>
                <a:close/>
                <a:moveTo>
                  <a:pt x="174" y="336"/>
                </a:moveTo>
                <a:lnTo>
                  <a:pt x="131" y="336"/>
                </a:lnTo>
                <a:lnTo>
                  <a:pt x="131" y="286"/>
                </a:lnTo>
                <a:lnTo>
                  <a:pt x="174" y="286"/>
                </a:lnTo>
                <a:lnTo>
                  <a:pt x="174" y="336"/>
                </a:lnTo>
                <a:close/>
                <a:moveTo>
                  <a:pt x="174" y="265"/>
                </a:moveTo>
                <a:lnTo>
                  <a:pt x="131" y="265"/>
                </a:lnTo>
                <a:lnTo>
                  <a:pt x="131" y="215"/>
                </a:lnTo>
                <a:lnTo>
                  <a:pt x="174" y="215"/>
                </a:lnTo>
                <a:lnTo>
                  <a:pt x="174" y="265"/>
                </a:lnTo>
                <a:close/>
                <a:moveTo>
                  <a:pt x="174" y="193"/>
                </a:moveTo>
                <a:lnTo>
                  <a:pt x="131" y="193"/>
                </a:lnTo>
                <a:lnTo>
                  <a:pt x="131" y="143"/>
                </a:lnTo>
                <a:lnTo>
                  <a:pt x="174" y="143"/>
                </a:lnTo>
                <a:lnTo>
                  <a:pt x="174" y="193"/>
                </a:lnTo>
                <a:close/>
                <a:moveTo>
                  <a:pt x="174" y="122"/>
                </a:moveTo>
                <a:lnTo>
                  <a:pt x="131" y="122"/>
                </a:lnTo>
                <a:lnTo>
                  <a:pt x="131" y="71"/>
                </a:lnTo>
                <a:lnTo>
                  <a:pt x="174" y="71"/>
                </a:lnTo>
                <a:lnTo>
                  <a:pt x="174" y="122"/>
                </a:lnTo>
                <a:close/>
                <a:moveTo>
                  <a:pt x="240" y="694"/>
                </a:moveTo>
                <a:lnTo>
                  <a:pt x="196" y="694"/>
                </a:lnTo>
                <a:lnTo>
                  <a:pt x="196" y="651"/>
                </a:lnTo>
                <a:lnTo>
                  <a:pt x="240" y="651"/>
                </a:lnTo>
                <a:lnTo>
                  <a:pt x="240" y="694"/>
                </a:lnTo>
                <a:close/>
                <a:moveTo>
                  <a:pt x="240" y="622"/>
                </a:moveTo>
                <a:lnTo>
                  <a:pt x="196" y="622"/>
                </a:lnTo>
                <a:lnTo>
                  <a:pt x="196" y="579"/>
                </a:lnTo>
                <a:lnTo>
                  <a:pt x="240" y="579"/>
                </a:lnTo>
                <a:lnTo>
                  <a:pt x="240" y="622"/>
                </a:lnTo>
                <a:close/>
                <a:moveTo>
                  <a:pt x="240" y="551"/>
                </a:moveTo>
                <a:lnTo>
                  <a:pt x="196" y="551"/>
                </a:lnTo>
                <a:lnTo>
                  <a:pt x="196" y="508"/>
                </a:lnTo>
                <a:lnTo>
                  <a:pt x="240" y="508"/>
                </a:lnTo>
                <a:lnTo>
                  <a:pt x="240" y="551"/>
                </a:lnTo>
                <a:close/>
                <a:moveTo>
                  <a:pt x="240" y="479"/>
                </a:moveTo>
                <a:lnTo>
                  <a:pt x="196" y="479"/>
                </a:lnTo>
                <a:lnTo>
                  <a:pt x="196" y="436"/>
                </a:lnTo>
                <a:lnTo>
                  <a:pt x="240" y="436"/>
                </a:lnTo>
                <a:lnTo>
                  <a:pt x="240" y="479"/>
                </a:lnTo>
                <a:close/>
                <a:moveTo>
                  <a:pt x="240" y="408"/>
                </a:moveTo>
                <a:lnTo>
                  <a:pt x="196" y="408"/>
                </a:lnTo>
                <a:lnTo>
                  <a:pt x="196" y="358"/>
                </a:lnTo>
                <a:lnTo>
                  <a:pt x="240" y="358"/>
                </a:lnTo>
                <a:lnTo>
                  <a:pt x="240" y="408"/>
                </a:lnTo>
                <a:close/>
                <a:moveTo>
                  <a:pt x="240" y="336"/>
                </a:moveTo>
                <a:lnTo>
                  <a:pt x="196" y="336"/>
                </a:lnTo>
                <a:lnTo>
                  <a:pt x="196" y="286"/>
                </a:lnTo>
                <a:lnTo>
                  <a:pt x="240" y="286"/>
                </a:lnTo>
                <a:lnTo>
                  <a:pt x="240" y="336"/>
                </a:lnTo>
                <a:close/>
                <a:moveTo>
                  <a:pt x="240" y="265"/>
                </a:moveTo>
                <a:lnTo>
                  <a:pt x="196" y="265"/>
                </a:lnTo>
                <a:lnTo>
                  <a:pt x="196" y="215"/>
                </a:lnTo>
                <a:lnTo>
                  <a:pt x="240" y="215"/>
                </a:lnTo>
                <a:lnTo>
                  <a:pt x="240" y="265"/>
                </a:lnTo>
                <a:close/>
                <a:moveTo>
                  <a:pt x="240" y="193"/>
                </a:moveTo>
                <a:lnTo>
                  <a:pt x="196" y="193"/>
                </a:lnTo>
                <a:lnTo>
                  <a:pt x="196" y="143"/>
                </a:lnTo>
                <a:lnTo>
                  <a:pt x="240" y="143"/>
                </a:lnTo>
                <a:lnTo>
                  <a:pt x="240" y="193"/>
                </a:lnTo>
                <a:close/>
                <a:moveTo>
                  <a:pt x="240" y="122"/>
                </a:moveTo>
                <a:lnTo>
                  <a:pt x="196" y="122"/>
                </a:lnTo>
                <a:lnTo>
                  <a:pt x="196" y="71"/>
                </a:lnTo>
                <a:lnTo>
                  <a:pt x="240" y="71"/>
                </a:lnTo>
                <a:lnTo>
                  <a:pt x="240" y="12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 5">
            <a:extLst>
              <a:ext uri="{FF2B5EF4-FFF2-40B4-BE49-F238E27FC236}">
                <a16:creationId xmlns:a16="http://schemas.microsoft.com/office/drawing/2014/main" id="{27A61F7A-14F9-8F4D-8E7F-6EDAFA1637B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85986" y="4621854"/>
            <a:ext cx="475200" cy="180624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8" y="0"/>
              </a:cxn>
              <a:cxn ang="0">
                <a:pos x="0" y="8"/>
              </a:cxn>
              <a:cxn ang="0">
                <a:pos x="0" y="33"/>
              </a:cxn>
              <a:cxn ang="0">
                <a:pos x="8" y="41"/>
              </a:cxn>
              <a:cxn ang="0">
                <a:pos x="73" y="41"/>
              </a:cxn>
              <a:cxn ang="0">
                <a:pos x="82" y="33"/>
              </a:cxn>
              <a:cxn ang="0">
                <a:pos x="82" y="8"/>
              </a:cxn>
              <a:cxn ang="0">
                <a:pos x="73" y="0"/>
              </a:cxn>
              <a:cxn ang="0">
                <a:pos x="73" y="33"/>
              </a:cxn>
              <a:cxn ang="0">
                <a:pos x="8" y="33"/>
              </a:cxn>
              <a:cxn ang="0">
                <a:pos x="8" y="8"/>
              </a:cxn>
              <a:cxn ang="0">
                <a:pos x="73" y="8"/>
              </a:cxn>
              <a:cxn ang="0">
                <a:pos x="73" y="33"/>
              </a:cxn>
              <a:cxn ang="0">
                <a:pos x="49" y="13"/>
              </a:cxn>
              <a:cxn ang="0">
                <a:pos x="32" y="13"/>
              </a:cxn>
              <a:cxn ang="0">
                <a:pos x="32" y="29"/>
              </a:cxn>
              <a:cxn ang="0">
                <a:pos x="49" y="29"/>
              </a:cxn>
              <a:cxn ang="0">
                <a:pos x="49" y="13"/>
              </a:cxn>
              <a:cxn ang="0">
                <a:pos x="69" y="13"/>
              </a:cxn>
              <a:cxn ang="0">
                <a:pos x="53" y="13"/>
              </a:cxn>
              <a:cxn ang="0">
                <a:pos x="53" y="29"/>
              </a:cxn>
              <a:cxn ang="0">
                <a:pos x="69" y="29"/>
              </a:cxn>
              <a:cxn ang="0">
                <a:pos x="69" y="13"/>
              </a:cxn>
              <a:cxn ang="0">
                <a:pos x="28" y="13"/>
              </a:cxn>
              <a:cxn ang="0">
                <a:pos x="12" y="13"/>
              </a:cxn>
              <a:cxn ang="0">
                <a:pos x="12" y="29"/>
              </a:cxn>
              <a:cxn ang="0">
                <a:pos x="28" y="29"/>
              </a:cxn>
              <a:cxn ang="0">
                <a:pos x="28" y="13"/>
              </a:cxn>
            </a:cxnLst>
            <a:rect l="0" t="0" r="r" b="b"/>
            <a:pathLst>
              <a:path w="82" h="41">
                <a:moveTo>
                  <a:pt x="73" y="0"/>
                </a:move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7"/>
                  <a:pt x="3" y="41"/>
                  <a:pt x="8" y="41"/>
                </a:cubicBezTo>
                <a:cubicBezTo>
                  <a:pt x="73" y="41"/>
                  <a:pt x="73" y="41"/>
                  <a:pt x="73" y="41"/>
                </a:cubicBezTo>
                <a:cubicBezTo>
                  <a:pt x="78" y="41"/>
                  <a:pt x="82" y="37"/>
                  <a:pt x="82" y="33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3" y="0"/>
                </a:cubicBezTo>
                <a:close/>
                <a:moveTo>
                  <a:pt x="73" y="33"/>
                </a:moveTo>
                <a:cubicBezTo>
                  <a:pt x="8" y="33"/>
                  <a:pt x="8" y="33"/>
                  <a:pt x="8" y="33"/>
                </a:cubicBezTo>
                <a:cubicBezTo>
                  <a:pt x="8" y="8"/>
                  <a:pt x="8" y="8"/>
                  <a:pt x="8" y="8"/>
                </a:cubicBezTo>
                <a:cubicBezTo>
                  <a:pt x="73" y="8"/>
                  <a:pt x="73" y="8"/>
                  <a:pt x="73" y="8"/>
                </a:cubicBezTo>
                <a:lnTo>
                  <a:pt x="73" y="33"/>
                </a:lnTo>
                <a:close/>
                <a:moveTo>
                  <a:pt x="49" y="13"/>
                </a:moveTo>
                <a:cubicBezTo>
                  <a:pt x="32" y="13"/>
                  <a:pt x="32" y="13"/>
                  <a:pt x="32" y="13"/>
                </a:cubicBezTo>
                <a:cubicBezTo>
                  <a:pt x="32" y="29"/>
                  <a:pt x="32" y="29"/>
                  <a:pt x="32" y="29"/>
                </a:cubicBezTo>
                <a:cubicBezTo>
                  <a:pt x="49" y="29"/>
                  <a:pt x="49" y="29"/>
                  <a:pt x="49" y="29"/>
                </a:cubicBezTo>
                <a:lnTo>
                  <a:pt x="49" y="13"/>
                </a:lnTo>
                <a:close/>
                <a:moveTo>
                  <a:pt x="69" y="13"/>
                </a:moveTo>
                <a:cubicBezTo>
                  <a:pt x="53" y="13"/>
                  <a:pt x="53" y="13"/>
                  <a:pt x="53" y="13"/>
                </a:cubicBezTo>
                <a:cubicBezTo>
                  <a:pt x="53" y="29"/>
                  <a:pt x="53" y="29"/>
                  <a:pt x="53" y="29"/>
                </a:cubicBezTo>
                <a:cubicBezTo>
                  <a:pt x="69" y="29"/>
                  <a:pt x="69" y="29"/>
                  <a:pt x="69" y="29"/>
                </a:cubicBezTo>
                <a:lnTo>
                  <a:pt x="69" y="13"/>
                </a:lnTo>
                <a:close/>
                <a:moveTo>
                  <a:pt x="28" y="13"/>
                </a:moveTo>
                <a:cubicBezTo>
                  <a:pt x="12" y="13"/>
                  <a:pt x="12" y="13"/>
                  <a:pt x="12" y="13"/>
                </a:cubicBezTo>
                <a:cubicBezTo>
                  <a:pt x="12" y="29"/>
                  <a:pt x="12" y="29"/>
                  <a:pt x="12" y="29"/>
                </a:cubicBezTo>
                <a:cubicBezTo>
                  <a:pt x="28" y="29"/>
                  <a:pt x="28" y="29"/>
                  <a:pt x="28" y="29"/>
                </a:cubicBezTo>
                <a:lnTo>
                  <a:pt x="28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 9">
            <a:extLst>
              <a:ext uri="{FF2B5EF4-FFF2-40B4-BE49-F238E27FC236}">
                <a16:creationId xmlns:a16="http://schemas.microsoft.com/office/drawing/2014/main" id="{1634B1B7-05F1-5643-8D49-D1CDC9D0F97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16226" y="4621854"/>
            <a:ext cx="475200" cy="180624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8" y="0"/>
              </a:cxn>
              <a:cxn ang="0">
                <a:pos x="0" y="8"/>
              </a:cxn>
              <a:cxn ang="0">
                <a:pos x="0" y="33"/>
              </a:cxn>
              <a:cxn ang="0">
                <a:pos x="8" y="41"/>
              </a:cxn>
              <a:cxn ang="0">
                <a:pos x="74" y="41"/>
              </a:cxn>
              <a:cxn ang="0">
                <a:pos x="82" y="33"/>
              </a:cxn>
              <a:cxn ang="0">
                <a:pos x="82" y="8"/>
              </a:cxn>
              <a:cxn ang="0">
                <a:pos x="74" y="0"/>
              </a:cxn>
              <a:cxn ang="0">
                <a:pos x="74" y="33"/>
              </a:cxn>
              <a:cxn ang="0">
                <a:pos x="8" y="33"/>
              </a:cxn>
              <a:cxn ang="0">
                <a:pos x="8" y="8"/>
              </a:cxn>
              <a:cxn ang="0">
                <a:pos x="74" y="8"/>
              </a:cxn>
              <a:cxn ang="0">
                <a:pos x="74" y="33"/>
              </a:cxn>
              <a:cxn ang="0">
                <a:pos x="49" y="13"/>
              </a:cxn>
              <a:cxn ang="0">
                <a:pos x="33" y="13"/>
              </a:cxn>
              <a:cxn ang="0">
                <a:pos x="33" y="29"/>
              </a:cxn>
              <a:cxn ang="0">
                <a:pos x="49" y="29"/>
              </a:cxn>
              <a:cxn ang="0">
                <a:pos x="49" y="13"/>
              </a:cxn>
              <a:cxn ang="0">
                <a:pos x="29" y="13"/>
              </a:cxn>
              <a:cxn ang="0">
                <a:pos x="12" y="13"/>
              </a:cxn>
              <a:cxn ang="0">
                <a:pos x="12" y="29"/>
              </a:cxn>
              <a:cxn ang="0">
                <a:pos x="29" y="29"/>
              </a:cxn>
              <a:cxn ang="0">
                <a:pos x="29" y="13"/>
              </a:cxn>
            </a:cxnLst>
            <a:rect l="0" t="0" r="r" b="b"/>
            <a:pathLst>
              <a:path w="82" h="41">
                <a:moveTo>
                  <a:pt x="74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7"/>
                  <a:pt x="4" y="41"/>
                  <a:pt x="8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8" y="41"/>
                  <a:pt x="82" y="37"/>
                  <a:pt x="82" y="33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4" y="0"/>
                </a:cubicBezTo>
                <a:close/>
                <a:moveTo>
                  <a:pt x="74" y="33"/>
                </a:moveTo>
                <a:cubicBezTo>
                  <a:pt x="8" y="33"/>
                  <a:pt x="8" y="33"/>
                  <a:pt x="8" y="33"/>
                </a:cubicBezTo>
                <a:cubicBezTo>
                  <a:pt x="8" y="8"/>
                  <a:pt x="8" y="8"/>
                  <a:pt x="8" y="8"/>
                </a:cubicBezTo>
                <a:cubicBezTo>
                  <a:pt x="74" y="8"/>
                  <a:pt x="74" y="8"/>
                  <a:pt x="74" y="8"/>
                </a:cubicBezTo>
                <a:lnTo>
                  <a:pt x="74" y="33"/>
                </a:lnTo>
                <a:close/>
                <a:moveTo>
                  <a:pt x="49" y="13"/>
                </a:moveTo>
                <a:cubicBezTo>
                  <a:pt x="33" y="13"/>
                  <a:pt x="33" y="13"/>
                  <a:pt x="33" y="13"/>
                </a:cubicBezTo>
                <a:cubicBezTo>
                  <a:pt x="33" y="29"/>
                  <a:pt x="33" y="29"/>
                  <a:pt x="33" y="29"/>
                </a:cubicBezTo>
                <a:cubicBezTo>
                  <a:pt x="49" y="29"/>
                  <a:pt x="49" y="29"/>
                  <a:pt x="49" y="29"/>
                </a:cubicBezTo>
                <a:lnTo>
                  <a:pt x="49" y="13"/>
                </a:lnTo>
                <a:close/>
                <a:moveTo>
                  <a:pt x="29" y="13"/>
                </a:moveTo>
                <a:cubicBezTo>
                  <a:pt x="12" y="13"/>
                  <a:pt x="12" y="13"/>
                  <a:pt x="12" y="13"/>
                </a:cubicBezTo>
                <a:cubicBezTo>
                  <a:pt x="12" y="29"/>
                  <a:pt x="12" y="29"/>
                  <a:pt x="12" y="29"/>
                </a:cubicBezTo>
                <a:cubicBezTo>
                  <a:pt x="29" y="29"/>
                  <a:pt x="29" y="29"/>
                  <a:pt x="29" y="29"/>
                </a:cubicBezTo>
                <a:lnTo>
                  <a:pt x="29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13">
            <a:extLst>
              <a:ext uri="{FF2B5EF4-FFF2-40B4-BE49-F238E27FC236}">
                <a16:creationId xmlns:a16="http://schemas.microsoft.com/office/drawing/2014/main" id="{A111F622-3391-604D-AAAD-6DEAAD8C4DC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922894" y="4621854"/>
            <a:ext cx="475200" cy="180624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9" y="0"/>
              </a:cxn>
              <a:cxn ang="0">
                <a:pos x="0" y="8"/>
              </a:cxn>
              <a:cxn ang="0">
                <a:pos x="0" y="33"/>
              </a:cxn>
              <a:cxn ang="0">
                <a:pos x="9" y="41"/>
              </a:cxn>
              <a:cxn ang="0">
                <a:pos x="74" y="41"/>
              </a:cxn>
              <a:cxn ang="0">
                <a:pos x="82" y="33"/>
              </a:cxn>
              <a:cxn ang="0">
                <a:pos x="82" y="8"/>
              </a:cxn>
              <a:cxn ang="0">
                <a:pos x="74" y="0"/>
              </a:cxn>
              <a:cxn ang="0">
                <a:pos x="74" y="33"/>
              </a:cxn>
              <a:cxn ang="0">
                <a:pos x="9" y="33"/>
              </a:cxn>
              <a:cxn ang="0">
                <a:pos x="9" y="8"/>
              </a:cxn>
              <a:cxn ang="0">
                <a:pos x="74" y="8"/>
              </a:cxn>
              <a:cxn ang="0">
                <a:pos x="74" y="33"/>
              </a:cxn>
              <a:cxn ang="0">
                <a:pos x="29" y="13"/>
              </a:cxn>
              <a:cxn ang="0">
                <a:pos x="13" y="13"/>
              </a:cxn>
              <a:cxn ang="0">
                <a:pos x="13" y="29"/>
              </a:cxn>
              <a:cxn ang="0">
                <a:pos x="29" y="29"/>
              </a:cxn>
              <a:cxn ang="0">
                <a:pos x="29" y="13"/>
              </a:cxn>
            </a:cxnLst>
            <a:rect l="0" t="0" r="r" b="b"/>
            <a:pathLst>
              <a:path w="82" h="41">
                <a:moveTo>
                  <a:pt x="7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7"/>
                  <a:pt x="4" y="41"/>
                  <a:pt x="9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9" y="41"/>
                  <a:pt x="82" y="37"/>
                  <a:pt x="82" y="33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9" y="0"/>
                  <a:pt x="74" y="0"/>
                </a:cubicBezTo>
                <a:close/>
                <a:moveTo>
                  <a:pt x="74" y="33"/>
                </a:moveTo>
                <a:cubicBezTo>
                  <a:pt x="9" y="33"/>
                  <a:pt x="9" y="33"/>
                  <a:pt x="9" y="33"/>
                </a:cubicBezTo>
                <a:cubicBezTo>
                  <a:pt x="9" y="8"/>
                  <a:pt x="9" y="8"/>
                  <a:pt x="9" y="8"/>
                </a:cubicBezTo>
                <a:cubicBezTo>
                  <a:pt x="74" y="8"/>
                  <a:pt x="74" y="8"/>
                  <a:pt x="74" y="8"/>
                </a:cubicBezTo>
                <a:lnTo>
                  <a:pt x="74" y="33"/>
                </a:lnTo>
                <a:close/>
                <a:moveTo>
                  <a:pt x="29" y="13"/>
                </a:moveTo>
                <a:cubicBezTo>
                  <a:pt x="13" y="13"/>
                  <a:pt x="13" y="13"/>
                  <a:pt x="13" y="13"/>
                </a:cubicBezTo>
                <a:cubicBezTo>
                  <a:pt x="13" y="29"/>
                  <a:pt x="13" y="29"/>
                  <a:pt x="13" y="29"/>
                </a:cubicBezTo>
                <a:cubicBezTo>
                  <a:pt x="29" y="29"/>
                  <a:pt x="29" y="29"/>
                  <a:pt x="29" y="29"/>
                </a:cubicBezTo>
                <a:lnTo>
                  <a:pt x="29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 17">
            <a:extLst>
              <a:ext uri="{FF2B5EF4-FFF2-40B4-BE49-F238E27FC236}">
                <a16:creationId xmlns:a16="http://schemas.microsoft.com/office/drawing/2014/main" id="{925ECA45-2934-5644-9085-AE2063F398E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15840" y="4555937"/>
            <a:ext cx="468000" cy="312476"/>
          </a:xfrm>
          <a:custGeom>
            <a:avLst/>
            <a:gdLst/>
            <a:ahLst/>
            <a:cxnLst>
              <a:cxn ang="0">
                <a:pos x="40" y="55"/>
              </a:cxn>
              <a:cxn ang="0">
                <a:pos x="32" y="63"/>
              </a:cxn>
              <a:cxn ang="0">
                <a:pos x="40" y="71"/>
              </a:cxn>
              <a:cxn ang="0">
                <a:pos x="48" y="63"/>
              </a:cxn>
              <a:cxn ang="0">
                <a:pos x="40" y="55"/>
              </a:cxn>
              <a:cxn ang="0">
                <a:pos x="23" y="46"/>
              </a:cxn>
              <a:cxn ang="0">
                <a:pos x="29" y="51"/>
              </a:cxn>
              <a:cxn ang="0">
                <a:pos x="51" y="51"/>
              </a:cxn>
              <a:cxn ang="0">
                <a:pos x="57" y="46"/>
              </a:cxn>
              <a:cxn ang="0">
                <a:pos x="23" y="46"/>
              </a:cxn>
              <a:cxn ang="0">
                <a:pos x="11" y="34"/>
              </a:cxn>
              <a:cxn ang="0">
                <a:pos x="17" y="40"/>
              </a:cxn>
              <a:cxn ang="0">
                <a:pos x="63" y="40"/>
              </a:cxn>
              <a:cxn ang="0">
                <a:pos x="69" y="34"/>
              </a:cxn>
              <a:cxn ang="0">
                <a:pos x="11" y="34"/>
              </a:cxn>
              <a:cxn ang="0">
                <a:pos x="0" y="22"/>
              </a:cxn>
              <a:cxn ang="0">
                <a:pos x="6" y="28"/>
              </a:cxn>
              <a:cxn ang="0">
                <a:pos x="74" y="28"/>
              </a:cxn>
              <a:cxn ang="0">
                <a:pos x="80" y="22"/>
              </a:cxn>
              <a:cxn ang="0">
                <a:pos x="0" y="22"/>
              </a:cxn>
            </a:cxnLst>
            <a:rect l="0" t="0" r="r" b="b"/>
            <a:pathLst>
              <a:path w="80" h="71">
                <a:moveTo>
                  <a:pt x="40" y="55"/>
                </a:moveTo>
                <a:cubicBezTo>
                  <a:pt x="35" y="55"/>
                  <a:pt x="32" y="58"/>
                  <a:pt x="32" y="63"/>
                </a:cubicBezTo>
                <a:cubicBezTo>
                  <a:pt x="32" y="67"/>
                  <a:pt x="35" y="71"/>
                  <a:pt x="40" y="71"/>
                </a:cubicBezTo>
                <a:cubicBezTo>
                  <a:pt x="44" y="71"/>
                  <a:pt x="48" y="67"/>
                  <a:pt x="48" y="63"/>
                </a:cubicBezTo>
                <a:cubicBezTo>
                  <a:pt x="48" y="58"/>
                  <a:pt x="44" y="55"/>
                  <a:pt x="40" y="55"/>
                </a:cubicBezTo>
                <a:close/>
                <a:moveTo>
                  <a:pt x="23" y="46"/>
                </a:moveTo>
                <a:cubicBezTo>
                  <a:pt x="29" y="51"/>
                  <a:pt x="29" y="51"/>
                  <a:pt x="29" y="51"/>
                </a:cubicBezTo>
                <a:cubicBezTo>
                  <a:pt x="35" y="45"/>
                  <a:pt x="45" y="45"/>
                  <a:pt x="51" y="51"/>
                </a:cubicBezTo>
                <a:cubicBezTo>
                  <a:pt x="57" y="46"/>
                  <a:pt x="57" y="46"/>
                  <a:pt x="57" y="46"/>
                </a:cubicBezTo>
                <a:cubicBezTo>
                  <a:pt x="48" y="36"/>
                  <a:pt x="32" y="36"/>
                  <a:pt x="23" y="46"/>
                </a:cubicBezTo>
                <a:close/>
                <a:moveTo>
                  <a:pt x="11" y="34"/>
                </a:moveTo>
                <a:cubicBezTo>
                  <a:pt x="17" y="40"/>
                  <a:pt x="17" y="40"/>
                  <a:pt x="17" y="40"/>
                </a:cubicBezTo>
                <a:cubicBezTo>
                  <a:pt x="30" y="27"/>
                  <a:pt x="50" y="27"/>
                  <a:pt x="63" y="40"/>
                </a:cubicBezTo>
                <a:cubicBezTo>
                  <a:pt x="69" y="34"/>
                  <a:pt x="69" y="34"/>
                  <a:pt x="69" y="34"/>
                </a:cubicBezTo>
                <a:cubicBezTo>
                  <a:pt x="53" y="18"/>
                  <a:pt x="27" y="18"/>
                  <a:pt x="11" y="34"/>
                </a:cubicBezTo>
                <a:close/>
                <a:moveTo>
                  <a:pt x="0" y="22"/>
                </a:moveTo>
                <a:cubicBezTo>
                  <a:pt x="6" y="28"/>
                  <a:pt x="6" y="28"/>
                  <a:pt x="6" y="28"/>
                </a:cubicBezTo>
                <a:cubicBezTo>
                  <a:pt x="25" y="9"/>
                  <a:pt x="55" y="9"/>
                  <a:pt x="74" y="28"/>
                </a:cubicBezTo>
                <a:cubicBezTo>
                  <a:pt x="80" y="22"/>
                  <a:pt x="80" y="22"/>
                  <a:pt x="80" y="22"/>
                </a:cubicBezTo>
                <a:cubicBezTo>
                  <a:pt x="58" y="0"/>
                  <a:pt x="22" y="0"/>
                  <a:pt x="0" y="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 21">
            <a:extLst>
              <a:ext uri="{FF2B5EF4-FFF2-40B4-BE49-F238E27FC236}">
                <a16:creationId xmlns:a16="http://schemas.microsoft.com/office/drawing/2014/main" id="{90492548-474D-CB46-849F-FBD0F4295E2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985300" y="4571766"/>
            <a:ext cx="374400" cy="280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"/>
              </a:cxn>
              <a:cxn ang="0">
                <a:pos x="52" y="62"/>
              </a:cxn>
              <a:cxn ang="0">
                <a:pos x="62" y="62"/>
              </a:cxn>
              <a:cxn ang="0">
                <a:pos x="0" y="0"/>
              </a:cxn>
              <a:cxn ang="0">
                <a:pos x="0" y="19"/>
              </a:cxn>
              <a:cxn ang="0">
                <a:pos x="0" y="29"/>
              </a:cxn>
              <a:cxn ang="0">
                <a:pos x="33" y="62"/>
              </a:cxn>
              <a:cxn ang="0">
                <a:pos x="42" y="62"/>
              </a:cxn>
              <a:cxn ang="0">
                <a:pos x="0" y="19"/>
              </a:cxn>
              <a:cxn ang="0">
                <a:pos x="9" y="43"/>
              </a:cxn>
              <a:cxn ang="0">
                <a:pos x="0" y="52"/>
              </a:cxn>
              <a:cxn ang="0">
                <a:pos x="9" y="62"/>
              </a:cxn>
              <a:cxn ang="0">
                <a:pos x="18" y="52"/>
              </a:cxn>
              <a:cxn ang="0">
                <a:pos x="9" y="43"/>
              </a:cxn>
            </a:cxnLst>
            <a:rect l="0" t="0" r="r" b="b"/>
            <a:pathLst>
              <a:path w="62" h="62">
                <a:moveTo>
                  <a:pt x="0" y="0"/>
                </a:moveTo>
                <a:cubicBezTo>
                  <a:pt x="0" y="9"/>
                  <a:pt x="0" y="9"/>
                  <a:pt x="0" y="9"/>
                </a:cubicBezTo>
                <a:cubicBezTo>
                  <a:pt x="29" y="9"/>
                  <a:pt x="52" y="33"/>
                  <a:pt x="5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27"/>
                  <a:pt x="34" y="0"/>
                  <a:pt x="0" y="0"/>
                </a:cubicBezTo>
                <a:close/>
                <a:moveTo>
                  <a:pt x="0" y="19"/>
                </a:moveTo>
                <a:cubicBezTo>
                  <a:pt x="0" y="29"/>
                  <a:pt x="0" y="29"/>
                  <a:pt x="0" y="29"/>
                </a:cubicBezTo>
                <a:cubicBezTo>
                  <a:pt x="18" y="29"/>
                  <a:pt x="33" y="43"/>
                  <a:pt x="33" y="62"/>
                </a:cubicBezTo>
                <a:cubicBezTo>
                  <a:pt x="42" y="62"/>
                  <a:pt x="42" y="62"/>
                  <a:pt x="42" y="62"/>
                </a:cubicBezTo>
                <a:cubicBezTo>
                  <a:pt x="42" y="38"/>
                  <a:pt x="23" y="19"/>
                  <a:pt x="0" y="19"/>
                </a:cubicBezTo>
                <a:close/>
                <a:moveTo>
                  <a:pt x="9" y="43"/>
                </a:moveTo>
                <a:cubicBezTo>
                  <a:pt x="4" y="43"/>
                  <a:pt x="0" y="47"/>
                  <a:pt x="0" y="52"/>
                </a:cubicBezTo>
                <a:cubicBezTo>
                  <a:pt x="0" y="58"/>
                  <a:pt x="4" y="62"/>
                  <a:pt x="9" y="62"/>
                </a:cubicBezTo>
                <a:cubicBezTo>
                  <a:pt x="14" y="62"/>
                  <a:pt x="18" y="58"/>
                  <a:pt x="18" y="52"/>
                </a:cubicBezTo>
                <a:cubicBezTo>
                  <a:pt x="18" y="47"/>
                  <a:pt x="14" y="43"/>
                  <a:pt x="9" y="4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 25">
            <a:extLst>
              <a:ext uri="{FF2B5EF4-FFF2-40B4-BE49-F238E27FC236}">
                <a16:creationId xmlns:a16="http://schemas.microsoft.com/office/drawing/2014/main" id="{96B7FDE7-66E6-6D47-899C-09D72E6351A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900382" y="4546373"/>
            <a:ext cx="489600" cy="331604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8" y="0"/>
              </a:cxn>
              <a:cxn ang="0">
                <a:pos x="0" y="8"/>
              </a:cxn>
              <a:cxn ang="0">
                <a:pos x="0" y="57"/>
              </a:cxn>
              <a:cxn ang="0">
                <a:pos x="8" y="65"/>
              </a:cxn>
              <a:cxn ang="0">
                <a:pos x="25" y="65"/>
              </a:cxn>
              <a:cxn ang="0">
                <a:pos x="25" y="57"/>
              </a:cxn>
              <a:cxn ang="0">
                <a:pos x="8" y="57"/>
              </a:cxn>
              <a:cxn ang="0">
                <a:pos x="8" y="19"/>
              </a:cxn>
              <a:cxn ang="0">
                <a:pos x="74" y="19"/>
              </a:cxn>
              <a:cxn ang="0">
                <a:pos x="74" y="57"/>
              </a:cxn>
              <a:cxn ang="0">
                <a:pos x="57" y="57"/>
              </a:cxn>
              <a:cxn ang="0">
                <a:pos x="57" y="65"/>
              </a:cxn>
              <a:cxn ang="0">
                <a:pos x="74" y="65"/>
              </a:cxn>
              <a:cxn ang="0">
                <a:pos x="82" y="57"/>
              </a:cxn>
              <a:cxn ang="0">
                <a:pos x="82" y="8"/>
              </a:cxn>
              <a:cxn ang="0">
                <a:pos x="74" y="0"/>
              </a:cxn>
              <a:cxn ang="0">
                <a:pos x="11" y="13"/>
              </a:cxn>
              <a:cxn ang="0">
                <a:pos x="8" y="10"/>
              </a:cxn>
              <a:cxn ang="0">
                <a:pos x="11" y="7"/>
              </a:cxn>
              <a:cxn ang="0">
                <a:pos x="14" y="10"/>
              </a:cxn>
              <a:cxn ang="0">
                <a:pos x="11" y="13"/>
              </a:cxn>
              <a:cxn ang="0">
                <a:pos x="19" y="13"/>
              </a:cxn>
              <a:cxn ang="0">
                <a:pos x="16" y="10"/>
              </a:cxn>
              <a:cxn ang="0">
                <a:pos x="19" y="7"/>
              </a:cxn>
              <a:cxn ang="0">
                <a:pos x="22" y="10"/>
              </a:cxn>
              <a:cxn ang="0">
                <a:pos x="19" y="13"/>
              </a:cxn>
              <a:cxn ang="0">
                <a:pos x="74" y="13"/>
              </a:cxn>
              <a:cxn ang="0">
                <a:pos x="25" y="13"/>
              </a:cxn>
              <a:cxn ang="0">
                <a:pos x="25" y="8"/>
              </a:cxn>
              <a:cxn ang="0">
                <a:pos x="74" y="8"/>
              </a:cxn>
              <a:cxn ang="0">
                <a:pos x="74" y="13"/>
              </a:cxn>
              <a:cxn ang="0">
                <a:pos x="41" y="29"/>
              </a:cxn>
              <a:cxn ang="0">
                <a:pos x="21" y="49"/>
              </a:cxn>
              <a:cxn ang="0">
                <a:pos x="33" y="49"/>
              </a:cxn>
              <a:cxn ang="0">
                <a:pos x="33" y="74"/>
              </a:cxn>
              <a:cxn ang="0">
                <a:pos x="48" y="74"/>
              </a:cxn>
              <a:cxn ang="0">
                <a:pos x="48" y="49"/>
              </a:cxn>
              <a:cxn ang="0">
                <a:pos x="61" y="49"/>
              </a:cxn>
              <a:cxn ang="0">
                <a:pos x="41" y="29"/>
              </a:cxn>
            </a:cxnLst>
            <a:rect l="0" t="0" r="r" b="b"/>
            <a:pathLst>
              <a:path w="82" h="74">
                <a:moveTo>
                  <a:pt x="74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4" y="65"/>
                  <a:pt x="8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57"/>
                  <a:pt x="25" y="57"/>
                  <a:pt x="25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19"/>
                  <a:pt x="8" y="19"/>
                  <a:pt x="8" y="19"/>
                </a:cubicBezTo>
                <a:cubicBezTo>
                  <a:pt x="74" y="19"/>
                  <a:pt x="74" y="19"/>
                  <a:pt x="74" y="19"/>
                </a:cubicBezTo>
                <a:cubicBezTo>
                  <a:pt x="74" y="57"/>
                  <a:pt x="74" y="57"/>
                  <a:pt x="74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5"/>
                  <a:pt x="57" y="65"/>
                  <a:pt x="57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8" y="65"/>
                  <a:pt x="82" y="62"/>
                  <a:pt x="82" y="57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4" y="0"/>
                </a:cubicBezTo>
                <a:close/>
                <a:moveTo>
                  <a:pt x="11" y="13"/>
                </a:moveTo>
                <a:cubicBezTo>
                  <a:pt x="9" y="13"/>
                  <a:pt x="8" y="12"/>
                  <a:pt x="8" y="10"/>
                </a:cubicBezTo>
                <a:cubicBezTo>
                  <a:pt x="8" y="9"/>
                  <a:pt x="9" y="7"/>
                  <a:pt x="11" y="7"/>
                </a:cubicBezTo>
                <a:cubicBezTo>
                  <a:pt x="12" y="7"/>
                  <a:pt x="14" y="9"/>
                  <a:pt x="14" y="10"/>
                </a:cubicBezTo>
                <a:cubicBezTo>
                  <a:pt x="14" y="12"/>
                  <a:pt x="12" y="13"/>
                  <a:pt x="11" y="13"/>
                </a:cubicBezTo>
                <a:close/>
                <a:moveTo>
                  <a:pt x="19" y="13"/>
                </a:moveTo>
                <a:cubicBezTo>
                  <a:pt x="17" y="13"/>
                  <a:pt x="16" y="12"/>
                  <a:pt x="16" y="10"/>
                </a:cubicBezTo>
                <a:cubicBezTo>
                  <a:pt x="16" y="9"/>
                  <a:pt x="17" y="7"/>
                  <a:pt x="19" y="7"/>
                </a:cubicBezTo>
                <a:cubicBezTo>
                  <a:pt x="21" y="7"/>
                  <a:pt x="22" y="9"/>
                  <a:pt x="22" y="10"/>
                </a:cubicBezTo>
                <a:cubicBezTo>
                  <a:pt x="22" y="12"/>
                  <a:pt x="21" y="13"/>
                  <a:pt x="19" y="13"/>
                </a:cubicBezTo>
                <a:close/>
                <a:moveTo>
                  <a:pt x="74" y="13"/>
                </a:moveTo>
                <a:cubicBezTo>
                  <a:pt x="25" y="13"/>
                  <a:pt x="25" y="13"/>
                  <a:pt x="25" y="13"/>
                </a:cubicBezTo>
                <a:cubicBezTo>
                  <a:pt x="25" y="8"/>
                  <a:pt x="25" y="8"/>
                  <a:pt x="25" y="8"/>
                </a:cubicBezTo>
                <a:cubicBezTo>
                  <a:pt x="74" y="8"/>
                  <a:pt x="74" y="8"/>
                  <a:pt x="74" y="8"/>
                </a:cubicBezTo>
                <a:lnTo>
                  <a:pt x="74" y="13"/>
                </a:lnTo>
                <a:close/>
                <a:moveTo>
                  <a:pt x="41" y="29"/>
                </a:moveTo>
                <a:cubicBezTo>
                  <a:pt x="21" y="49"/>
                  <a:pt x="21" y="49"/>
                  <a:pt x="21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74"/>
                  <a:pt x="33" y="74"/>
                  <a:pt x="33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8" y="49"/>
                  <a:pt x="48" y="49"/>
                  <a:pt x="48" y="49"/>
                </a:cubicBezTo>
                <a:cubicBezTo>
                  <a:pt x="61" y="49"/>
                  <a:pt x="61" y="49"/>
                  <a:pt x="61" y="49"/>
                </a:cubicBezTo>
                <a:lnTo>
                  <a:pt x="41" y="2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 29">
            <a:extLst>
              <a:ext uri="{FF2B5EF4-FFF2-40B4-BE49-F238E27FC236}">
                <a16:creationId xmlns:a16="http://schemas.microsoft.com/office/drawing/2014/main" id="{095CAF7B-0BE0-9840-B713-7D4F8F26837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30680" y="4566044"/>
            <a:ext cx="489600" cy="292262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8" y="0"/>
              </a:cxn>
              <a:cxn ang="0">
                <a:pos x="0" y="8"/>
              </a:cxn>
              <a:cxn ang="0">
                <a:pos x="0" y="57"/>
              </a:cxn>
              <a:cxn ang="0">
                <a:pos x="8" y="65"/>
              </a:cxn>
              <a:cxn ang="0">
                <a:pos x="74" y="65"/>
              </a:cxn>
              <a:cxn ang="0">
                <a:pos x="82" y="57"/>
              </a:cxn>
              <a:cxn ang="0">
                <a:pos x="82" y="8"/>
              </a:cxn>
              <a:cxn ang="0">
                <a:pos x="74" y="0"/>
              </a:cxn>
              <a:cxn ang="0">
                <a:pos x="19" y="8"/>
              </a:cxn>
              <a:cxn ang="0">
                <a:pos x="22" y="11"/>
              </a:cxn>
              <a:cxn ang="0">
                <a:pos x="19" y="14"/>
              </a:cxn>
              <a:cxn ang="0">
                <a:pos x="16" y="11"/>
              </a:cxn>
              <a:cxn ang="0">
                <a:pos x="19" y="8"/>
              </a:cxn>
              <a:cxn ang="0">
                <a:pos x="8" y="11"/>
              </a:cxn>
              <a:cxn ang="0">
                <a:pos x="11" y="8"/>
              </a:cxn>
              <a:cxn ang="0">
                <a:pos x="14" y="11"/>
              </a:cxn>
              <a:cxn ang="0">
                <a:pos x="11" y="14"/>
              </a:cxn>
              <a:cxn ang="0">
                <a:pos x="8" y="11"/>
              </a:cxn>
              <a:cxn ang="0">
                <a:pos x="74" y="57"/>
              </a:cxn>
              <a:cxn ang="0">
                <a:pos x="8" y="57"/>
              </a:cxn>
              <a:cxn ang="0">
                <a:pos x="8" y="20"/>
              </a:cxn>
              <a:cxn ang="0">
                <a:pos x="74" y="20"/>
              </a:cxn>
              <a:cxn ang="0">
                <a:pos x="74" y="57"/>
              </a:cxn>
              <a:cxn ang="0">
                <a:pos x="74" y="13"/>
              </a:cxn>
              <a:cxn ang="0">
                <a:pos x="25" y="13"/>
              </a:cxn>
              <a:cxn ang="0">
                <a:pos x="25" y="8"/>
              </a:cxn>
              <a:cxn ang="0">
                <a:pos x="74" y="8"/>
              </a:cxn>
              <a:cxn ang="0">
                <a:pos x="74" y="13"/>
              </a:cxn>
            </a:cxnLst>
            <a:rect l="0" t="0" r="r" b="b"/>
            <a:pathLst>
              <a:path w="82" h="65">
                <a:moveTo>
                  <a:pt x="74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4" y="65"/>
                  <a:pt x="8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8" y="65"/>
                  <a:pt x="82" y="62"/>
                  <a:pt x="82" y="57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4" y="0"/>
                </a:cubicBezTo>
                <a:close/>
                <a:moveTo>
                  <a:pt x="19" y="8"/>
                </a:moveTo>
                <a:cubicBezTo>
                  <a:pt x="20" y="8"/>
                  <a:pt x="22" y="9"/>
                  <a:pt x="22" y="11"/>
                </a:cubicBezTo>
                <a:cubicBezTo>
                  <a:pt x="22" y="12"/>
                  <a:pt x="20" y="14"/>
                  <a:pt x="19" y="14"/>
                </a:cubicBezTo>
                <a:cubicBezTo>
                  <a:pt x="17" y="14"/>
                  <a:pt x="16" y="12"/>
                  <a:pt x="16" y="11"/>
                </a:cubicBezTo>
                <a:cubicBezTo>
                  <a:pt x="16" y="9"/>
                  <a:pt x="17" y="8"/>
                  <a:pt x="19" y="8"/>
                </a:cubicBezTo>
                <a:close/>
                <a:moveTo>
                  <a:pt x="8" y="11"/>
                </a:moveTo>
                <a:cubicBezTo>
                  <a:pt x="8" y="9"/>
                  <a:pt x="9" y="8"/>
                  <a:pt x="11" y="8"/>
                </a:cubicBezTo>
                <a:cubicBezTo>
                  <a:pt x="12" y="8"/>
                  <a:pt x="14" y="9"/>
                  <a:pt x="14" y="11"/>
                </a:cubicBezTo>
                <a:cubicBezTo>
                  <a:pt x="14" y="12"/>
                  <a:pt x="12" y="14"/>
                  <a:pt x="11" y="14"/>
                </a:cubicBezTo>
                <a:cubicBezTo>
                  <a:pt x="9" y="14"/>
                  <a:pt x="8" y="12"/>
                  <a:pt x="8" y="11"/>
                </a:cubicBezTo>
                <a:close/>
                <a:moveTo>
                  <a:pt x="74" y="57"/>
                </a:moveTo>
                <a:cubicBezTo>
                  <a:pt x="8" y="57"/>
                  <a:pt x="8" y="57"/>
                  <a:pt x="8" y="57"/>
                </a:cubicBezTo>
                <a:cubicBezTo>
                  <a:pt x="8" y="20"/>
                  <a:pt x="8" y="20"/>
                  <a:pt x="8" y="20"/>
                </a:cubicBezTo>
                <a:cubicBezTo>
                  <a:pt x="74" y="20"/>
                  <a:pt x="74" y="20"/>
                  <a:pt x="74" y="20"/>
                </a:cubicBezTo>
                <a:lnTo>
                  <a:pt x="74" y="57"/>
                </a:lnTo>
                <a:close/>
                <a:moveTo>
                  <a:pt x="74" y="13"/>
                </a:moveTo>
                <a:cubicBezTo>
                  <a:pt x="25" y="13"/>
                  <a:pt x="25" y="13"/>
                  <a:pt x="25" y="13"/>
                </a:cubicBezTo>
                <a:cubicBezTo>
                  <a:pt x="25" y="8"/>
                  <a:pt x="25" y="8"/>
                  <a:pt x="25" y="8"/>
                </a:cubicBezTo>
                <a:cubicBezTo>
                  <a:pt x="74" y="8"/>
                  <a:pt x="74" y="8"/>
                  <a:pt x="74" y="8"/>
                </a:cubicBezTo>
                <a:lnTo>
                  <a:pt x="74" y="1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 33">
            <a:extLst>
              <a:ext uri="{FF2B5EF4-FFF2-40B4-BE49-F238E27FC236}">
                <a16:creationId xmlns:a16="http://schemas.microsoft.com/office/drawing/2014/main" id="{CD2C1468-AAB2-B249-A4C9-71D1CCEC5E7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16868" y="4568230"/>
            <a:ext cx="489600" cy="287891"/>
          </a:xfrm>
          <a:custGeom>
            <a:avLst/>
            <a:gdLst/>
            <a:ahLst/>
            <a:cxnLst>
              <a:cxn ang="0">
                <a:pos x="62" y="55"/>
              </a:cxn>
              <a:cxn ang="0">
                <a:pos x="8" y="55"/>
              </a:cxn>
              <a:cxn ang="0">
                <a:pos x="8" y="19"/>
              </a:cxn>
              <a:cxn ang="0">
                <a:pos x="19" y="19"/>
              </a:cxn>
              <a:cxn ang="0">
                <a:pos x="28" y="10"/>
              </a:cxn>
              <a:cxn ang="0">
                <a:pos x="4" y="10"/>
              </a:cxn>
              <a:cxn ang="0">
                <a:pos x="0" y="14"/>
              </a:cxn>
              <a:cxn ang="0">
                <a:pos x="0" y="60"/>
              </a:cxn>
              <a:cxn ang="0">
                <a:pos x="4" y="64"/>
              </a:cxn>
              <a:cxn ang="0">
                <a:pos x="66" y="64"/>
              </a:cxn>
              <a:cxn ang="0">
                <a:pos x="70" y="60"/>
              </a:cxn>
              <a:cxn ang="0">
                <a:pos x="70" y="44"/>
              </a:cxn>
              <a:cxn ang="0">
                <a:pos x="62" y="51"/>
              </a:cxn>
              <a:cxn ang="0">
                <a:pos x="62" y="55"/>
              </a:cxn>
              <a:cxn ang="0">
                <a:pos x="55" y="27"/>
              </a:cxn>
              <a:cxn ang="0">
                <a:pos x="55" y="41"/>
              </a:cxn>
              <a:cxn ang="0">
                <a:pos x="82" y="20"/>
              </a:cxn>
              <a:cxn ang="0">
                <a:pos x="55" y="0"/>
              </a:cxn>
              <a:cxn ang="0">
                <a:pos x="55" y="13"/>
              </a:cxn>
              <a:cxn ang="0">
                <a:pos x="22" y="45"/>
              </a:cxn>
              <a:cxn ang="0">
                <a:pos x="55" y="27"/>
              </a:cxn>
            </a:cxnLst>
            <a:rect l="0" t="0" r="r" b="b"/>
            <a:pathLst>
              <a:path w="82" h="64">
                <a:moveTo>
                  <a:pt x="62" y="55"/>
                </a:moveTo>
                <a:cubicBezTo>
                  <a:pt x="8" y="55"/>
                  <a:pt x="8" y="55"/>
                  <a:pt x="8" y="55"/>
                </a:cubicBezTo>
                <a:cubicBezTo>
                  <a:pt x="8" y="19"/>
                  <a:pt x="8" y="19"/>
                  <a:pt x="8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22" y="15"/>
                  <a:pt x="28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0"/>
                  <a:pt x="0" y="12"/>
                  <a:pt x="0" y="1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2"/>
                  <a:pt x="2" y="64"/>
                  <a:pt x="4" y="64"/>
                </a:cubicBezTo>
                <a:cubicBezTo>
                  <a:pt x="66" y="64"/>
                  <a:pt x="66" y="64"/>
                  <a:pt x="66" y="64"/>
                </a:cubicBezTo>
                <a:cubicBezTo>
                  <a:pt x="68" y="64"/>
                  <a:pt x="70" y="62"/>
                  <a:pt x="70" y="60"/>
                </a:cubicBezTo>
                <a:cubicBezTo>
                  <a:pt x="70" y="44"/>
                  <a:pt x="70" y="44"/>
                  <a:pt x="70" y="44"/>
                </a:cubicBezTo>
                <a:cubicBezTo>
                  <a:pt x="62" y="51"/>
                  <a:pt x="62" y="51"/>
                  <a:pt x="62" y="51"/>
                </a:cubicBezTo>
                <a:lnTo>
                  <a:pt x="62" y="55"/>
                </a:lnTo>
                <a:close/>
                <a:moveTo>
                  <a:pt x="55" y="27"/>
                </a:moveTo>
                <a:cubicBezTo>
                  <a:pt x="55" y="41"/>
                  <a:pt x="55" y="41"/>
                  <a:pt x="55" y="41"/>
                </a:cubicBezTo>
                <a:cubicBezTo>
                  <a:pt x="82" y="20"/>
                  <a:pt x="82" y="20"/>
                  <a:pt x="82" y="2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13"/>
                  <a:pt x="55" y="13"/>
                  <a:pt x="55" y="13"/>
                </a:cubicBezTo>
                <a:cubicBezTo>
                  <a:pt x="22" y="13"/>
                  <a:pt x="22" y="45"/>
                  <a:pt x="22" y="45"/>
                </a:cubicBezTo>
                <a:cubicBezTo>
                  <a:pt x="31" y="30"/>
                  <a:pt x="37" y="27"/>
                  <a:pt x="55" y="2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 37">
            <a:extLst>
              <a:ext uri="{FF2B5EF4-FFF2-40B4-BE49-F238E27FC236}">
                <a16:creationId xmlns:a16="http://schemas.microsoft.com/office/drawing/2014/main" id="{9839E57D-0F30-354A-BA2E-EE970C15B68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43108" y="4574030"/>
            <a:ext cx="446400" cy="276273"/>
          </a:xfrm>
          <a:custGeom>
            <a:avLst/>
            <a:gdLst/>
            <a:ahLst/>
            <a:cxnLst>
              <a:cxn ang="0">
                <a:pos x="72" y="34"/>
              </a:cxn>
              <a:cxn ang="0">
                <a:pos x="59" y="4"/>
              </a:cxn>
              <a:cxn ang="0">
                <a:pos x="53" y="0"/>
              </a:cxn>
              <a:cxn ang="0">
                <a:pos x="45" y="0"/>
              </a:cxn>
              <a:cxn ang="0">
                <a:pos x="47" y="17"/>
              </a:cxn>
              <a:cxn ang="0">
                <a:pos x="58" y="17"/>
              </a:cxn>
              <a:cxn ang="0">
                <a:pos x="37" y="34"/>
              </a:cxn>
              <a:cxn ang="0">
                <a:pos x="16" y="17"/>
              </a:cxn>
              <a:cxn ang="0">
                <a:pos x="27" y="17"/>
              </a:cxn>
              <a:cxn ang="0">
                <a:pos x="28" y="0"/>
              </a:cxn>
              <a:cxn ang="0">
                <a:pos x="20" y="0"/>
              </a:cxn>
              <a:cxn ang="0">
                <a:pos x="14" y="4"/>
              </a:cxn>
              <a:cxn ang="0">
                <a:pos x="1" y="34"/>
              </a:cxn>
              <a:cxn ang="0">
                <a:pos x="0" y="42"/>
              </a:cxn>
              <a:cxn ang="0">
                <a:pos x="3" y="57"/>
              </a:cxn>
              <a:cxn ang="0">
                <a:pos x="8" y="61"/>
              </a:cxn>
              <a:cxn ang="0">
                <a:pos x="66" y="61"/>
              </a:cxn>
              <a:cxn ang="0">
                <a:pos x="71" y="57"/>
              </a:cxn>
              <a:cxn ang="0">
                <a:pos x="73" y="42"/>
              </a:cxn>
              <a:cxn ang="0">
                <a:pos x="72" y="34"/>
              </a:cxn>
              <a:cxn ang="0">
                <a:pos x="67" y="45"/>
              </a:cxn>
              <a:cxn ang="0">
                <a:pos x="66" y="51"/>
              </a:cxn>
              <a:cxn ang="0">
                <a:pos x="61" y="55"/>
              </a:cxn>
              <a:cxn ang="0">
                <a:pos x="13" y="55"/>
              </a:cxn>
              <a:cxn ang="0">
                <a:pos x="8" y="51"/>
              </a:cxn>
              <a:cxn ang="0">
                <a:pos x="7" y="45"/>
              </a:cxn>
              <a:cxn ang="0">
                <a:pos x="10" y="41"/>
              </a:cxn>
              <a:cxn ang="0">
                <a:pos x="63" y="41"/>
              </a:cxn>
              <a:cxn ang="0">
                <a:pos x="67" y="45"/>
              </a:cxn>
            </a:cxnLst>
            <a:rect l="0" t="0" r="r" b="b"/>
            <a:pathLst>
              <a:path w="74" h="61">
                <a:moveTo>
                  <a:pt x="72" y="34"/>
                </a:moveTo>
                <a:cubicBezTo>
                  <a:pt x="59" y="4"/>
                  <a:pt x="59" y="4"/>
                  <a:pt x="59" y="4"/>
                </a:cubicBezTo>
                <a:cubicBezTo>
                  <a:pt x="58" y="2"/>
                  <a:pt x="56" y="0"/>
                  <a:pt x="53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17"/>
                  <a:pt x="47" y="17"/>
                  <a:pt x="47" y="17"/>
                </a:cubicBezTo>
                <a:cubicBezTo>
                  <a:pt x="58" y="17"/>
                  <a:pt x="58" y="17"/>
                  <a:pt x="58" y="17"/>
                </a:cubicBezTo>
                <a:cubicBezTo>
                  <a:pt x="37" y="34"/>
                  <a:pt x="37" y="34"/>
                  <a:pt x="37" y="34"/>
                </a:cubicBezTo>
                <a:cubicBezTo>
                  <a:pt x="16" y="17"/>
                  <a:pt x="16" y="17"/>
                  <a:pt x="16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0"/>
                  <a:pt x="28" y="0"/>
                  <a:pt x="28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5" y="2"/>
                  <a:pt x="14" y="4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6"/>
                  <a:pt x="0" y="40"/>
                  <a:pt x="0" y="42"/>
                </a:cubicBezTo>
                <a:cubicBezTo>
                  <a:pt x="3" y="57"/>
                  <a:pt x="3" y="57"/>
                  <a:pt x="3" y="57"/>
                </a:cubicBezTo>
                <a:cubicBezTo>
                  <a:pt x="3" y="59"/>
                  <a:pt x="5" y="61"/>
                  <a:pt x="8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8" y="61"/>
                  <a:pt x="70" y="59"/>
                  <a:pt x="71" y="57"/>
                </a:cubicBezTo>
                <a:cubicBezTo>
                  <a:pt x="73" y="42"/>
                  <a:pt x="73" y="42"/>
                  <a:pt x="73" y="42"/>
                </a:cubicBezTo>
                <a:cubicBezTo>
                  <a:pt x="74" y="40"/>
                  <a:pt x="73" y="36"/>
                  <a:pt x="72" y="34"/>
                </a:cubicBezTo>
                <a:close/>
                <a:moveTo>
                  <a:pt x="67" y="45"/>
                </a:moveTo>
                <a:cubicBezTo>
                  <a:pt x="66" y="51"/>
                  <a:pt x="66" y="51"/>
                  <a:pt x="66" y="51"/>
                </a:cubicBezTo>
                <a:cubicBezTo>
                  <a:pt x="65" y="54"/>
                  <a:pt x="63" y="55"/>
                  <a:pt x="61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0" y="55"/>
                  <a:pt x="8" y="54"/>
                  <a:pt x="8" y="51"/>
                </a:cubicBezTo>
                <a:cubicBezTo>
                  <a:pt x="7" y="45"/>
                  <a:pt x="7" y="45"/>
                  <a:pt x="7" y="45"/>
                </a:cubicBezTo>
                <a:cubicBezTo>
                  <a:pt x="6" y="43"/>
                  <a:pt x="8" y="41"/>
                  <a:pt x="10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65" y="41"/>
                  <a:pt x="67" y="43"/>
                  <a:pt x="67" y="4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 41">
            <a:extLst>
              <a:ext uri="{FF2B5EF4-FFF2-40B4-BE49-F238E27FC236}">
                <a16:creationId xmlns:a16="http://schemas.microsoft.com/office/drawing/2014/main" id="{EEAFA954-2FF0-A644-81D4-DF9CE9D1B6C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011077" y="4550166"/>
            <a:ext cx="339428" cy="324000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8" y="0"/>
              </a:cxn>
              <a:cxn ang="0">
                <a:pos x="0" y="8"/>
              </a:cxn>
              <a:cxn ang="0">
                <a:pos x="0" y="65"/>
              </a:cxn>
              <a:cxn ang="0">
                <a:pos x="8" y="74"/>
              </a:cxn>
              <a:cxn ang="0">
                <a:pos x="49" y="74"/>
              </a:cxn>
              <a:cxn ang="0">
                <a:pos x="58" y="65"/>
              </a:cxn>
              <a:cxn ang="0">
                <a:pos x="58" y="8"/>
              </a:cxn>
              <a:cxn ang="0">
                <a:pos x="49" y="0"/>
              </a:cxn>
              <a:cxn ang="0">
                <a:pos x="49" y="65"/>
              </a:cxn>
              <a:cxn ang="0">
                <a:pos x="8" y="65"/>
              </a:cxn>
              <a:cxn ang="0">
                <a:pos x="8" y="8"/>
              </a:cxn>
              <a:cxn ang="0">
                <a:pos x="49" y="8"/>
              </a:cxn>
              <a:cxn ang="0">
                <a:pos x="49" y="65"/>
              </a:cxn>
            </a:cxnLst>
            <a:rect l="0" t="0" r="r" b="b"/>
            <a:pathLst>
              <a:path w="58" h="74">
                <a:moveTo>
                  <a:pt x="49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0"/>
                  <a:pt x="4" y="74"/>
                  <a:pt x="8" y="74"/>
                </a:cubicBezTo>
                <a:cubicBezTo>
                  <a:pt x="49" y="74"/>
                  <a:pt x="49" y="74"/>
                  <a:pt x="49" y="74"/>
                </a:cubicBezTo>
                <a:cubicBezTo>
                  <a:pt x="54" y="74"/>
                  <a:pt x="58" y="70"/>
                  <a:pt x="58" y="65"/>
                </a:cubicBezTo>
                <a:cubicBezTo>
                  <a:pt x="58" y="8"/>
                  <a:pt x="58" y="8"/>
                  <a:pt x="58" y="8"/>
                </a:cubicBezTo>
                <a:cubicBezTo>
                  <a:pt x="58" y="4"/>
                  <a:pt x="54" y="0"/>
                  <a:pt x="49" y="0"/>
                </a:cubicBezTo>
                <a:close/>
                <a:moveTo>
                  <a:pt x="49" y="65"/>
                </a:moveTo>
                <a:cubicBezTo>
                  <a:pt x="8" y="65"/>
                  <a:pt x="8" y="65"/>
                  <a:pt x="8" y="65"/>
                </a:cubicBezTo>
                <a:cubicBezTo>
                  <a:pt x="8" y="8"/>
                  <a:pt x="8" y="8"/>
                  <a:pt x="8" y="8"/>
                </a:cubicBezTo>
                <a:cubicBezTo>
                  <a:pt x="49" y="8"/>
                  <a:pt x="49" y="8"/>
                  <a:pt x="49" y="8"/>
                </a:cubicBezTo>
                <a:lnTo>
                  <a:pt x="49" y="6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 45">
            <a:extLst>
              <a:ext uri="{FF2B5EF4-FFF2-40B4-BE49-F238E27FC236}">
                <a16:creationId xmlns:a16="http://schemas.microsoft.com/office/drawing/2014/main" id="{C168A74F-E216-D947-A8B8-4A1A96BA2E8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40243" y="4533966"/>
            <a:ext cx="475200" cy="356400"/>
          </a:xfrm>
          <a:custGeom>
            <a:avLst/>
            <a:gdLst/>
            <a:ahLst/>
            <a:cxnLst>
              <a:cxn ang="0">
                <a:pos x="80" y="31"/>
              </a:cxn>
              <a:cxn ang="0">
                <a:pos x="50" y="23"/>
              </a:cxn>
              <a:cxn ang="0">
                <a:pos x="44" y="3"/>
              </a:cxn>
              <a:cxn ang="0">
                <a:pos x="40" y="1"/>
              </a:cxn>
              <a:cxn ang="0">
                <a:pos x="3" y="11"/>
              </a:cxn>
              <a:cxn ang="0">
                <a:pos x="1" y="15"/>
              </a:cxn>
              <a:cxn ang="0">
                <a:pos x="14" y="64"/>
              </a:cxn>
              <a:cxn ang="0">
                <a:pos x="18" y="66"/>
              </a:cxn>
              <a:cxn ang="0">
                <a:pos x="33" y="62"/>
              </a:cxn>
              <a:cxn ang="0">
                <a:pos x="31" y="70"/>
              </a:cxn>
              <a:cxn ang="0">
                <a:pos x="33" y="74"/>
              </a:cxn>
              <a:cxn ang="0">
                <a:pos x="66" y="82"/>
              </a:cxn>
              <a:cxn ang="0">
                <a:pos x="70" y="80"/>
              </a:cxn>
              <a:cxn ang="0">
                <a:pos x="82" y="35"/>
              </a:cxn>
              <a:cxn ang="0">
                <a:pos x="80" y="31"/>
              </a:cxn>
              <a:cxn ang="0">
                <a:pos x="7" y="16"/>
              </a:cxn>
              <a:cxn ang="0">
                <a:pos x="39" y="7"/>
              </a:cxn>
              <a:cxn ang="0">
                <a:pos x="51" y="51"/>
              </a:cxn>
              <a:cxn ang="0">
                <a:pos x="19" y="60"/>
              </a:cxn>
              <a:cxn ang="0">
                <a:pos x="7" y="16"/>
              </a:cxn>
              <a:cxn ang="0">
                <a:pos x="65" y="76"/>
              </a:cxn>
              <a:cxn ang="0">
                <a:pos x="37" y="69"/>
              </a:cxn>
              <a:cxn ang="0">
                <a:pos x="39" y="60"/>
              </a:cxn>
              <a:cxn ang="0">
                <a:pos x="55" y="56"/>
              </a:cxn>
              <a:cxn ang="0">
                <a:pos x="58" y="52"/>
              </a:cxn>
              <a:cxn ang="0">
                <a:pos x="51" y="29"/>
              </a:cxn>
              <a:cxn ang="0">
                <a:pos x="76" y="36"/>
              </a:cxn>
              <a:cxn ang="0">
                <a:pos x="65" y="76"/>
              </a:cxn>
            </a:cxnLst>
            <a:rect l="0" t="0" r="r" b="b"/>
            <a:pathLst>
              <a:path w="83" h="83">
                <a:moveTo>
                  <a:pt x="80" y="31"/>
                </a:moveTo>
                <a:cubicBezTo>
                  <a:pt x="50" y="23"/>
                  <a:pt x="50" y="23"/>
                  <a:pt x="50" y="23"/>
                </a:cubicBezTo>
                <a:cubicBezTo>
                  <a:pt x="44" y="3"/>
                  <a:pt x="44" y="3"/>
                  <a:pt x="44" y="3"/>
                </a:cubicBezTo>
                <a:cubicBezTo>
                  <a:pt x="44" y="1"/>
                  <a:pt x="42" y="0"/>
                  <a:pt x="40" y="1"/>
                </a:cubicBezTo>
                <a:cubicBezTo>
                  <a:pt x="3" y="11"/>
                  <a:pt x="3" y="11"/>
                  <a:pt x="3" y="11"/>
                </a:cubicBezTo>
                <a:cubicBezTo>
                  <a:pt x="1" y="11"/>
                  <a:pt x="0" y="13"/>
                  <a:pt x="1" y="15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6"/>
                  <a:pt x="16" y="67"/>
                  <a:pt x="18" y="66"/>
                </a:cubicBezTo>
                <a:cubicBezTo>
                  <a:pt x="33" y="62"/>
                  <a:pt x="33" y="62"/>
                  <a:pt x="33" y="62"/>
                </a:cubicBezTo>
                <a:cubicBezTo>
                  <a:pt x="31" y="70"/>
                  <a:pt x="31" y="70"/>
                  <a:pt x="31" y="70"/>
                </a:cubicBezTo>
                <a:cubicBezTo>
                  <a:pt x="30" y="71"/>
                  <a:pt x="31" y="73"/>
                  <a:pt x="33" y="74"/>
                </a:cubicBezTo>
                <a:cubicBezTo>
                  <a:pt x="66" y="82"/>
                  <a:pt x="66" y="82"/>
                  <a:pt x="66" y="82"/>
                </a:cubicBezTo>
                <a:cubicBezTo>
                  <a:pt x="68" y="83"/>
                  <a:pt x="70" y="82"/>
                  <a:pt x="70" y="80"/>
                </a:cubicBezTo>
                <a:cubicBezTo>
                  <a:pt x="82" y="35"/>
                  <a:pt x="82" y="35"/>
                  <a:pt x="82" y="35"/>
                </a:cubicBezTo>
                <a:cubicBezTo>
                  <a:pt x="83" y="33"/>
                  <a:pt x="82" y="32"/>
                  <a:pt x="80" y="31"/>
                </a:cubicBezTo>
                <a:close/>
                <a:moveTo>
                  <a:pt x="7" y="16"/>
                </a:moveTo>
                <a:cubicBezTo>
                  <a:pt x="39" y="7"/>
                  <a:pt x="39" y="7"/>
                  <a:pt x="39" y="7"/>
                </a:cubicBezTo>
                <a:cubicBezTo>
                  <a:pt x="51" y="51"/>
                  <a:pt x="51" y="51"/>
                  <a:pt x="51" y="51"/>
                </a:cubicBezTo>
                <a:cubicBezTo>
                  <a:pt x="19" y="60"/>
                  <a:pt x="19" y="60"/>
                  <a:pt x="19" y="60"/>
                </a:cubicBezTo>
                <a:lnTo>
                  <a:pt x="7" y="16"/>
                </a:lnTo>
                <a:close/>
                <a:moveTo>
                  <a:pt x="65" y="76"/>
                </a:moveTo>
                <a:cubicBezTo>
                  <a:pt x="37" y="69"/>
                  <a:pt x="37" y="69"/>
                  <a:pt x="37" y="69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56"/>
                  <a:pt x="55" y="56"/>
                  <a:pt x="55" y="56"/>
                </a:cubicBezTo>
                <a:cubicBezTo>
                  <a:pt x="57" y="56"/>
                  <a:pt x="58" y="54"/>
                  <a:pt x="58" y="52"/>
                </a:cubicBezTo>
                <a:cubicBezTo>
                  <a:pt x="51" y="29"/>
                  <a:pt x="51" y="29"/>
                  <a:pt x="51" y="29"/>
                </a:cubicBezTo>
                <a:cubicBezTo>
                  <a:pt x="76" y="36"/>
                  <a:pt x="76" y="36"/>
                  <a:pt x="76" y="36"/>
                </a:cubicBezTo>
                <a:lnTo>
                  <a:pt x="65" y="7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Freeform 49">
            <a:extLst>
              <a:ext uri="{FF2B5EF4-FFF2-40B4-BE49-F238E27FC236}">
                <a16:creationId xmlns:a16="http://schemas.microsoft.com/office/drawing/2014/main" id="{AA8FA353-805A-2D46-9577-53890BB44D6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908880" y="4583834"/>
            <a:ext cx="489600" cy="25666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9"/>
              </a:cxn>
              <a:cxn ang="0">
                <a:pos x="8" y="57"/>
              </a:cxn>
              <a:cxn ang="0">
                <a:pos x="74" y="57"/>
              </a:cxn>
              <a:cxn ang="0">
                <a:pos x="82" y="49"/>
              </a:cxn>
              <a:cxn ang="0">
                <a:pos x="82" y="8"/>
              </a:cxn>
              <a:cxn ang="0">
                <a:pos x="74" y="0"/>
              </a:cxn>
              <a:cxn ang="0">
                <a:pos x="8" y="0"/>
              </a:cxn>
              <a:cxn ang="0">
                <a:pos x="0" y="8"/>
              </a:cxn>
              <a:cxn ang="0">
                <a:pos x="74" y="8"/>
              </a:cxn>
              <a:cxn ang="0">
                <a:pos x="74" y="49"/>
              </a:cxn>
              <a:cxn ang="0">
                <a:pos x="8" y="49"/>
              </a:cxn>
              <a:cxn ang="0">
                <a:pos x="8" y="8"/>
              </a:cxn>
              <a:cxn ang="0">
                <a:pos x="74" y="8"/>
              </a:cxn>
            </a:cxnLst>
            <a:rect l="0" t="0" r="r" b="b"/>
            <a:pathLst>
              <a:path w="82" h="57">
                <a:moveTo>
                  <a:pt x="0" y="8"/>
                </a:moveTo>
                <a:cubicBezTo>
                  <a:pt x="0" y="49"/>
                  <a:pt x="0" y="49"/>
                  <a:pt x="0" y="49"/>
                </a:cubicBezTo>
                <a:cubicBezTo>
                  <a:pt x="0" y="54"/>
                  <a:pt x="4" y="57"/>
                  <a:pt x="8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8" y="57"/>
                  <a:pt x="82" y="54"/>
                  <a:pt x="82" y="49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4"/>
                  <a:pt x="78" y="0"/>
                  <a:pt x="74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lose/>
                <a:moveTo>
                  <a:pt x="74" y="8"/>
                </a:moveTo>
                <a:cubicBezTo>
                  <a:pt x="74" y="49"/>
                  <a:pt x="74" y="49"/>
                  <a:pt x="74" y="49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8"/>
                  <a:pt x="8" y="8"/>
                  <a:pt x="8" y="8"/>
                </a:cubicBezTo>
                <a:lnTo>
                  <a:pt x="74" y="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 53">
            <a:extLst>
              <a:ext uri="{FF2B5EF4-FFF2-40B4-BE49-F238E27FC236}">
                <a16:creationId xmlns:a16="http://schemas.microsoft.com/office/drawing/2014/main" id="{24721F17-55B8-6F46-B8B1-030CECE75DE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989970" y="4566366"/>
            <a:ext cx="388800" cy="291600"/>
          </a:xfrm>
          <a:custGeom>
            <a:avLst/>
            <a:gdLst/>
            <a:ahLst/>
            <a:cxnLst>
              <a:cxn ang="0">
                <a:pos x="57" y="0"/>
              </a:cxn>
              <a:cxn ang="0">
                <a:pos x="24" y="0"/>
              </a:cxn>
              <a:cxn ang="0">
                <a:pos x="16" y="8"/>
              </a:cxn>
              <a:cxn ang="0">
                <a:pos x="16" y="41"/>
              </a:cxn>
              <a:cxn ang="0">
                <a:pos x="24" y="49"/>
              </a:cxn>
              <a:cxn ang="0">
                <a:pos x="57" y="49"/>
              </a:cxn>
              <a:cxn ang="0">
                <a:pos x="65" y="41"/>
              </a:cxn>
              <a:cxn ang="0">
                <a:pos x="65" y="8"/>
              </a:cxn>
              <a:cxn ang="0">
                <a:pos x="57" y="0"/>
              </a:cxn>
              <a:cxn ang="0">
                <a:pos x="57" y="41"/>
              </a:cxn>
              <a:cxn ang="0">
                <a:pos x="24" y="41"/>
              </a:cxn>
              <a:cxn ang="0">
                <a:pos x="24" y="8"/>
              </a:cxn>
              <a:cxn ang="0">
                <a:pos x="57" y="8"/>
              </a:cxn>
              <a:cxn ang="0">
                <a:pos x="57" y="41"/>
              </a:cxn>
              <a:cxn ang="0">
                <a:pos x="8" y="33"/>
              </a:cxn>
              <a:cxn ang="0">
                <a:pos x="0" y="33"/>
              </a:cxn>
              <a:cxn ang="0">
                <a:pos x="0" y="57"/>
              </a:cxn>
              <a:cxn ang="0">
                <a:pos x="8" y="65"/>
              </a:cxn>
              <a:cxn ang="0">
                <a:pos x="32" y="65"/>
              </a:cxn>
              <a:cxn ang="0">
                <a:pos x="32" y="57"/>
              </a:cxn>
              <a:cxn ang="0">
                <a:pos x="8" y="57"/>
              </a:cxn>
              <a:cxn ang="0">
                <a:pos x="8" y="33"/>
              </a:cxn>
            </a:cxnLst>
            <a:rect l="0" t="0" r="r" b="b"/>
            <a:pathLst>
              <a:path w="65" h="65">
                <a:moveTo>
                  <a:pt x="57" y="0"/>
                </a:move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41"/>
                  <a:pt x="16" y="41"/>
                  <a:pt x="16" y="41"/>
                </a:cubicBezTo>
                <a:cubicBezTo>
                  <a:pt x="16" y="45"/>
                  <a:pt x="20" y="49"/>
                  <a:pt x="24" y="49"/>
                </a:cubicBezTo>
                <a:cubicBezTo>
                  <a:pt x="57" y="49"/>
                  <a:pt x="57" y="49"/>
                  <a:pt x="57" y="49"/>
                </a:cubicBezTo>
                <a:cubicBezTo>
                  <a:pt x="61" y="49"/>
                  <a:pt x="65" y="45"/>
                  <a:pt x="65" y="41"/>
                </a:cubicBezTo>
                <a:cubicBezTo>
                  <a:pt x="65" y="8"/>
                  <a:pt x="65" y="8"/>
                  <a:pt x="65" y="8"/>
                </a:cubicBezTo>
                <a:cubicBezTo>
                  <a:pt x="65" y="4"/>
                  <a:pt x="61" y="0"/>
                  <a:pt x="57" y="0"/>
                </a:cubicBezTo>
                <a:close/>
                <a:moveTo>
                  <a:pt x="57" y="41"/>
                </a:moveTo>
                <a:cubicBezTo>
                  <a:pt x="24" y="41"/>
                  <a:pt x="24" y="41"/>
                  <a:pt x="24" y="41"/>
                </a:cubicBezTo>
                <a:cubicBezTo>
                  <a:pt x="24" y="8"/>
                  <a:pt x="24" y="8"/>
                  <a:pt x="24" y="8"/>
                </a:cubicBezTo>
                <a:cubicBezTo>
                  <a:pt x="57" y="8"/>
                  <a:pt x="57" y="8"/>
                  <a:pt x="57" y="8"/>
                </a:cubicBezTo>
                <a:lnTo>
                  <a:pt x="57" y="41"/>
                </a:lnTo>
                <a:close/>
                <a:moveTo>
                  <a:pt x="8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3" y="65"/>
                  <a:pt x="8" y="65"/>
                </a:cubicBezTo>
                <a:cubicBezTo>
                  <a:pt x="32" y="65"/>
                  <a:pt x="32" y="65"/>
                  <a:pt x="32" y="65"/>
                </a:cubicBezTo>
                <a:cubicBezTo>
                  <a:pt x="32" y="57"/>
                  <a:pt x="32" y="57"/>
                  <a:pt x="32" y="57"/>
                </a:cubicBezTo>
                <a:cubicBezTo>
                  <a:pt x="8" y="57"/>
                  <a:pt x="8" y="57"/>
                  <a:pt x="8" y="57"/>
                </a:cubicBezTo>
                <a:lnTo>
                  <a:pt x="8" y="3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reeform 57">
            <a:extLst>
              <a:ext uri="{FF2B5EF4-FFF2-40B4-BE49-F238E27FC236}">
                <a16:creationId xmlns:a16="http://schemas.microsoft.com/office/drawing/2014/main" id="{C3C45EBC-41C8-5C42-844C-499451BF88E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937072" y="4512251"/>
            <a:ext cx="496800" cy="399848"/>
          </a:xfrm>
          <a:custGeom>
            <a:avLst/>
            <a:gdLst/>
            <a:ahLst/>
            <a:cxnLst>
              <a:cxn ang="0">
                <a:pos x="79" y="25"/>
              </a:cxn>
              <a:cxn ang="0">
                <a:pos x="62" y="25"/>
              </a:cxn>
              <a:cxn ang="0">
                <a:pos x="65" y="6"/>
              </a:cxn>
              <a:cxn ang="0">
                <a:pos x="43" y="17"/>
              </a:cxn>
              <a:cxn ang="0">
                <a:pos x="20" y="6"/>
              </a:cxn>
              <a:cxn ang="0">
                <a:pos x="22" y="25"/>
              </a:cxn>
              <a:cxn ang="0">
                <a:pos x="4" y="25"/>
              </a:cxn>
              <a:cxn ang="0">
                <a:pos x="0" y="29"/>
              </a:cxn>
              <a:cxn ang="0">
                <a:pos x="0" y="42"/>
              </a:cxn>
              <a:cxn ang="0">
                <a:pos x="3" y="42"/>
              </a:cxn>
              <a:cxn ang="0">
                <a:pos x="3" y="83"/>
              </a:cxn>
              <a:cxn ang="0">
                <a:pos x="7" y="88"/>
              </a:cxn>
              <a:cxn ang="0">
                <a:pos x="75" y="88"/>
              </a:cxn>
              <a:cxn ang="0">
                <a:pos x="79" y="83"/>
              </a:cxn>
              <a:cxn ang="0">
                <a:pos x="79" y="42"/>
              </a:cxn>
              <a:cxn ang="0">
                <a:pos x="82" y="42"/>
              </a:cxn>
              <a:cxn ang="0">
                <a:pos x="82" y="29"/>
              </a:cxn>
              <a:cxn ang="0">
                <a:pos x="79" y="25"/>
              </a:cxn>
              <a:cxn ang="0">
                <a:pos x="63" y="11"/>
              </a:cxn>
              <a:cxn ang="0">
                <a:pos x="56" y="23"/>
              </a:cxn>
              <a:cxn ang="0">
                <a:pos x="48" y="23"/>
              </a:cxn>
              <a:cxn ang="0">
                <a:pos x="63" y="11"/>
              </a:cxn>
              <a:cxn ang="0">
                <a:pos x="22" y="11"/>
              </a:cxn>
              <a:cxn ang="0">
                <a:pos x="37" y="23"/>
              </a:cxn>
              <a:cxn ang="0">
                <a:pos x="29" y="23"/>
              </a:cxn>
              <a:cxn ang="0">
                <a:pos x="22" y="11"/>
              </a:cxn>
              <a:cxn ang="0">
                <a:pos x="54" y="42"/>
              </a:cxn>
              <a:cxn ang="0">
                <a:pos x="52" y="42"/>
              </a:cxn>
              <a:cxn ang="0">
                <a:pos x="52" y="86"/>
              </a:cxn>
              <a:cxn ang="0">
                <a:pos x="31" y="86"/>
              </a:cxn>
              <a:cxn ang="0">
                <a:pos x="31" y="43"/>
              </a:cxn>
              <a:cxn ang="0">
                <a:pos x="28" y="43"/>
              </a:cxn>
              <a:cxn ang="0">
                <a:pos x="28" y="27"/>
              </a:cxn>
              <a:cxn ang="0">
                <a:pos x="54" y="27"/>
              </a:cxn>
              <a:cxn ang="0">
                <a:pos x="54" y="42"/>
              </a:cxn>
            </a:cxnLst>
            <a:rect l="0" t="0" r="r" b="b"/>
            <a:pathLst>
              <a:path w="82" h="88">
                <a:moveTo>
                  <a:pt x="79" y="25"/>
                </a:moveTo>
                <a:cubicBezTo>
                  <a:pt x="62" y="25"/>
                  <a:pt x="62" y="25"/>
                  <a:pt x="62" y="25"/>
                </a:cubicBezTo>
                <a:cubicBezTo>
                  <a:pt x="62" y="25"/>
                  <a:pt x="75" y="12"/>
                  <a:pt x="65" y="6"/>
                </a:cubicBezTo>
                <a:cubicBezTo>
                  <a:pt x="55" y="0"/>
                  <a:pt x="43" y="17"/>
                  <a:pt x="43" y="17"/>
                </a:cubicBezTo>
                <a:cubicBezTo>
                  <a:pt x="43" y="17"/>
                  <a:pt x="29" y="0"/>
                  <a:pt x="20" y="6"/>
                </a:cubicBezTo>
                <a:cubicBezTo>
                  <a:pt x="10" y="12"/>
                  <a:pt x="22" y="25"/>
                  <a:pt x="22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0" y="26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3" y="42"/>
                  <a:pt x="3" y="79"/>
                  <a:pt x="3" y="83"/>
                </a:cubicBezTo>
                <a:cubicBezTo>
                  <a:pt x="3" y="87"/>
                  <a:pt x="7" y="88"/>
                  <a:pt x="7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88"/>
                  <a:pt x="79" y="87"/>
                  <a:pt x="79" y="83"/>
                </a:cubicBezTo>
                <a:cubicBezTo>
                  <a:pt x="79" y="79"/>
                  <a:pt x="79" y="42"/>
                  <a:pt x="79" y="42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29"/>
                  <a:pt x="82" y="29"/>
                  <a:pt x="82" y="29"/>
                </a:cubicBezTo>
                <a:cubicBezTo>
                  <a:pt x="82" y="29"/>
                  <a:pt x="82" y="26"/>
                  <a:pt x="79" y="25"/>
                </a:cubicBezTo>
                <a:close/>
                <a:moveTo>
                  <a:pt x="63" y="11"/>
                </a:moveTo>
                <a:cubicBezTo>
                  <a:pt x="67" y="16"/>
                  <a:pt x="56" y="23"/>
                  <a:pt x="56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20"/>
                  <a:pt x="57" y="5"/>
                  <a:pt x="63" y="11"/>
                </a:cubicBezTo>
                <a:close/>
                <a:moveTo>
                  <a:pt x="22" y="11"/>
                </a:moveTo>
                <a:cubicBezTo>
                  <a:pt x="28" y="5"/>
                  <a:pt x="39" y="20"/>
                  <a:pt x="37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18" y="16"/>
                  <a:pt x="22" y="11"/>
                </a:cubicBezTo>
                <a:close/>
                <a:moveTo>
                  <a:pt x="54" y="42"/>
                </a:moveTo>
                <a:cubicBezTo>
                  <a:pt x="52" y="42"/>
                  <a:pt x="52" y="42"/>
                  <a:pt x="52" y="42"/>
                </a:cubicBezTo>
                <a:cubicBezTo>
                  <a:pt x="52" y="86"/>
                  <a:pt x="52" y="86"/>
                  <a:pt x="52" y="86"/>
                </a:cubicBezTo>
                <a:cubicBezTo>
                  <a:pt x="31" y="86"/>
                  <a:pt x="31" y="86"/>
                  <a:pt x="31" y="86"/>
                </a:cubicBezTo>
                <a:cubicBezTo>
                  <a:pt x="31" y="43"/>
                  <a:pt x="31" y="43"/>
                  <a:pt x="31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28" y="27"/>
                  <a:pt x="28" y="27"/>
                  <a:pt x="28" y="27"/>
                </a:cubicBezTo>
                <a:cubicBezTo>
                  <a:pt x="54" y="27"/>
                  <a:pt x="54" y="27"/>
                  <a:pt x="54" y="27"/>
                </a:cubicBezTo>
                <a:lnTo>
                  <a:pt x="54" y="4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 61">
            <a:extLst>
              <a:ext uri="{FF2B5EF4-FFF2-40B4-BE49-F238E27FC236}">
                <a16:creationId xmlns:a16="http://schemas.microsoft.com/office/drawing/2014/main" id="{E48773A2-5A60-6F4A-BB32-2BB070C523B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967338" y="4555566"/>
            <a:ext cx="389330" cy="313200"/>
          </a:xfrm>
          <a:custGeom>
            <a:avLst/>
            <a:gdLst/>
            <a:ahLst/>
            <a:cxnLst>
              <a:cxn ang="0">
                <a:pos x="43" y="68"/>
              </a:cxn>
              <a:cxn ang="0">
                <a:pos x="45" y="70"/>
              </a:cxn>
              <a:cxn ang="0">
                <a:pos x="61" y="72"/>
              </a:cxn>
              <a:cxn ang="0">
                <a:pos x="64" y="69"/>
              </a:cxn>
              <a:cxn ang="0">
                <a:pos x="65" y="56"/>
              </a:cxn>
              <a:cxn ang="0">
                <a:pos x="44" y="54"/>
              </a:cxn>
              <a:cxn ang="0">
                <a:pos x="43" y="68"/>
              </a:cxn>
              <a:cxn ang="0">
                <a:pos x="3" y="56"/>
              </a:cxn>
              <a:cxn ang="0">
                <a:pos x="4" y="69"/>
              </a:cxn>
              <a:cxn ang="0">
                <a:pos x="6" y="72"/>
              </a:cxn>
              <a:cxn ang="0">
                <a:pos x="23" y="70"/>
              </a:cxn>
              <a:cxn ang="0">
                <a:pos x="25" y="68"/>
              </a:cxn>
              <a:cxn ang="0">
                <a:pos x="24" y="54"/>
              </a:cxn>
              <a:cxn ang="0">
                <a:pos x="3" y="56"/>
              </a:cxn>
              <a:cxn ang="0">
                <a:pos x="0" y="34"/>
              </a:cxn>
              <a:cxn ang="0">
                <a:pos x="2" y="48"/>
              </a:cxn>
              <a:cxn ang="0">
                <a:pos x="23" y="46"/>
              </a:cxn>
              <a:cxn ang="0">
                <a:pos x="22" y="32"/>
              </a:cxn>
              <a:cxn ang="0">
                <a:pos x="22" y="31"/>
              </a:cxn>
              <a:cxn ang="0">
                <a:pos x="34" y="20"/>
              </a:cxn>
              <a:cxn ang="0">
                <a:pos x="46" y="31"/>
              </a:cxn>
              <a:cxn ang="0">
                <a:pos x="46" y="32"/>
              </a:cxn>
              <a:cxn ang="0">
                <a:pos x="45" y="46"/>
              </a:cxn>
              <a:cxn ang="0">
                <a:pos x="66" y="48"/>
              </a:cxn>
              <a:cxn ang="0">
                <a:pos x="67" y="34"/>
              </a:cxn>
              <a:cxn ang="0">
                <a:pos x="67" y="31"/>
              </a:cxn>
              <a:cxn ang="0">
                <a:pos x="34" y="0"/>
              </a:cxn>
              <a:cxn ang="0">
                <a:pos x="0" y="31"/>
              </a:cxn>
              <a:cxn ang="0">
                <a:pos x="0" y="34"/>
              </a:cxn>
            </a:cxnLst>
            <a:rect l="0" t="0" r="r" b="b"/>
            <a:pathLst>
              <a:path w="67" h="72">
                <a:moveTo>
                  <a:pt x="43" y="68"/>
                </a:moveTo>
                <a:cubicBezTo>
                  <a:pt x="43" y="69"/>
                  <a:pt x="44" y="70"/>
                  <a:pt x="45" y="70"/>
                </a:cubicBezTo>
                <a:cubicBezTo>
                  <a:pt x="61" y="72"/>
                  <a:pt x="61" y="72"/>
                  <a:pt x="61" y="72"/>
                </a:cubicBezTo>
                <a:cubicBezTo>
                  <a:pt x="63" y="72"/>
                  <a:pt x="64" y="71"/>
                  <a:pt x="64" y="69"/>
                </a:cubicBezTo>
                <a:cubicBezTo>
                  <a:pt x="65" y="56"/>
                  <a:pt x="65" y="56"/>
                  <a:pt x="65" y="56"/>
                </a:cubicBezTo>
                <a:cubicBezTo>
                  <a:pt x="44" y="54"/>
                  <a:pt x="44" y="54"/>
                  <a:pt x="44" y="54"/>
                </a:cubicBezTo>
                <a:lnTo>
                  <a:pt x="43" y="68"/>
                </a:lnTo>
                <a:close/>
                <a:moveTo>
                  <a:pt x="3" y="56"/>
                </a:moveTo>
                <a:cubicBezTo>
                  <a:pt x="4" y="69"/>
                  <a:pt x="4" y="69"/>
                  <a:pt x="4" y="69"/>
                </a:cubicBezTo>
                <a:cubicBezTo>
                  <a:pt x="4" y="71"/>
                  <a:pt x="5" y="72"/>
                  <a:pt x="6" y="72"/>
                </a:cubicBezTo>
                <a:cubicBezTo>
                  <a:pt x="23" y="70"/>
                  <a:pt x="23" y="70"/>
                  <a:pt x="23" y="70"/>
                </a:cubicBezTo>
                <a:cubicBezTo>
                  <a:pt x="24" y="70"/>
                  <a:pt x="25" y="69"/>
                  <a:pt x="25" y="68"/>
                </a:cubicBezTo>
                <a:cubicBezTo>
                  <a:pt x="24" y="54"/>
                  <a:pt x="24" y="54"/>
                  <a:pt x="24" y="54"/>
                </a:cubicBezTo>
                <a:lnTo>
                  <a:pt x="3" y="56"/>
                </a:lnTo>
                <a:close/>
                <a:moveTo>
                  <a:pt x="0" y="34"/>
                </a:moveTo>
                <a:cubicBezTo>
                  <a:pt x="2" y="48"/>
                  <a:pt x="2" y="48"/>
                  <a:pt x="2" y="48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2"/>
                  <a:pt x="22" y="31"/>
                  <a:pt x="22" y="31"/>
                </a:cubicBezTo>
                <a:cubicBezTo>
                  <a:pt x="22" y="25"/>
                  <a:pt x="27" y="20"/>
                  <a:pt x="34" y="20"/>
                </a:cubicBezTo>
                <a:cubicBezTo>
                  <a:pt x="41" y="20"/>
                  <a:pt x="46" y="25"/>
                  <a:pt x="46" y="31"/>
                </a:cubicBezTo>
                <a:cubicBezTo>
                  <a:pt x="46" y="31"/>
                  <a:pt x="46" y="32"/>
                  <a:pt x="46" y="32"/>
                </a:cubicBezTo>
                <a:cubicBezTo>
                  <a:pt x="45" y="46"/>
                  <a:pt x="45" y="46"/>
                  <a:pt x="45" y="46"/>
                </a:cubicBezTo>
                <a:cubicBezTo>
                  <a:pt x="66" y="48"/>
                  <a:pt x="66" y="48"/>
                  <a:pt x="66" y="48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3"/>
                  <a:pt x="67" y="32"/>
                  <a:pt x="67" y="31"/>
                </a:cubicBezTo>
                <a:cubicBezTo>
                  <a:pt x="67" y="14"/>
                  <a:pt x="52" y="0"/>
                  <a:pt x="34" y="0"/>
                </a:cubicBezTo>
                <a:cubicBezTo>
                  <a:pt x="15" y="0"/>
                  <a:pt x="0" y="14"/>
                  <a:pt x="0" y="31"/>
                </a:cubicBezTo>
                <a:cubicBezTo>
                  <a:pt x="0" y="32"/>
                  <a:pt x="0" y="33"/>
                  <a:pt x="0" y="3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 65">
            <a:extLst>
              <a:ext uri="{FF2B5EF4-FFF2-40B4-BE49-F238E27FC236}">
                <a16:creationId xmlns:a16="http://schemas.microsoft.com/office/drawing/2014/main" id="{051F3DDC-BF29-F34E-B11C-8237287AF76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6128934" y="4552866"/>
            <a:ext cx="195818" cy="318600"/>
          </a:xfrm>
          <a:custGeom>
            <a:avLst/>
            <a:gdLst/>
            <a:ahLst/>
            <a:cxnLst>
              <a:cxn ang="0">
                <a:pos x="4" y="74"/>
              </a:cxn>
              <a:cxn ang="0">
                <a:pos x="16" y="44"/>
              </a:cxn>
              <a:cxn ang="0">
                <a:pos x="0" y="36"/>
              </a:cxn>
              <a:cxn ang="0">
                <a:pos x="30" y="1"/>
              </a:cxn>
              <a:cxn ang="0">
                <a:pos x="17" y="31"/>
              </a:cxn>
              <a:cxn ang="0">
                <a:pos x="33" y="39"/>
              </a:cxn>
              <a:cxn ang="0">
                <a:pos x="4" y="74"/>
              </a:cxn>
            </a:cxnLst>
            <a:rect l="0" t="0" r="r" b="b"/>
            <a:pathLst>
              <a:path w="34" h="75">
                <a:moveTo>
                  <a:pt x="4" y="74"/>
                </a:moveTo>
                <a:cubicBezTo>
                  <a:pt x="3" y="74"/>
                  <a:pt x="17" y="45"/>
                  <a:pt x="16" y="44"/>
                </a:cubicBezTo>
                <a:cubicBezTo>
                  <a:pt x="16" y="43"/>
                  <a:pt x="1" y="38"/>
                  <a:pt x="0" y="36"/>
                </a:cubicBezTo>
                <a:cubicBezTo>
                  <a:pt x="0" y="34"/>
                  <a:pt x="29" y="0"/>
                  <a:pt x="30" y="1"/>
                </a:cubicBezTo>
                <a:cubicBezTo>
                  <a:pt x="31" y="1"/>
                  <a:pt x="17" y="30"/>
                  <a:pt x="17" y="31"/>
                </a:cubicBezTo>
                <a:cubicBezTo>
                  <a:pt x="18" y="32"/>
                  <a:pt x="33" y="37"/>
                  <a:pt x="33" y="39"/>
                </a:cubicBezTo>
                <a:cubicBezTo>
                  <a:pt x="34" y="42"/>
                  <a:pt x="4" y="75"/>
                  <a:pt x="4" y="7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Freeform 69">
            <a:extLst>
              <a:ext uri="{FF2B5EF4-FFF2-40B4-BE49-F238E27FC236}">
                <a16:creationId xmlns:a16="http://schemas.microsoft.com/office/drawing/2014/main" id="{14F7A3B9-52E8-B24E-A15C-5014A24E6D8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50935" y="4537318"/>
            <a:ext cx="489600" cy="349715"/>
          </a:xfrm>
          <a:custGeom>
            <a:avLst/>
            <a:gdLst/>
            <a:ahLst/>
            <a:cxnLst>
              <a:cxn ang="0">
                <a:pos x="70" y="26"/>
              </a:cxn>
              <a:cxn ang="0">
                <a:pos x="62" y="3"/>
              </a:cxn>
              <a:cxn ang="0">
                <a:pos x="58" y="1"/>
              </a:cxn>
              <a:cxn ang="0">
                <a:pos x="2" y="21"/>
              </a:cxn>
              <a:cxn ang="0">
                <a:pos x="1" y="25"/>
              </a:cxn>
              <a:cxn ang="0">
                <a:pos x="9" y="49"/>
              </a:cxn>
              <a:cxn ang="0">
                <a:pos x="9" y="36"/>
              </a:cxn>
              <a:cxn ang="0">
                <a:pos x="20" y="26"/>
              </a:cxn>
              <a:cxn ang="0">
                <a:pos x="35" y="26"/>
              </a:cxn>
              <a:cxn ang="0">
                <a:pos x="52" y="13"/>
              </a:cxn>
              <a:cxn ang="0">
                <a:pos x="62" y="26"/>
              </a:cxn>
              <a:cxn ang="0">
                <a:pos x="70" y="26"/>
              </a:cxn>
              <a:cxn ang="0">
                <a:pos x="79" y="33"/>
              </a:cxn>
              <a:cxn ang="0">
                <a:pos x="20" y="33"/>
              </a:cxn>
              <a:cxn ang="0">
                <a:pos x="17" y="36"/>
              </a:cxn>
              <a:cxn ang="0">
                <a:pos x="17" y="75"/>
              </a:cxn>
              <a:cxn ang="0">
                <a:pos x="20" y="78"/>
              </a:cxn>
              <a:cxn ang="0">
                <a:pos x="79" y="78"/>
              </a:cxn>
              <a:cxn ang="0">
                <a:pos x="82" y="75"/>
              </a:cxn>
              <a:cxn ang="0">
                <a:pos x="82" y="36"/>
              </a:cxn>
              <a:cxn ang="0">
                <a:pos x="79" y="33"/>
              </a:cxn>
              <a:cxn ang="0">
                <a:pos x="75" y="70"/>
              </a:cxn>
              <a:cxn ang="0">
                <a:pos x="25" y="70"/>
              </a:cxn>
              <a:cxn ang="0">
                <a:pos x="25" y="63"/>
              </a:cxn>
              <a:cxn ang="0">
                <a:pos x="33" y="45"/>
              </a:cxn>
              <a:cxn ang="0">
                <a:pos x="44" y="59"/>
              </a:cxn>
              <a:cxn ang="0">
                <a:pos x="55" y="48"/>
              </a:cxn>
              <a:cxn ang="0">
                <a:pos x="69" y="44"/>
              </a:cxn>
              <a:cxn ang="0">
                <a:pos x="75" y="57"/>
              </a:cxn>
              <a:cxn ang="0">
                <a:pos x="75" y="70"/>
              </a:cxn>
            </a:cxnLst>
            <a:rect l="0" t="0" r="r" b="b"/>
            <a:pathLst>
              <a:path w="82" h="78">
                <a:moveTo>
                  <a:pt x="70" y="26"/>
                </a:moveTo>
                <a:cubicBezTo>
                  <a:pt x="62" y="3"/>
                  <a:pt x="62" y="3"/>
                  <a:pt x="62" y="3"/>
                </a:cubicBezTo>
                <a:cubicBezTo>
                  <a:pt x="61" y="1"/>
                  <a:pt x="60" y="0"/>
                  <a:pt x="58" y="1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1"/>
                  <a:pt x="0" y="23"/>
                  <a:pt x="1" y="25"/>
                </a:cubicBezTo>
                <a:cubicBezTo>
                  <a:pt x="9" y="49"/>
                  <a:pt x="9" y="49"/>
                  <a:pt x="9" y="49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0"/>
                  <a:pt x="14" y="26"/>
                  <a:pt x="20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52" y="13"/>
                  <a:pt x="52" y="13"/>
                  <a:pt x="52" y="13"/>
                </a:cubicBezTo>
                <a:cubicBezTo>
                  <a:pt x="62" y="26"/>
                  <a:pt x="62" y="26"/>
                  <a:pt x="62" y="26"/>
                </a:cubicBezTo>
                <a:lnTo>
                  <a:pt x="70" y="26"/>
                </a:lnTo>
                <a:close/>
                <a:moveTo>
                  <a:pt x="79" y="33"/>
                </a:moveTo>
                <a:cubicBezTo>
                  <a:pt x="20" y="33"/>
                  <a:pt x="20" y="33"/>
                  <a:pt x="20" y="33"/>
                </a:cubicBezTo>
                <a:cubicBezTo>
                  <a:pt x="18" y="33"/>
                  <a:pt x="17" y="34"/>
                  <a:pt x="17" y="36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7"/>
                  <a:pt x="18" y="78"/>
                  <a:pt x="20" y="78"/>
                </a:cubicBezTo>
                <a:cubicBezTo>
                  <a:pt x="79" y="78"/>
                  <a:pt x="79" y="78"/>
                  <a:pt x="79" y="78"/>
                </a:cubicBezTo>
                <a:cubicBezTo>
                  <a:pt x="81" y="78"/>
                  <a:pt x="82" y="77"/>
                  <a:pt x="82" y="75"/>
                </a:cubicBezTo>
                <a:cubicBezTo>
                  <a:pt x="82" y="36"/>
                  <a:pt x="82" y="36"/>
                  <a:pt x="82" y="36"/>
                </a:cubicBezTo>
                <a:cubicBezTo>
                  <a:pt x="82" y="34"/>
                  <a:pt x="81" y="33"/>
                  <a:pt x="79" y="33"/>
                </a:cubicBezTo>
                <a:close/>
                <a:moveTo>
                  <a:pt x="75" y="70"/>
                </a:moveTo>
                <a:cubicBezTo>
                  <a:pt x="25" y="70"/>
                  <a:pt x="25" y="70"/>
                  <a:pt x="25" y="70"/>
                </a:cubicBezTo>
                <a:cubicBezTo>
                  <a:pt x="25" y="63"/>
                  <a:pt x="25" y="63"/>
                  <a:pt x="25" y="63"/>
                </a:cubicBezTo>
                <a:cubicBezTo>
                  <a:pt x="33" y="45"/>
                  <a:pt x="33" y="45"/>
                  <a:pt x="33" y="45"/>
                </a:cubicBezTo>
                <a:cubicBezTo>
                  <a:pt x="44" y="59"/>
                  <a:pt x="44" y="59"/>
                  <a:pt x="44" y="59"/>
                </a:cubicBezTo>
                <a:cubicBezTo>
                  <a:pt x="55" y="48"/>
                  <a:pt x="55" y="48"/>
                  <a:pt x="55" y="48"/>
                </a:cubicBezTo>
                <a:cubicBezTo>
                  <a:pt x="69" y="44"/>
                  <a:pt x="69" y="44"/>
                  <a:pt x="69" y="44"/>
                </a:cubicBezTo>
                <a:cubicBezTo>
                  <a:pt x="75" y="57"/>
                  <a:pt x="75" y="57"/>
                  <a:pt x="75" y="57"/>
                </a:cubicBezTo>
                <a:lnTo>
                  <a:pt x="75" y="7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 5">
            <a:extLst>
              <a:ext uri="{FF2B5EF4-FFF2-40B4-BE49-F238E27FC236}">
                <a16:creationId xmlns:a16="http://schemas.microsoft.com/office/drawing/2014/main" id="{F35E473F-19DE-1943-8955-C95082F4132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30827" y="5252944"/>
            <a:ext cx="475200" cy="291377"/>
          </a:xfrm>
          <a:custGeom>
            <a:avLst/>
            <a:gdLst/>
            <a:ahLst/>
            <a:cxnLst>
              <a:cxn ang="0">
                <a:pos x="69" y="12"/>
              </a:cxn>
              <a:cxn ang="0">
                <a:pos x="65" y="8"/>
              </a:cxn>
              <a:cxn ang="0">
                <a:pos x="16" y="8"/>
              </a:cxn>
              <a:cxn ang="0">
                <a:pos x="12" y="12"/>
              </a:cxn>
              <a:cxn ang="0">
                <a:pos x="12" y="16"/>
              </a:cxn>
              <a:cxn ang="0">
                <a:pos x="69" y="16"/>
              </a:cxn>
              <a:cxn ang="0">
                <a:pos x="69" y="12"/>
              </a:cxn>
              <a:cxn ang="0">
                <a:pos x="57" y="0"/>
              </a:cxn>
              <a:cxn ang="0">
                <a:pos x="24" y="0"/>
              </a:cxn>
              <a:cxn ang="0">
                <a:pos x="20" y="4"/>
              </a:cxn>
              <a:cxn ang="0">
                <a:pos x="61" y="4"/>
              </a:cxn>
              <a:cxn ang="0">
                <a:pos x="57" y="0"/>
              </a:cxn>
              <a:cxn ang="0">
                <a:pos x="77" y="16"/>
              </a:cxn>
              <a:cxn ang="0">
                <a:pos x="75" y="14"/>
              </a:cxn>
              <a:cxn ang="0">
                <a:pos x="75" y="21"/>
              </a:cxn>
              <a:cxn ang="0">
                <a:pos x="6" y="21"/>
              </a:cxn>
              <a:cxn ang="0">
                <a:pos x="6" y="14"/>
              </a:cxn>
              <a:cxn ang="0">
                <a:pos x="4" y="16"/>
              </a:cxn>
              <a:cxn ang="0">
                <a:pos x="1" y="25"/>
              </a:cxn>
              <a:cxn ang="0">
                <a:pos x="7" y="61"/>
              </a:cxn>
              <a:cxn ang="0">
                <a:pos x="12" y="66"/>
              </a:cxn>
              <a:cxn ang="0">
                <a:pos x="69" y="66"/>
              </a:cxn>
              <a:cxn ang="0">
                <a:pos x="74" y="61"/>
              </a:cxn>
              <a:cxn ang="0">
                <a:pos x="80" y="25"/>
              </a:cxn>
              <a:cxn ang="0">
                <a:pos x="77" y="16"/>
              </a:cxn>
              <a:cxn ang="0">
                <a:pos x="57" y="39"/>
              </a:cxn>
              <a:cxn ang="0">
                <a:pos x="53" y="43"/>
              </a:cxn>
              <a:cxn ang="0">
                <a:pos x="28" y="43"/>
              </a:cxn>
              <a:cxn ang="0">
                <a:pos x="24" y="39"/>
              </a:cxn>
              <a:cxn ang="0">
                <a:pos x="24" y="30"/>
              </a:cxn>
              <a:cxn ang="0">
                <a:pos x="30" y="30"/>
              </a:cxn>
              <a:cxn ang="0">
                <a:pos x="30" y="37"/>
              </a:cxn>
              <a:cxn ang="0">
                <a:pos x="51" y="37"/>
              </a:cxn>
              <a:cxn ang="0">
                <a:pos x="51" y="30"/>
              </a:cxn>
              <a:cxn ang="0">
                <a:pos x="57" y="30"/>
              </a:cxn>
              <a:cxn ang="0">
                <a:pos x="57" y="39"/>
              </a:cxn>
            </a:cxnLst>
            <a:rect l="0" t="0" r="r" b="b"/>
            <a:pathLst>
              <a:path w="81" h="66">
                <a:moveTo>
                  <a:pt x="69" y="12"/>
                </a:moveTo>
                <a:cubicBezTo>
                  <a:pt x="69" y="8"/>
                  <a:pt x="65" y="8"/>
                  <a:pt x="6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2" y="8"/>
                  <a:pt x="12" y="12"/>
                </a:cubicBezTo>
                <a:cubicBezTo>
                  <a:pt x="12" y="16"/>
                  <a:pt x="12" y="16"/>
                  <a:pt x="12" y="16"/>
                </a:cubicBezTo>
                <a:cubicBezTo>
                  <a:pt x="69" y="16"/>
                  <a:pt x="69" y="16"/>
                  <a:pt x="69" y="16"/>
                </a:cubicBezTo>
                <a:lnTo>
                  <a:pt x="69" y="12"/>
                </a:lnTo>
                <a:close/>
                <a:moveTo>
                  <a:pt x="57" y="0"/>
                </a:move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0" y="0"/>
                  <a:pt x="2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0"/>
                  <a:pt x="57" y="0"/>
                  <a:pt x="57" y="0"/>
                </a:cubicBezTo>
                <a:close/>
                <a:moveTo>
                  <a:pt x="77" y="16"/>
                </a:moveTo>
                <a:cubicBezTo>
                  <a:pt x="75" y="14"/>
                  <a:pt x="75" y="14"/>
                  <a:pt x="75" y="14"/>
                </a:cubicBezTo>
                <a:cubicBezTo>
                  <a:pt x="75" y="21"/>
                  <a:pt x="75" y="21"/>
                  <a:pt x="75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4" y="16"/>
                </a:cubicBezTo>
                <a:cubicBezTo>
                  <a:pt x="1" y="19"/>
                  <a:pt x="0" y="19"/>
                  <a:pt x="1" y="25"/>
                </a:cubicBezTo>
                <a:cubicBezTo>
                  <a:pt x="2" y="30"/>
                  <a:pt x="6" y="58"/>
                  <a:pt x="7" y="61"/>
                </a:cubicBezTo>
                <a:cubicBezTo>
                  <a:pt x="8" y="66"/>
                  <a:pt x="12" y="66"/>
                  <a:pt x="12" y="66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73" y="66"/>
                  <a:pt x="74" y="61"/>
                </a:cubicBezTo>
                <a:cubicBezTo>
                  <a:pt x="75" y="58"/>
                  <a:pt x="79" y="30"/>
                  <a:pt x="80" y="25"/>
                </a:cubicBezTo>
                <a:cubicBezTo>
                  <a:pt x="81" y="19"/>
                  <a:pt x="80" y="19"/>
                  <a:pt x="77" y="16"/>
                </a:cubicBezTo>
                <a:close/>
                <a:moveTo>
                  <a:pt x="57" y="39"/>
                </a:moveTo>
                <a:cubicBezTo>
                  <a:pt x="57" y="39"/>
                  <a:pt x="57" y="43"/>
                  <a:pt x="53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24" y="43"/>
                  <a:pt x="24" y="39"/>
                  <a:pt x="24" y="39"/>
                </a:cubicBezTo>
                <a:cubicBezTo>
                  <a:pt x="24" y="30"/>
                  <a:pt x="24" y="30"/>
                  <a:pt x="24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37"/>
                  <a:pt x="30" y="37"/>
                  <a:pt x="3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0"/>
                  <a:pt x="51" y="30"/>
                  <a:pt x="51" y="30"/>
                </a:cubicBezTo>
                <a:cubicBezTo>
                  <a:pt x="57" y="30"/>
                  <a:pt x="57" y="30"/>
                  <a:pt x="57" y="30"/>
                </a:cubicBezTo>
                <a:lnTo>
                  <a:pt x="57" y="3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Freeform 9">
            <a:extLst>
              <a:ext uri="{FF2B5EF4-FFF2-40B4-BE49-F238E27FC236}">
                <a16:creationId xmlns:a16="http://schemas.microsoft.com/office/drawing/2014/main" id="{5364D1EA-2F93-CC46-8645-60C9A621F19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21920" y="5252497"/>
            <a:ext cx="482400" cy="292271"/>
          </a:xfrm>
          <a:custGeom>
            <a:avLst/>
            <a:gdLst/>
            <a:ahLst/>
            <a:cxnLst>
              <a:cxn ang="0">
                <a:pos x="78" y="21"/>
              </a:cxn>
              <a:cxn ang="0">
                <a:pos x="4" y="21"/>
              </a:cxn>
              <a:cxn ang="0">
                <a:pos x="0" y="25"/>
              </a:cxn>
              <a:cxn ang="0">
                <a:pos x="3" y="62"/>
              </a:cxn>
              <a:cxn ang="0">
                <a:pos x="8" y="66"/>
              </a:cxn>
              <a:cxn ang="0">
                <a:pos x="74" y="66"/>
              </a:cxn>
              <a:cxn ang="0">
                <a:pos x="78" y="62"/>
              </a:cxn>
              <a:cxn ang="0">
                <a:pos x="82" y="25"/>
              </a:cxn>
              <a:cxn ang="0">
                <a:pos x="78" y="21"/>
              </a:cxn>
              <a:cxn ang="0">
                <a:pos x="75" y="12"/>
              </a:cxn>
              <a:cxn ang="0">
                <a:pos x="70" y="9"/>
              </a:cxn>
              <a:cxn ang="0">
                <a:pos x="42" y="9"/>
              </a:cxn>
              <a:cxn ang="0">
                <a:pos x="35" y="6"/>
              </a:cxn>
              <a:cxn ang="0">
                <a:pos x="33" y="3"/>
              </a:cxn>
              <a:cxn ang="0">
                <a:pos x="26" y="0"/>
              </a:cxn>
              <a:cxn ang="0">
                <a:pos x="12" y="0"/>
              </a:cxn>
              <a:cxn ang="0">
                <a:pos x="8" y="4"/>
              </a:cxn>
              <a:cxn ang="0">
                <a:pos x="7" y="15"/>
              </a:cxn>
              <a:cxn ang="0">
                <a:pos x="76" y="15"/>
              </a:cxn>
              <a:cxn ang="0">
                <a:pos x="75" y="12"/>
              </a:cxn>
            </a:cxnLst>
            <a:rect l="0" t="0" r="r" b="b"/>
            <a:pathLst>
              <a:path w="82" h="66">
                <a:moveTo>
                  <a:pt x="78" y="21"/>
                </a:moveTo>
                <a:cubicBezTo>
                  <a:pt x="4" y="21"/>
                  <a:pt x="4" y="21"/>
                  <a:pt x="4" y="21"/>
                </a:cubicBezTo>
                <a:cubicBezTo>
                  <a:pt x="0" y="21"/>
                  <a:pt x="0" y="23"/>
                  <a:pt x="0" y="25"/>
                </a:cubicBezTo>
                <a:cubicBezTo>
                  <a:pt x="3" y="62"/>
                  <a:pt x="3" y="62"/>
                  <a:pt x="3" y="62"/>
                </a:cubicBezTo>
                <a:cubicBezTo>
                  <a:pt x="4" y="64"/>
                  <a:pt x="4" y="66"/>
                  <a:pt x="8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8" y="66"/>
                  <a:pt x="78" y="64"/>
                  <a:pt x="78" y="62"/>
                </a:cubicBezTo>
                <a:cubicBezTo>
                  <a:pt x="82" y="25"/>
                  <a:pt x="82" y="25"/>
                  <a:pt x="82" y="25"/>
                </a:cubicBezTo>
                <a:cubicBezTo>
                  <a:pt x="82" y="23"/>
                  <a:pt x="82" y="21"/>
                  <a:pt x="78" y="21"/>
                </a:cubicBezTo>
                <a:close/>
                <a:moveTo>
                  <a:pt x="75" y="12"/>
                </a:moveTo>
                <a:cubicBezTo>
                  <a:pt x="75" y="10"/>
                  <a:pt x="73" y="9"/>
                  <a:pt x="70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0" y="9"/>
                  <a:pt x="37" y="7"/>
                  <a:pt x="35" y="6"/>
                </a:cubicBezTo>
                <a:cubicBezTo>
                  <a:pt x="33" y="3"/>
                  <a:pt x="33" y="3"/>
                  <a:pt x="33" y="3"/>
                </a:cubicBezTo>
                <a:cubicBezTo>
                  <a:pt x="31" y="2"/>
                  <a:pt x="28" y="0"/>
                  <a:pt x="26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7" y="15"/>
                  <a:pt x="7" y="15"/>
                  <a:pt x="7" y="15"/>
                </a:cubicBezTo>
                <a:cubicBezTo>
                  <a:pt x="76" y="15"/>
                  <a:pt x="76" y="15"/>
                  <a:pt x="76" y="15"/>
                </a:cubicBezTo>
                <a:lnTo>
                  <a:pt x="75" y="1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 13">
            <a:extLst>
              <a:ext uri="{FF2B5EF4-FFF2-40B4-BE49-F238E27FC236}">
                <a16:creationId xmlns:a16="http://schemas.microsoft.com/office/drawing/2014/main" id="{1AA42DDD-4B2A-974F-BF6A-EC09B491DB6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59826" y="5236616"/>
            <a:ext cx="432000" cy="324000"/>
          </a:xfrm>
          <a:custGeom>
            <a:avLst/>
            <a:gdLst/>
            <a:ahLst/>
            <a:cxnLst>
              <a:cxn ang="0">
                <a:pos x="65" y="8"/>
              </a:cxn>
              <a:cxn ang="0">
                <a:pos x="61" y="8"/>
              </a:cxn>
              <a:cxn ang="0">
                <a:pos x="61" y="16"/>
              </a:cxn>
              <a:cxn ang="0">
                <a:pos x="48" y="16"/>
              </a:cxn>
              <a:cxn ang="0">
                <a:pos x="48" y="8"/>
              </a:cxn>
              <a:cxn ang="0">
                <a:pos x="25" y="8"/>
              </a:cxn>
              <a:cxn ang="0">
                <a:pos x="25" y="16"/>
              </a:cxn>
              <a:cxn ang="0">
                <a:pos x="11" y="16"/>
              </a:cxn>
              <a:cxn ang="0">
                <a:pos x="11" y="8"/>
              </a:cxn>
              <a:cxn ang="0">
                <a:pos x="8" y="8"/>
              </a:cxn>
              <a:cxn ang="0">
                <a:pos x="0" y="16"/>
              </a:cxn>
              <a:cxn ang="0">
                <a:pos x="0" y="65"/>
              </a:cxn>
              <a:cxn ang="0">
                <a:pos x="8" y="73"/>
              </a:cxn>
              <a:cxn ang="0">
                <a:pos x="65" y="73"/>
              </a:cxn>
              <a:cxn ang="0">
                <a:pos x="73" y="65"/>
              </a:cxn>
              <a:cxn ang="0">
                <a:pos x="73" y="16"/>
              </a:cxn>
              <a:cxn ang="0">
                <a:pos x="65" y="8"/>
              </a:cxn>
              <a:cxn ang="0">
                <a:pos x="65" y="65"/>
              </a:cxn>
              <a:cxn ang="0">
                <a:pos x="8" y="65"/>
              </a:cxn>
              <a:cxn ang="0">
                <a:pos x="8" y="32"/>
              </a:cxn>
              <a:cxn ang="0">
                <a:pos x="65" y="32"/>
              </a:cxn>
              <a:cxn ang="0">
                <a:pos x="65" y="65"/>
              </a:cxn>
              <a:cxn ang="0">
                <a:pos x="21" y="0"/>
              </a:cxn>
              <a:cxn ang="0">
                <a:pos x="15" y="0"/>
              </a:cxn>
              <a:cxn ang="0">
                <a:pos x="15" y="13"/>
              </a:cxn>
              <a:cxn ang="0">
                <a:pos x="21" y="13"/>
              </a:cxn>
              <a:cxn ang="0">
                <a:pos x="21" y="0"/>
              </a:cxn>
              <a:cxn ang="0">
                <a:pos x="58" y="0"/>
              </a:cxn>
              <a:cxn ang="0">
                <a:pos x="52" y="0"/>
              </a:cxn>
              <a:cxn ang="0">
                <a:pos x="52" y="13"/>
              </a:cxn>
              <a:cxn ang="0">
                <a:pos x="58" y="13"/>
              </a:cxn>
              <a:cxn ang="0">
                <a:pos x="58" y="0"/>
              </a:cxn>
            </a:cxnLst>
            <a:rect l="0" t="0" r="r" b="b"/>
            <a:pathLst>
              <a:path w="73" h="73">
                <a:moveTo>
                  <a:pt x="65" y="8"/>
                </a:moveTo>
                <a:cubicBezTo>
                  <a:pt x="61" y="8"/>
                  <a:pt x="61" y="8"/>
                  <a:pt x="61" y="8"/>
                </a:cubicBezTo>
                <a:cubicBezTo>
                  <a:pt x="61" y="16"/>
                  <a:pt x="61" y="16"/>
                  <a:pt x="61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8"/>
                  <a:pt x="48" y="8"/>
                  <a:pt x="48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5" y="16"/>
                  <a:pt x="25" y="16"/>
                  <a:pt x="25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8"/>
                  <a:pt x="11" y="8"/>
                  <a:pt x="11" y="8"/>
                </a:cubicBezTo>
                <a:cubicBezTo>
                  <a:pt x="8" y="8"/>
                  <a:pt x="8" y="8"/>
                  <a:pt x="8" y="8"/>
                </a:cubicBezTo>
                <a:cubicBezTo>
                  <a:pt x="3" y="8"/>
                  <a:pt x="0" y="11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0"/>
                  <a:pt x="3" y="73"/>
                  <a:pt x="8" y="73"/>
                </a:cubicBezTo>
                <a:cubicBezTo>
                  <a:pt x="65" y="73"/>
                  <a:pt x="65" y="73"/>
                  <a:pt x="65" y="73"/>
                </a:cubicBezTo>
                <a:cubicBezTo>
                  <a:pt x="70" y="73"/>
                  <a:pt x="73" y="70"/>
                  <a:pt x="73" y="65"/>
                </a:cubicBezTo>
                <a:cubicBezTo>
                  <a:pt x="73" y="16"/>
                  <a:pt x="73" y="16"/>
                  <a:pt x="73" y="16"/>
                </a:cubicBezTo>
                <a:cubicBezTo>
                  <a:pt x="73" y="11"/>
                  <a:pt x="70" y="8"/>
                  <a:pt x="65" y="8"/>
                </a:cubicBezTo>
                <a:close/>
                <a:moveTo>
                  <a:pt x="65" y="65"/>
                </a:moveTo>
                <a:cubicBezTo>
                  <a:pt x="8" y="65"/>
                  <a:pt x="8" y="65"/>
                  <a:pt x="8" y="65"/>
                </a:cubicBezTo>
                <a:cubicBezTo>
                  <a:pt x="8" y="32"/>
                  <a:pt x="8" y="32"/>
                  <a:pt x="8" y="32"/>
                </a:cubicBezTo>
                <a:cubicBezTo>
                  <a:pt x="65" y="32"/>
                  <a:pt x="65" y="32"/>
                  <a:pt x="65" y="32"/>
                </a:cubicBezTo>
                <a:lnTo>
                  <a:pt x="65" y="65"/>
                </a:lnTo>
                <a:close/>
                <a:moveTo>
                  <a:pt x="21" y="0"/>
                </a:moveTo>
                <a:cubicBezTo>
                  <a:pt x="15" y="0"/>
                  <a:pt x="15" y="0"/>
                  <a:pt x="15" y="0"/>
                </a:cubicBezTo>
                <a:cubicBezTo>
                  <a:pt x="15" y="13"/>
                  <a:pt x="15" y="13"/>
                  <a:pt x="15" y="13"/>
                </a:cubicBezTo>
                <a:cubicBezTo>
                  <a:pt x="21" y="13"/>
                  <a:pt x="21" y="13"/>
                  <a:pt x="21" y="13"/>
                </a:cubicBezTo>
                <a:lnTo>
                  <a:pt x="21" y="0"/>
                </a:lnTo>
                <a:close/>
                <a:moveTo>
                  <a:pt x="58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13"/>
                  <a:pt x="52" y="13"/>
                  <a:pt x="52" y="13"/>
                </a:cubicBezTo>
                <a:cubicBezTo>
                  <a:pt x="58" y="13"/>
                  <a:pt x="58" y="13"/>
                  <a:pt x="58" y="13"/>
                </a:cubicBezTo>
                <a:lnTo>
                  <a:pt x="58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Freeform 17">
            <a:extLst>
              <a:ext uri="{FF2B5EF4-FFF2-40B4-BE49-F238E27FC236}">
                <a16:creationId xmlns:a16="http://schemas.microsoft.com/office/drawing/2014/main" id="{C559665A-EA3E-7A4E-83C0-4F1642576DF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907127" y="5178668"/>
            <a:ext cx="511200" cy="439928"/>
          </a:xfrm>
          <a:custGeom>
            <a:avLst/>
            <a:gdLst/>
            <a:ahLst/>
            <a:cxnLst>
              <a:cxn ang="0">
                <a:pos x="76" y="54"/>
              </a:cxn>
              <a:cxn ang="0">
                <a:pos x="66" y="60"/>
              </a:cxn>
              <a:cxn ang="0">
                <a:pos x="61" y="60"/>
              </a:cxn>
              <a:cxn ang="0">
                <a:pos x="45" y="68"/>
              </a:cxn>
              <a:cxn ang="0">
                <a:pos x="43" y="77"/>
              </a:cxn>
              <a:cxn ang="0">
                <a:pos x="25" y="95"/>
              </a:cxn>
              <a:cxn ang="0">
                <a:pos x="7" y="77"/>
              </a:cxn>
              <a:cxn ang="0">
                <a:pos x="25" y="59"/>
              </a:cxn>
              <a:cxn ang="0">
                <a:pos x="30" y="58"/>
              </a:cxn>
              <a:cxn ang="0">
                <a:pos x="35" y="52"/>
              </a:cxn>
              <a:cxn ang="0">
                <a:pos x="37" y="45"/>
              </a:cxn>
              <a:cxn ang="0">
                <a:pos x="69" y="10"/>
              </a:cxn>
              <a:cxn ang="0">
                <a:pos x="69" y="4"/>
              </a:cxn>
              <a:cxn ang="0">
                <a:pos x="67" y="2"/>
              </a:cxn>
              <a:cxn ang="0">
                <a:pos x="65" y="1"/>
              </a:cxn>
              <a:cxn ang="0">
                <a:pos x="65" y="1"/>
              </a:cxn>
              <a:cxn ang="0">
                <a:pos x="61" y="1"/>
              </a:cxn>
              <a:cxn ang="0">
                <a:pos x="59" y="0"/>
              </a:cxn>
              <a:cxn ang="0">
                <a:pos x="55" y="4"/>
              </a:cxn>
              <a:cxn ang="0">
                <a:pos x="59" y="7"/>
              </a:cxn>
              <a:cxn ang="0">
                <a:pos x="61" y="6"/>
              </a:cxn>
              <a:cxn ang="0">
                <a:pos x="64" y="6"/>
              </a:cxn>
              <a:cxn ang="0">
                <a:pos x="64" y="10"/>
              </a:cxn>
              <a:cxn ang="0">
                <a:pos x="34" y="40"/>
              </a:cxn>
              <a:cxn ang="0">
                <a:pos x="5" y="10"/>
              </a:cxn>
              <a:cxn ang="0">
                <a:pos x="5" y="6"/>
              </a:cxn>
              <a:cxn ang="0">
                <a:pos x="11" y="6"/>
              </a:cxn>
              <a:cxn ang="0">
                <a:pos x="13" y="7"/>
              </a:cxn>
              <a:cxn ang="0">
                <a:pos x="17" y="4"/>
              </a:cxn>
              <a:cxn ang="0">
                <a:pos x="13" y="0"/>
              </a:cxn>
              <a:cxn ang="0">
                <a:pos x="11" y="1"/>
              </a:cxn>
              <a:cxn ang="0">
                <a:pos x="3" y="1"/>
              </a:cxn>
              <a:cxn ang="0">
                <a:pos x="3" y="1"/>
              </a:cxn>
              <a:cxn ang="0">
                <a:pos x="1" y="2"/>
              </a:cxn>
              <a:cxn ang="0">
                <a:pos x="0" y="4"/>
              </a:cxn>
              <a:cxn ang="0">
                <a:pos x="0" y="10"/>
              </a:cxn>
              <a:cxn ang="0">
                <a:pos x="32" y="45"/>
              </a:cxn>
              <a:cxn ang="0">
                <a:pos x="30" y="52"/>
              </a:cxn>
              <a:cxn ang="0">
                <a:pos x="28" y="53"/>
              </a:cxn>
              <a:cxn ang="0">
                <a:pos x="25" y="54"/>
              </a:cxn>
              <a:cxn ang="0">
                <a:pos x="2" y="77"/>
              </a:cxn>
              <a:cxn ang="0">
                <a:pos x="25" y="100"/>
              </a:cxn>
              <a:cxn ang="0">
                <a:pos x="48" y="77"/>
              </a:cxn>
              <a:cxn ang="0">
                <a:pos x="48" y="77"/>
              </a:cxn>
              <a:cxn ang="0">
                <a:pos x="48" y="75"/>
              </a:cxn>
              <a:cxn ang="0">
                <a:pos x="51" y="69"/>
              </a:cxn>
              <a:cxn ang="0">
                <a:pos x="61" y="65"/>
              </a:cxn>
              <a:cxn ang="0">
                <a:pos x="64" y="65"/>
              </a:cxn>
              <a:cxn ang="0">
                <a:pos x="64" y="66"/>
              </a:cxn>
              <a:cxn ang="0">
                <a:pos x="76" y="77"/>
              </a:cxn>
              <a:cxn ang="0">
                <a:pos x="87" y="66"/>
              </a:cxn>
              <a:cxn ang="0">
                <a:pos x="76" y="54"/>
              </a:cxn>
              <a:cxn ang="0">
                <a:pos x="76" y="70"/>
              </a:cxn>
              <a:cxn ang="0">
                <a:pos x="71" y="66"/>
              </a:cxn>
              <a:cxn ang="0">
                <a:pos x="76" y="61"/>
              </a:cxn>
              <a:cxn ang="0">
                <a:pos x="81" y="66"/>
              </a:cxn>
              <a:cxn ang="0">
                <a:pos x="76" y="70"/>
              </a:cxn>
            </a:cxnLst>
            <a:rect l="0" t="0" r="r" b="b"/>
            <a:pathLst>
              <a:path w="87" h="100">
                <a:moveTo>
                  <a:pt x="76" y="54"/>
                </a:moveTo>
                <a:cubicBezTo>
                  <a:pt x="71" y="54"/>
                  <a:pt x="68" y="57"/>
                  <a:pt x="66" y="60"/>
                </a:cubicBezTo>
                <a:cubicBezTo>
                  <a:pt x="64" y="60"/>
                  <a:pt x="62" y="60"/>
                  <a:pt x="61" y="60"/>
                </a:cubicBezTo>
                <a:cubicBezTo>
                  <a:pt x="52" y="60"/>
                  <a:pt x="47" y="64"/>
                  <a:pt x="45" y="68"/>
                </a:cubicBezTo>
                <a:cubicBezTo>
                  <a:pt x="43" y="73"/>
                  <a:pt x="43" y="76"/>
                  <a:pt x="43" y="77"/>
                </a:cubicBezTo>
                <a:cubicBezTo>
                  <a:pt x="43" y="87"/>
                  <a:pt x="35" y="95"/>
                  <a:pt x="25" y="95"/>
                </a:cubicBezTo>
                <a:cubicBezTo>
                  <a:pt x="15" y="95"/>
                  <a:pt x="7" y="87"/>
                  <a:pt x="7" y="77"/>
                </a:cubicBezTo>
                <a:cubicBezTo>
                  <a:pt x="7" y="67"/>
                  <a:pt x="15" y="59"/>
                  <a:pt x="25" y="59"/>
                </a:cubicBezTo>
                <a:cubicBezTo>
                  <a:pt x="27" y="59"/>
                  <a:pt x="29" y="58"/>
                  <a:pt x="30" y="58"/>
                </a:cubicBezTo>
                <a:cubicBezTo>
                  <a:pt x="33" y="57"/>
                  <a:pt x="34" y="55"/>
                  <a:pt x="35" y="52"/>
                </a:cubicBezTo>
                <a:cubicBezTo>
                  <a:pt x="36" y="50"/>
                  <a:pt x="36" y="48"/>
                  <a:pt x="37" y="45"/>
                </a:cubicBezTo>
                <a:cubicBezTo>
                  <a:pt x="55" y="44"/>
                  <a:pt x="69" y="28"/>
                  <a:pt x="69" y="10"/>
                </a:cubicBezTo>
                <a:cubicBezTo>
                  <a:pt x="69" y="8"/>
                  <a:pt x="69" y="6"/>
                  <a:pt x="69" y="4"/>
                </a:cubicBezTo>
                <a:cubicBezTo>
                  <a:pt x="69" y="3"/>
                  <a:pt x="68" y="2"/>
                  <a:pt x="67" y="2"/>
                </a:cubicBezTo>
                <a:cubicBezTo>
                  <a:pt x="66" y="1"/>
                  <a:pt x="65" y="1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1" y="1"/>
                  <a:pt x="61" y="1"/>
                  <a:pt x="61" y="1"/>
                </a:cubicBezTo>
                <a:cubicBezTo>
                  <a:pt x="61" y="1"/>
                  <a:pt x="60" y="0"/>
                  <a:pt x="59" y="0"/>
                </a:cubicBezTo>
                <a:cubicBezTo>
                  <a:pt x="57" y="0"/>
                  <a:pt x="55" y="2"/>
                  <a:pt x="55" y="4"/>
                </a:cubicBezTo>
                <a:cubicBezTo>
                  <a:pt x="55" y="6"/>
                  <a:pt x="57" y="7"/>
                  <a:pt x="59" y="7"/>
                </a:cubicBezTo>
                <a:cubicBezTo>
                  <a:pt x="60" y="7"/>
                  <a:pt x="61" y="7"/>
                  <a:pt x="61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8"/>
                  <a:pt x="64" y="9"/>
                  <a:pt x="64" y="10"/>
                </a:cubicBezTo>
                <a:cubicBezTo>
                  <a:pt x="64" y="26"/>
                  <a:pt x="51" y="40"/>
                  <a:pt x="34" y="40"/>
                </a:cubicBezTo>
                <a:cubicBezTo>
                  <a:pt x="18" y="40"/>
                  <a:pt x="5" y="26"/>
                  <a:pt x="5" y="10"/>
                </a:cubicBezTo>
                <a:cubicBezTo>
                  <a:pt x="5" y="9"/>
                  <a:pt x="5" y="7"/>
                  <a:pt x="5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7"/>
                  <a:pt x="12" y="7"/>
                  <a:pt x="13" y="7"/>
                </a:cubicBezTo>
                <a:cubicBezTo>
                  <a:pt x="15" y="7"/>
                  <a:pt x="17" y="6"/>
                  <a:pt x="17" y="4"/>
                </a:cubicBezTo>
                <a:cubicBezTo>
                  <a:pt x="17" y="2"/>
                  <a:pt x="15" y="0"/>
                  <a:pt x="13" y="0"/>
                </a:cubicBezTo>
                <a:cubicBezTo>
                  <a:pt x="12" y="0"/>
                  <a:pt x="11" y="1"/>
                  <a:pt x="11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6"/>
                  <a:pt x="0" y="8"/>
                  <a:pt x="0" y="10"/>
                </a:cubicBezTo>
                <a:cubicBezTo>
                  <a:pt x="0" y="28"/>
                  <a:pt x="14" y="43"/>
                  <a:pt x="32" y="45"/>
                </a:cubicBezTo>
                <a:cubicBezTo>
                  <a:pt x="31" y="49"/>
                  <a:pt x="31" y="51"/>
                  <a:pt x="30" y="52"/>
                </a:cubicBezTo>
                <a:cubicBezTo>
                  <a:pt x="30" y="53"/>
                  <a:pt x="29" y="53"/>
                  <a:pt x="28" y="53"/>
                </a:cubicBezTo>
                <a:cubicBezTo>
                  <a:pt x="28" y="53"/>
                  <a:pt x="27" y="54"/>
                  <a:pt x="25" y="54"/>
                </a:cubicBezTo>
                <a:cubicBezTo>
                  <a:pt x="12" y="54"/>
                  <a:pt x="2" y="64"/>
                  <a:pt x="2" y="77"/>
                </a:cubicBezTo>
                <a:cubicBezTo>
                  <a:pt x="2" y="90"/>
                  <a:pt x="12" y="100"/>
                  <a:pt x="25" y="100"/>
                </a:cubicBezTo>
                <a:cubicBezTo>
                  <a:pt x="38" y="100"/>
                  <a:pt x="48" y="90"/>
                  <a:pt x="48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77"/>
                  <a:pt x="48" y="76"/>
                  <a:pt x="48" y="75"/>
                </a:cubicBezTo>
                <a:cubicBezTo>
                  <a:pt x="49" y="73"/>
                  <a:pt x="49" y="71"/>
                  <a:pt x="51" y="69"/>
                </a:cubicBezTo>
                <a:cubicBezTo>
                  <a:pt x="53" y="67"/>
                  <a:pt x="56" y="65"/>
                  <a:pt x="61" y="65"/>
                </a:cubicBezTo>
                <a:cubicBezTo>
                  <a:pt x="62" y="65"/>
                  <a:pt x="63" y="65"/>
                  <a:pt x="64" y="65"/>
                </a:cubicBezTo>
                <a:cubicBezTo>
                  <a:pt x="64" y="65"/>
                  <a:pt x="64" y="66"/>
                  <a:pt x="64" y="66"/>
                </a:cubicBezTo>
                <a:cubicBezTo>
                  <a:pt x="64" y="72"/>
                  <a:pt x="70" y="77"/>
                  <a:pt x="76" y="77"/>
                </a:cubicBezTo>
                <a:cubicBezTo>
                  <a:pt x="82" y="77"/>
                  <a:pt x="87" y="72"/>
                  <a:pt x="87" y="66"/>
                </a:cubicBezTo>
                <a:cubicBezTo>
                  <a:pt x="87" y="59"/>
                  <a:pt x="82" y="54"/>
                  <a:pt x="76" y="54"/>
                </a:cubicBezTo>
                <a:close/>
                <a:moveTo>
                  <a:pt x="76" y="70"/>
                </a:moveTo>
                <a:cubicBezTo>
                  <a:pt x="73" y="70"/>
                  <a:pt x="71" y="68"/>
                  <a:pt x="71" y="66"/>
                </a:cubicBezTo>
                <a:cubicBezTo>
                  <a:pt x="71" y="63"/>
                  <a:pt x="73" y="61"/>
                  <a:pt x="76" y="61"/>
                </a:cubicBezTo>
                <a:cubicBezTo>
                  <a:pt x="78" y="61"/>
                  <a:pt x="81" y="63"/>
                  <a:pt x="81" y="66"/>
                </a:cubicBezTo>
                <a:cubicBezTo>
                  <a:pt x="81" y="68"/>
                  <a:pt x="78" y="70"/>
                  <a:pt x="76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Freeform 21">
            <a:extLst>
              <a:ext uri="{FF2B5EF4-FFF2-40B4-BE49-F238E27FC236}">
                <a16:creationId xmlns:a16="http://schemas.microsoft.com/office/drawing/2014/main" id="{FA0ECF39-31B0-524F-A995-765CCFCC961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005700" y="5275454"/>
            <a:ext cx="410400" cy="246356"/>
          </a:xfrm>
          <a:custGeom>
            <a:avLst/>
            <a:gdLst/>
            <a:ahLst/>
            <a:cxnLst>
              <a:cxn ang="0">
                <a:pos x="66" y="6"/>
              </a:cxn>
              <a:cxn ang="0">
                <a:pos x="41" y="6"/>
              </a:cxn>
              <a:cxn ang="0">
                <a:pos x="37" y="10"/>
              </a:cxn>
              <a:cxn ang="0">
                <a:pos x="32" y="6"/>
              </a:cxn>
              <a:cxn ang="0">
                <a:pos x="7" y="6"/>
              </a:cxn>
              <a:cxn ang="0">
                <a:pos x="7" y="32"/>
              </a:cxn>
              <a:cxn ang="0">
                <a:pos x="37" y="59"/>
              </a:cxn>
              <a:cxn ang="0">
                <a:pos x="66" y="32"/>
              </a:cxn>
              <a:cxn ang="0">
                <a:pos x="66" y="6"/>
              </a:cxn>
              <a:cxn ang="0">
                <a:pos x="62" y="28"/>
              </a:cxn>
              <a:cxn ang="0">
                <a:pos x="37" y="51"/>
              </a:cxn>
              <a:cxn ang="0">
                <a:pos x="12" y="28"/>
              </a:cxn>
              <a:cxn ang="0">
                <a:pos x="8" y="19"/>
              </a:cxn>
              <a:cxn ang="0">
                <a:pos x="11" y="11"/>
              </a:cxn>
              <a:cxn ang="0">
                <a:pos x="20" y="8"/>
              </a:cxn>
              <a:cxn ang="0">
                <a:pos x="28" y="12"/>
              </a:cxn>
              <a:cxn ang="0">
                <a:pos x="37" y="19"/>
              </a:cxn>
              <a:cxn ang="0">
                <a:pos x="45" y="12"/>
              </a:cxn>
              <a:cxn ang="0">
                <a:pos x="54" y="8"/>
              </a:cxn>
              <a:cxn ang="0">
                <a:pos x="62" y="11"/>
              </a:cxn>
              <a:cxn ang="0">
                <a:pos x="65" y="19"/>
              </a:cxn>
              <a:cxn ang="0">
                <a:pos x="62" y="28"/>
              </a:cxn>
            </a:cxnLst>
            <a:rect l="0" t="0" r="r" b="b"/>
            <a:pathLst>
              <a:path w="74" h="59">
                <a:moveTo>
                  <a:pt x="66" y="6"/>
                </a:moveTo>
                <a:cubicBezTo>
                  <a:pt x="59" y="0"/>
                  <a:pt x="48" y="0"/>
                  <a:pt x="41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2" y="6"/>
                  <a:pt x="32" y="6"/>
                  <a:pt x="32" y="6"/>
                </a:cubicBezTo>
                <a:cubicBezTo>
                  <a:pt x="25" y="0"/>
                  <a:pt x="14" y="0"/>
                  <a:pt x="7" y="6"/>
                </a:cubicBezTo>
                <a:cubicBezTo>
                  <a:pt x="0" y="13"/>
                  <a:pt x="0" y="25"/>
                  <a:pt x="7" y="32"/>
                </a:cubicBezTo>
                <a:cubicBezTo>
                  <a:pt x="37" y="59"/>
                  <a:pt x="37" y="59"/>
                  <a:pt x="37" y="59"/>
                </a:cubicBezTo>
                <a:cubicBezTo>
                  <a:pt x="66" y="32"/>
                  <a:pt x="66" y="32"/>
                  <a:pt x="66" y="32"/>
                </a:cubicBezTo>
                <a:cubicBezTo>
                  <a:pt x="74" y="25"/>
                  <a:pt x="74" y="13"/>
                  <a:pt x="66" y="6"/>
                </a:cubicBezTo>
                <a:close/>
                <a:moveTo>
                  <a:pt x="62" y="28"/>
                </a:moveTo>
                <a:cubicBezTo>
                  <a:pt x="37" y="51"/>
                  <a:pt x="37" y="51"/>
                  <a:pt x="37" y="51"/>
                </a:cubicBezTo>
                <a:cubicBezTo>
                  <a:pt x="12" y="28"/>
                  <a:pt x="12" y="28"/>
                  <a:pt x="12" y="28"/>
                </a:cubicBezTo>
                <a:cubicBezTo>
                  <a:pt x="9" y="25"/>
                  <a:pt x="8" y="22"/>
                  <a:pt x="8" y="19"/>
                </a:cubicBezTo>
                <a:cubicBezTo>
                  <a:pt x="8" y="16"/>
                  <a:pt x="9" y="13"/>
                  <a:pt x="11" y="11"/>
                </a:cubicBezTo>
                <a:cubicBezTo>
                  <a:pt x="13" y="9"/>
                  <a:pt x="16" y="8"/>
                  <a:pt x="20" y="8"/>
                </a:cubicBezTo>
                <a:cubicBezTo>
                  <a:pt x="23" y="8"/>
                  <a:pt x="26" y="10"/>
                  <a:pt x="28" y="12"/>
                </a:cubicBezTo>
                <a:cubicBezTo>
                  <a:pt x="37" y="19"/>
                  <a:pt x="37" y="19"/>
                  <a:pt x="37" y="19"/>
                </a:cubicBezTo>
                <a:cubicBezTo>
                  <a:pt x="45" y="12"/>
                  <a:pt x="45" y="12"/>
                  <a:pt x="45" y="12"/>
                </a:cubicBezTo>
                <a:cubicBezTo>
                  <a:pt x="48" y="10"/>
                  <a:pt x="51" y="8"/>
                  <a:pt x="54" y="8"/>
                </a:cubicBezTo>
                <a:cubicBezTo>
                  <a:pt x="57" y="8"/>
                  <a:pt x="60" y="9"/>
                  <a:pt x="62" y="11"/>
                </a:cubicBezTo>
                <a:cubicBezTo>
                  <a:pt x="65" y="13"/>
                  <a:pt x="65" y="16"/>
                  <a:pt x="65" y="19"/>
                </a:cubicBezTo>
                <a:cubicBezTo>
                  <a:pt x="65" y="22"/>
                  <a:pt x="64" y="25"/>
                  <a:pt x="62" y="2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Freeform 25">
            <a:extLst>
              <a:ext uri="{FF2B5EF4-FFF2-40B4-BE49-F238E27FC236}">
                <a16:creationId xmlns:a16="http://schemas.microsoft.com/office/drawing/2014/main" id="{52EC210C-81A4-0149-995C-D36C6753648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1991888" y="5275437"/>
            <a:ext cx="410400" cy="246357"/>
          </a:xfrm>
          <a:custGeom>
            <a:avLst/>
            <a:gdLst/>
            <a:ahLst/>
            <a:cxnLst>
              <a:cxn ang="0">
                <a:pos x="67" y="6"/>
              </a:cxn>
              <a:cxn ang="0">
                <a:pos x="42" y="6"/>
              </a:cxn>
              <a:cxn ang="0">
                <a:pos x="37" y="10"/>
              </a:cxn>
              <a:cxn ang="0">
                <a:pos x="33" y="6"/>
              </a:cxn>
              <a:cxn ang="0">
                <a:pos x="8" y="6"/>
              </a:cxn>
              <a:cxn ang="0">
                <a:pos x="8" y="32"/>
              </a:cxn>
              <a:cxn ang="0">
                <a:pos x="37" y="59"/>
              </a:cxn>
              <a:cxn ang="0">
                <a:pos x="67" y="32"/>
              </a:cxn>
              <a:cxn ang="0">
                <a:pos x="67" y="6"/>
              </a:cxn>
            </a:cxnLst>
            <a:rect l="0" t="0" r="r" b="b"/>
            <a:pathLst>
              <a:path w="74" h="59">
                <a:moveTo>
                  <a:pt x="67" y="6"/>
                </a:moveTo>
                <a:cubicBezTo>
                  <a:pt x="60" y="0"/>
                  <a:pt x="49" y="0"/>
                  <a:pt x="42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3" y="6"/>
                  <a:pt x="33" y="6"/>
                  <a:pt x="33" y="6"/>
                </a:cubicBezTo>
                <a:cubicBezTo>
                  <a:pt x="26" y="0"/>
                  <a:pt x="15" y="0"/>
                  <a:pt x="8" y="6"/>
                </a:cubicBezTo>
                <a:cubicBezTo>
                  <a:pt x="0" y="13"/>
                  <a:pt x="0" y="25"/>
                  <a:pt x="8" y="32"/>
                </a:cubicBezTo>
                <a:cubicBezTo>
                  <a:pt x="37" y="59"/>
                  <a:pt x="37" y="59"/>
                  <a:pt x="37" y="59"/>
                </a:cubicBezTo>
                <a:cubicBezTo>
                  <a:pt x="67" y="32"/>
                  <a:pt x="67" y="32"/>
                  <a:pt x="67" y="32"/>
                </a:cubicBezTo>
                <a:cubicBezTo>
                  <a:pt x="74" y="25"/>
                  <a:pt x="74" y="13"/>
                  <a:pt x="67" y="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reeform 29">
            <a:extLst>
              <a:ext uri="{FF2B5EF4-FFF2-40B4-BE49-F238E27FC236}">
                <a16:creationId xmlns:a16="http://schemas.microsoft.com/office/drawing/2014/main" id="{E0FE8A85-7459-6848-80BA-9583FE8CEA5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843596" y="5217838"/>
            <a:ext cx="691200" cy="361589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6" y="5"/>
              </a:cxn>
              <a:cxn ang="0">
                <a:pos x="36" y="6"/>
              </a:cxn>
              <a:cxn ang="0">
                <a:pos x="45" y="6"/>
              </a:cxn>
              <a:cxn ang="0">
                <a:pos x="45" y="5"/>
              </a:cxn>
              <a:cxn ang="0">
                <a:pos x="41" y="0"/>
              </a:cxn>
              <a:cxn ang="0">
                <a:pos x="22" y="61"/>
              </a:cxn>
              <a:cxn ang="0">
                <a:pos x="12" y="71"/>
              </a:cxn>
              <a:cxn ang="0">
                <a:pos x="22" y="82"/>
              </a:cxn>
              <a:cxn ang="0">
                <a:pos x="33" y="71"/>
              </a:cxn>
              <a:cxn ang="0">
                <a:pos x="22" y="61"/>
              </a:cxn>
              <a:cxn ang="0">
                <a:pos x="95" y="61"/>
              </a:cxn>
              <a:cxn ang="0">
                <a:pos x="85" y="71"/>
              </a:cxn>
              <a:cxn ang="0">
                <a:pos x="95" y="82"/>
              </a:cxn>
              <a:cxn ang="0">
                <a:pos x="106" y="71"/>
              </a:cxn>
              <a:cxn ang="0">
                <a:pos x="95" y="61"/>
              </a:cxn>
              <a:cxn ang="0">
                <a:pos x="0" y="41"/>
              </a:cxn>
              <a:cxn ang="0">
                <a:pos x="0" y="71"/>
              </a:cxn>
              <a:cxn ang="0">
                <a:pos x="9" y="71"/>
              </a:cxn>
              <a:cxn ang="0">
                <a:pos x="22" y="57"/>
              </a:cxn>
              <a:cxn ang="0">
                <a:pos x="36" y="71"/>
              </a:cxn>
              <a:cxn ang="0">
                <a:pos x="45" y="71"/>
              </a:cxn>
              <a:cxn ang="0">
                <a:pos x="45" y="10"/>
              </a:cxn>
              <a:cxn ang="0">
                <a:pos x="37" y="10"/>
              </a:cxn>
              <a:cxn ang="0">
                <a:pos x="0" y="41"/>
              </a:cxn>
              <a:cxn ang="0">
                <a:pos x="37" y="42"/>
              </a:cxn>
              <a:cxn ang="0">
                <a:pos x="6" y="42"/>
              </a:cxn>
              <a:cxn ang="0">
                <a:pos x="6" y="41"/>
              </a:cxn>
              <a:cxn ang="0">
                <a:pos x="37" y="15"/>
              </a:cxn>
              <a:cxn ang="0">
                <a:pos x="37" y="15"/>
              </a:cxn>
              <a:cxn ang="0">
                <a:pos x="37" y="42"/>
              </a:cxn>
              <a:cxn ang="0">
                <a:pos x="49" y="10"/>
              </a:cxn>
              <a:cxn ang="0">
                <a:pos x="49" y="71"/>
              </a:cxn>
              <a:cxn ang="0">
                <a:pos x="82" y="71"/>
              </a:cxn>
              <a:cxn ang="0">
                <a:pos x="95" y="57"/>
              </a:cxn>
              <a:cxn ang="0">
                <a:pos x="109" y="71"/>
              </a:cxn>
              <a:cxn ang="0">
                <a:pos x="118" y="71"/>
              </a:cxn>
              <a:cxn ang="0">
                <a:pos x="118" y="10"/>
              </a:cxn>
              <a:cxn ang="0">
                <a:pos x="49" y="10"/>
              </a:cxn>
              <a:cxn ang="0">
                <a:pos x="99" y="41"/>
              </a:cxn>
              <a:cxn ang="0">
                <a:pos x="90" y="41"/>
              </a:cxn>
              <a:cxn ang="0">
                <a:pos x="90" y="50"/>
              </a:cxn>
              <a:cxn ang="0">
                <a:pos x="78" y="50"/>
              </a:cxn>
              <a:cxn ang="0">
                <a:pos x="78" y="41"/>
              </a:cxn>
              <a:cxn ang="0">
                <a:pos x="69" y="41"/>
              </a:cxn>
              <a:cxn ang="0">
                <a:pos x="69" y="29"/>
              </a:cxn>
              <a:cxn ang="0">
                <a:pos x="78" y="29"/>
              </a:cxn>
              <a:cxn ang="0">
                <a:pos x="78" y="20"/>
              </a:cxn>
              <a:cxn ang="0">
                <a:pos x="90" y="20"/>
              </a:cxn>
              <a:cxn ang="0">
                <a:pos x="90" y="29"/>
              </a:cxn>
              <a:cxn ang="0">
                <a:pos x="99" y="29"/>
              </a:cxn>
              <a:cxn ang="0">
                <a:pos x="99" y="41"/>
              </a:cxn>
            </a:cxnLst>
            <a:rect l="0" t="0" r="r" b="b"/>
            <a:pathLst>
              <a:path w="118" h="82">
                <a:moveTo>
                  <a:pt x="41" y="0"/>
                </a:moveTo>
                <a:cubicBezTo>
                  <a:pt x="38" y="0"/>
                  <a:pt x="36" y="2"/>
                  <a:pt x="36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45" y="6"/>
                  <a:pt x="45" y="6"/>
                  <a:pt x="45" y="6"/>
                </a:cubicBezTo>
                <a:cubicBezTo>
                  <a:pt x="45" y="5"/>
                  <a:pt x="45" y="5"/>
                  <a:pt x="45" y="5"/>
                </a:cubicBezTo>
                <a:cubicBezTo>
                  <a:pt x="45" y="2"/>
                  <a:pt x="43" y="0"/>
                  <a:pt x="41" y="0"/>
                </a:cubicBezTo>
                <a:close/>
                <a:moveTo>
                  <a:pt x="22" y="61"/>
                </a:moveTo>
                <a:cubicBezTo>
                  <a:pt x="16" y="61"/>
                  <a:pt x="12" y="66"/>
                  <a:pt x="12" y="71"/>
                </a:cubicBezTo>
                <a:cubicBezTo>
                  <a:pt x="12" y="77"/>
                  <a:pt x="16" y="82"/>
                  <a:pt x="22" y="82"/>
                </a:cubicBezTo>
                <a:cubicBezTo>
                  <a:pt x="28" y="82"/>
                  <a:pt x="33" y="77"/>
                  <a:pt x="33" y="71"/>
                </a:cubicBezTo>
                <a:cubicBezTo>
                  <a:pt x="33" y="66"/>
                  <a:pt x="28" y="61"/>
                  <a:pt x="22" y="61"/>
                </a:cubicBezTo>
                <a:close/>
                <a:moveTo>
                  <a:pt x="95" y="61"/>
                </a:moveTo>
                <a:cubicBezTo>
                  <a:pt x="90" y="61"/>
                  <a:pt x="85" y="66"/>
                  <a:pt x="85" y="71"/>
                </a:cubicBezTo>
                <a:cubicBezTo>
                  <a:pt x="85" y="77"/>
                  <a:pt x="90" y="82"/>
                  <a:pt x="95" y="82"/>
                </a:cubicBezTo>
                <a:cubicBezTo>
                  <a:pt x="101" y="82"/>
                  <a:pt x="106" y="77"/>
                  <a:pt x="106" y="71"/>
                </a:cubicBezTo>
                <a:cubicBezTo>
                  <a:pt x="106" y="66"/>
                  <a:pt x="101" y="61"/>
                  <a:pt x="95" y="61"/>
                </a:cubicBezTo>
                <a:close/>
                <a:moveTo>
                  <a:pt x="0" y="41"/>
                </a:moveTo>
                <a:cubicBezTo>
                  <a:pt x="0" y="71"/>
                  <a:pt x="0" y="71"/>
                  <a:pt x="0" y="71"/>
                </a:cubicBezTo>
                <a:cubicBezTo>
                  <a:pt x="9" y="71"/>
                  <a:pt x="9" y="71"/>
                  <a:pt x="9" y="71"/>
                </a:cubicBezTo>
                <a:cubicBezTo>
                  <a:pt x="9" y="63"/>
                  <a:pt x="15" y="57"/>
                  <a:pt x="22" y="57"/>
                </a:cubicBezTo>
                <a:cubicBezTo>
                  <a:pt x="30" y="57"/>
                  <a:pt x="36" y="63"/>
                  <a:pt x="36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5" y="10"/>
                  <a:pt x="45" y="10"/>
                  <a:pt x="45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19" y="10"/>
                  <a:pt x="0" y="24"/>
                  <a:pt x="0" y="41"/>
                </a:cubicBezTo>
                <a:close/>
                <a:moveTo>
                  <a:pt x="37" y="42"/>
                </a:moveTo>
                <a:cubicBezTo>
                  <a:pt x="6" y="42"/>
                  <a:pt x="6" y="42"/>
                  <a:pt x="6" y="42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27"/>
                  <a:pt x="23" y="15"/>
                  <a:pt x="37" y="15"/>
                </a:cubicBezTo>
                <a:cubicBezTo>
                  <a:pt x="37" y="15"/>
                  <a:pt x="37" y="15"/>
                  <a:pt x="37" y="15"/>
                </a:cubicBezTo>
                <a:lnTo>
                  <a:pt x="37" y="42"/>
                </a:lnTo>
                <a:close/>
                <a:moveTo>
                  <a:pt x="49" y="10"/>
                </a:moveTo>
                <a:cubicBezTo>
                  <a:pt x="49" y="71"/>
                  <a:pt x="49" y="71"/>
                  <a:pt x="49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63"/>
                  <a:pt x="88" y="57"/>
                  <a:pt x="95" y="57"/>
                </a:cubicBezTo>
                <a:cubicBezTo>
                  <a:pt x="103" y="57"/>
                  <a:pt x="109" y="63"/>
                  <a:pt x="109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8" y="10"/>
                  <a:pt x="118" y="10"/>
                  <a:pt x="118" y="10"/>
                </a:cubicBezTo>
                <a:lnTo>
                  <a:pt x="49" y="10"/>
                </a:lnTo>
                <a:close/>
                <a:moveTo>
                  <a:pt x="99" y="41"/>
                </a:moveTo>
                <a:cubicBezTo>
                  <a:pt x="90" y="41"/>
                  <a:pt x="90" y="41"/>
                  <a:pt x="90" y="41"/>
                </a:cubicBezTo>
                <a:cubicBezTo>
                  <a:pt x="90" y="50"/>
                  <a:pt x="90" y="50"/>
                  <a:pt x="90" y="50"/>
                </a:cubicBezTo>
                <a:cubicBezTo>
                  <a:pt x="78" y="50"/>
                  <a:pt x="78" y="50"/>
                  <a:pt x="78" y="50"/>
                </a:cubicBezTo>
                <a:cubicBezTo>
                  <a:pt x="78" y="41"/>
                  <a:pt x="78" y="41"/>
                  <a:pt x="78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9" y="29"/>
                  <a:pt x="69" y="29"/>
                  <a:pt x="69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0"/>
                  <a:pt x="78" y="20"/>
                  <a:pt x="78" y="20"/>
                </a:cubicBezTo>
                <a:cubicBezTo>
                  <a:pt x="90" y="20"/>
                  <a:pt x="90" y="20"/>
                  <a:pt x="90" y="20"/>
                </a:cubicBezTo>
                <a:cubicBezTo>
                  <a:pt x="90" y="29"/>
                  <a:pt x="90" y="29"/>
                  <a:pt x="90" y="29"/>
                </a:cubicBezTo>
                <a:cubicBezTo>
                  <a:pt x="99" y="29"/>
                  <a:pt x="99" y="29"/>
                  <a:pt x="99" y="29"/>
                </a:cubicBezTo>
                <a:lnTo>
                  <a:pt x="99" y="4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reeform 34">
            <a:extLst>
              <a:ext uri="{FF2B5EF4-FFF2-40B4-BE49-F238E27FC236}">
                <a16:creationId xmlns:a16="http://schemas.microsoft.com/office/drawing/2014/main" id="{72E98946-38B2-4747-A259-A4DF05A5D13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845540" y="5256870"/>
            <a:ext cx="691200" cy="283491"/>
          </a:xfrm>
          <a:custGeom>
            <a:avLst/>
            <a:gdLst/>
            <a:ahLst/>
            <a:cxnLst>
              <a:cxn ang="0">
                <a:pos x="22" y="53"/>
              </a:cxn>
              <a:cxn ang="0">
                <a:pos x="33" y="42"/>
              </a:cxn>
              <a:cxn ang="0">
                <a:pos x="44" y="53"/>
              </a:cxn>
              <a:cxn ang="0">
                <a:pos x="33" y="64"/>
              </a:cxn>
              <a:cxn ang="0">
                <a:pos x="22" y="53"/>
              </a:cxn>
              <a:cxn ang="0">
                <a:pos x="87" y="53"/>
              </a:cxn>
              <a:cxn ang="0">
                <a:pos x="97" y="42"/>
              </a:cxn>
              <a:cxn ang="0">
                <a:pos x="108" y="53"/>
              </a:cxn>
              <a:cxn ang="0">
                <a:pos x="97" y="64"/>
              </a:cxn>
              <a:cxn ang="0">
                <a:pos x="87" y="53"/>
              </a:cxn>
              <a:cxn ang="0">
                <a:pos x="115" y="26"/>
              </a:cxn>
              <a:cxn ang="0">
                <a:pos x="113" y="25"/>
              </a:cxn>
              <a:cxn ang="0">
                <a:pos x="109" y="20"/>
              </a:cxn>
              <a:cxn ang="0">
                <a:pos x="104" y="3"/>
              </a:cxn>
              <a:cxn ang="0">
                <a:pos x="100" y="0"/>
              </a:cxn>
              <a:cxn ang="0">
                <a:pos x="5" y="0"/>
              </a:cxn>
              <a:cxn ang="0">
                <a:pos x="2" y="3"/>
              </a:cxn>
              <a:cxn ang="0">
                <a:pos x="2" y="48"/>
              </a:cxn>
              <a:cxn ang="0">
                <a:pos x="0" y="48"/>
              </a:cxn>
              <a:cxn ang="0">
                <a:pos x="0" y="53"/>
              </a:cxn>
              <a:cxn ang="0">
                <a:pos x="16" y="53"/>
              </a:cxn>
              <a:cxn ang="0">
                <a:pos x="19" y="50"/>
              </a:cxn>
              <a:cxn ang="0">
                <a:pos x="33" y="39"/>
              </a:cxn>
              <a:cxn ang="0">
                <a:pos x="47" y="50"/>
              </a:cxn>
              <a:cxn ang="0">
                <a:pos x="50" y="53"/>
              </a:cxn>
              <a:cxn ang="0">
                <a:pos x="80" y="53"/>
              </a:cxn>
              <a:cxn ang="0">
                <a:pos x="83" y="50"/>
              </a:cxn>
              <a:cxn ang="0">
                <a:pos x="97" y="39"/>
              </a:cxn>
              <a:cxn ang="0">
                <a:pos x="111" y="50"/>
              </a:cxn>
              <a:cxn ang="0">
                <a:pos x="114" y="53"/>
              </a:cxn>
              <a:cxn ang="0">
                <a:pos x="118" y="50"/>
              </a:cxn>
              <a:cxn ang="0">
                <a:pos x="118" y="31"/>
              </a:cxn>
              <a:cxn ang="0">
                <a:pos x="115" y="26"/>
              </a:cxn>
              <a:cxn ang="0">
                <a:pos x="89" y="33"/>
              </a:cxn>
              <a:cxn ang="0">
                <a:pos x="88" y="37"/>
              </a:cxn>
              <a:cxn ang="0">
                <a:pos x="80" y="47"/>
              </a:cxn>
              <a:cxn ang="0">
                <a:pos x="77" y="49"/>
              </a:cxn>
              <a:cxn ang="0">
                <a:pos x="74" y="49"/>
              </a:cxn>
              <a:cxn ang="0">
                <a:pos x="71" y="46"/>
              </a:cxn>
              <a:cxn ang="0">
                <a:pos x="71" y="10"/>
              </a:cxn>
              <a:cxn ang="0">
                <a:pos x="74" y="7"/>
              </a:cxn>
              <a:cxn ang="0">
                <a:pos x="86" y="7"/>
              </a:cxn>
              <a:cxn ang="0">
                <a:pos x="89" y="10"/>
              </a:cxn>
              <a:cxn ang="0">
                <a:pos x="89" y="33"/>
              </a:cxn>
              <a:cxn ang="0">
                <a:pos x="102" y="23"/>
              </a:cxn>
              <a:cxn ang="0">
                <a:pos x="96" y="23"/>
              </a:cxn>
              <a:cxn ang="0">
                <a:pos x="93" y="20"/>
              </a:cxn>
              <a:cxn ang="0">
                <a:pos x="93" y="10"/>
              </a:cxn>
              <a:cxn ang="0">
                <a:pos x="96" y="7"/>
              </a:cxn>
              <a:cxn ang="0">
                <a:pos x="98" y="7"/>
              </a:cxn>
              <a:cxn ang="0">
                <a:pos x="102" y="10"/>
              </a:cxn>
              <a:cxn ang="0">
                <a:pos x="104" y="20"/>
              </a:cxn>
              <a:cxn ang="0">
                <a:pos x="102" y="23"/>
              </a:cxn>
            </a:cxnLst>
            <a:rect l="0" t="0" r="r" b="b"/>
            <a:pathLst>
              <a:path w="118" h="64">
                <a:moveTo>
                  <a:pt x="22" y="53"/>
                </a:moveTo>
                <a:cubicBezTo>
                  <a:pt x="22" y="47"/>
                  <a:pt x="27" y="42"/>
                  <a:pt x="33" y="42"/>
                </a:cubicBezTo>
                <a:cubicBezTo>
                  <a:pt x="39" y="42"/>
                  <a:pt x="44" y="47"/>
                  <a:pt x="44" y="53"/>
                </a:cubicBezTo>
                <a:cubicBezTo>
                  <a:pt x="44" y="59"/>
                  <a:pt x="39" y="64"/>
                  <a:pt x="33" y="64"/>
                </a:cubicBezTo>
                <a:cubicBezTo>
                  <a:pt x="27" y="64"/>
                  <a:pt x="22" y="59"/>
                  <a:pt x="22" y="53"/>
                </a:cubicBezTo>
                <a:close/>
                <a:moveTo>
                  <a:pt x="87" y="53"/>
                </a:moveTo>
                <a:cubicBezTo>
                  <a:pt x="87" y="47"/>
                  <a:pt x="91" y="42"/>
                  <a:pt x="97" y="42"/>
                </a:cubicBezTo>
                <a:cubicBezTo>
                  <a:pt x="103" y="42"/>
                  <a:pt x="108" y="47"/>
                  <a:pt x="108" y="53"/>
                </a:cubicBezTo>
                <a:cubicBezTo>
                  <a:pt x="108" y="59"/>
                  <a:pt x="103" y="64"/>
                  <a:pt x="97" y="64"/>
                </a:cubicBezTo>
                <a:cubicBezTo>
                  <a:pt x="91" y="64"/>
                  <a:pt x="87" y="59"/>
                  <a:pt x="87" y="53"/>
                </a:cubicBezTo>
                <a:close/>
                <a:moveTo>
                  <a:pt x="115" y="26"/>
                </a:moveTo>
                <a:cubicBezTo>
                  <a:pt x="113" y="25"/>
                  <a:pt x="113" y="25"/>
                  <a:pt x="113" y="25"/>
                </a:cubicBezTo>
                <a:cubicBezTo>
                  <a:pt x="111" y="24"/>
                  <a:pt x="110" y="22"/>
                  <a:pt x="109" y="20"/>
                </a:cubicBezTo>
                <a:cubicBezTo>
                  <a:pt x="104" y="3"/>
                  <a:pt x="104" y="3"/>
                  <a:pt x="104" y="3"/>
                </a:cubicBezTo>
                <a:cubicBezTo>
                  <a:pt x="104" y="2"/>
                  <a:pt x="102" y="0"/>
                  <a:pt x="100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2"/>
                  <a:pt x="2" y="3"/>
                </a:cubicBezTo>
                <a:cubicBezTo>
                  <a:pt x="2" y="48"/>
                  <a:pt x="2" y="48"/>
                  <a:pt x="2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8" y="53"/>
                  <a:pt x="19" y="52"/>
                  <a:pt x="19" y="50"/>
                </a:cubicBezTo>
                <a:cubicBezTo>
                  <a:pt x="20" y="44"/>
                  <a:pt x="26" y="39"/>
                  <a:pt x="33" y="39"/>
                </a:cubicBezTo>
                <a:cubicBezTo>
                  <a:pt x="40" y="39"/>
                  <a:pt x="45" y="44"/>
                  <a:pt x="47" y="50"/>
                </a:cubicBezTo>
                <a:cubicBezTo>
                  <a:pt x="47" y="52"/>
                  <a:pt x="48" y="53"/>
                  <a:pt x="50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3" y="53"/>
                  <a:pt x="83" y="52"/>
                  <a:pt x="83" y="50"/>
                </a:cubicBezTo>
                <a:cubicBezTo>
                  <a:pt x="85" y="44"/>
                  <a:pt x="90" y="39"/>
                  <a:pt x="97" y="39"/>
                </a:cubicBezTo>
                <a:cubicBezTo>
                  <a:pt x="104" y="39"/>
                  <a:pt x="110" y="44"/>
                  <a:pt x="111" y="50"/>
                </a:cubicBezTo>
                <a:cubicBezTo>
                  <a:pt x="111" y="52"/>
                  <a:pt x="112" y="53"/>
                  <a:pt x="114" y="53"/>
                </a:cubicBezTo>
                <a:cubicBezTo>
                  <a:pt x="116" y="53"/>
                  <a:pt x="118" y="51"/>
                  <a:pt x="118" y="50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8" y="29"/>
                  <a:pt x="116" y="27"/>
                  <a:pt x="115" y="26"/>
                </a:cubicBezTo>
                <a:close/>
                <a:moveTo>
                  <a:pt x="89" y="33"/>
                </a:moveTo>
                <a:cubicBezTo>
                  <a:pt x="89" y="35"/>
                  <a:pt x="88" y="36"/>
                  <a:pt x="88" y="37"/>
                </a:cubicBezTo>
                <a:cubicBezTo>
                  <a:pt x="84" y="39"/>
                  <a:pt x="81" y="43"/>
                  <a:pt x="80" y="47"/>
                </a:cubicBezTo>
                <a:cubicBezTo>
                  <a:pt x="79" y="49"/>
                  <a:pt x="79" y="49"/>
                  <a:pt x="77" y="49"/>
                </a:cubicBezTo>
                <a:cubicBezTo>
                  <a:pt x="76" y="49"/>
                  <a:pt x="74" y="49"/>
                  <a:pt x="74" y="49"/>
                </a:cubicBezTo>
                <a:cubicBezTo>
                  <a:pt x="73" y="49"/>
                  <a:pt x="71" y="48"/>
                  <a:pt x="71" y="46"/>
                </a:cubicBezTo>
                <a:cubicBezTo>
                  <a:pt x="71" y="10"/>
                  <a:pt x="71" y="10"/>
                  <a:pt x="71" y="10"/>
                </a:cubicBezTo>
                <a:cubicBezTo>
                  <a:pt x="71" y="8"/>
                  <a:pt x="73" y="7"/>
                  <a:pt x="74" y="7"/>
                </a:cubicBezTo>
                <a:cubicBezTo>
                  <a:pt x="86" y="7"/>
                  <a:pt x="86" y="7"/>
                  <a:pt x="86" y="7"/>
                </a:cubicBezTo>
                <a:cubicBezTo>
                  <a:pt x="88" y="7"/>
                  <a:pt x="89" y="8"/>
                  <a:pt x="89" y="10"/>
                </a:cubicBezTo>
                <a:cubicBezTo>
                  <a:pt x="89" y="10"/>
                  <a:pt x="89" y="31"/>
                  <a:pt x="89" y="33"/>
                </a:cubicBezTo>
                <a:close/>
                <a:moveTo>
                  <a:pt x="102" y="23"/>
                </a:moveTo>
                <a:cubicBezTo>
                  <a:pt x="96" y="23"/>
                  <a:pt x="96" y="23"/>
                  <a:pt x="96" y="23"/>
                </a:cubicBezTo>
                <a:cubicBezTo>
                  <a:pt x="95" y="23"/>
                  <a:pt x="93" y="21"/>
                  <a:pt x="93" y="20"/>
                </a:cubicBezTo>
                <a:cubicBezTo>
                  <a:pt x="93" y="10"/>
                  <a:pt x="93" y="10"/>
                  <a:pt x="93" y="10"/>
                </a:cubicBezTo>
                <a:cubicBezTo>
                  <a:pt x="93" y="8"/>
                  <a:pt x="95" y="7"/>
                  <a:pt x="96" y="7"/>
                </a:cubicBezTo>
                <a:cubicBezTo>
                  <a:pt x="98" y="7"/>
                  <a:pt x="98" y="7"/>
                  <a:pt x="98" y="7"/>
                </a:cubicBezTo>
                <a:cubicBezTo>
                  <a:pt x="99" y="7"/>
                  <a:pt x="101" y="8"/>
                  <a:pt x="102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5" y="21"/>
                  <a:pt x="104" y="23"/>
                  <a:pt x="102" y="2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reeform 38">
            <a:extLst>
              <a:ext uri="{FF2B5EF4-FFF2-40B4-BE49-F238E27FC236}">
                <a16:creationId xmlns:a16="http://schemas.microsoft.com/office/drawing/2014/main" id="{483C67CE-EB9E-4E48-869F-0134ECB586E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844330" y="5228599"/>
            <a:ext cx="691200" cy="340067"/>
          </a:xfrm>
          <a:custGeom>
            <a:avLst/>
            <a:gdLst/>
            <a:ahLst/>
            <a:cxnLst>
              <a:cxn ang="0">
                <a:pos x="81" y="8"/>
              </a:cxn>
              <a:cxn ang="0">
                <a:pos x="72" y="7"/>
              </a:cxn>
              <a:cxn ang="0">
                <a:pos x="79" y="0"/>
              </a:cxn>
              <a:cxn ang="0">
                <a:pos x="84" y="7"/>
              </a:cxn>
              <a:cxn ang="0">
                <a:pos x="57" y="21"/>
              </a:cxn>
              <a:cxn ang="0">
                <a:pos x="28" y="21"/>
              </a:cxn>
              <a:cxn ang="0">
                <a:pos x="55" y="26"/>
              </a:cxn>
              <a:cxn ang="0">
                <a:pos x="111" y="53"/>
              </a:cxn>
              <a:cxn ang="0">
                <a:pos x="102" y="71"/>
              </a:cxn>
              <a:cxn ang="0">
                <a:pos x="87" y="64"/>
              </a:cxn>
              <a:cxn ang="0">
                <a:pos x="117" y="54"/>
              </a:cxn>
              <a:cxn ang="0">
                <a:pos x="102" y="67"/>
              </a:cxn>
              <a:cxn ang="0">
                <a:pos x="95" y="58"/>
              </a:cxn>
              <a:cxn ang="0">
                <a:pos x="110" y="61"/>
              </a:cxn>
              <a:cxn ang="0">
                <a:pos x="109" y="61"/>
              </a:cxn>
              <a:cxn ang="0">
                <a:pos x="117" y="51"/>
              </a:cxn>
              <a:cxn ang="0">
                <a:pos x="86" y="61"/>
              </a:cxn>
              <a:cxn ang="0">
                <a:pos x="80" y="64"/>
              </a:cxn>
              <a:cxn ang="0">
                <a:pos x="79" y="63"/>
              </a:cxn>
              <a:cxn ang="0">
                <a:pos x="99" y="41"/>
              </a:cxn>
              <a:cxn ang="0">
                <a:pos x="117" y="49"/>
              </a:cxn>
              <a:cxn ang="0">
                <a:pos x="117" y="51"/>
              </a:cxn>
              <a:cxn ang="0">
                <a:pos x="77" y="12"/>
              </a:cxn>
              <a:cxn ang="0">
                <a:pos x="74" y="12"/>
              </a:cxn>
              <a:cxn ang="0">
                <a:pos x="83" y="31"/>
              </a:cxn>
              <a:cxn ang="0">
                <a:pos x="73" y="53"/>
              </a:cxn>
              <a:cxn ang="0">
                <a:pos x="70" y="56"/>
              </a:cxn>
              <a:cxn ang="0">
                <a:pos x="47" y="44"/>
              </a:cxn>
              <a:cxn ang="0">
                <a:pos x="57" y="31"/>
              </a:cxn>
              <a:cxn ang="0">
                <a:pos x="31" y="29"/>
              </a:cxn>
              <a:cxn ang="0">
                <a:pos x="27" y="30"/>
              </a:cxn>
              <a:cxn ang="0">
                <a:pos x="9" y="36"/>
              </a:cxn>
              <a:cxn ang="0">
                <a:pos x="6" y="38"/>
              </a:cxn>
              <a:cxn ang="0">
                <a:pos x="6" y="43"/>
              </a:cxn>
              <a:cxn ang="0">
                <a:pos x="0" y="60"/>
              </a:cxn>
              <a:cxn ang="0">
                <a:pos x="6" y="61"/>
              </a:cxn>
              <a:cxn ang="0">
                <a:pos x="38" y="62"/>
              </a:cxn>
              <a:cxn ang="0">
                <a:pos x="72" y="62"/>
              </a:cxn>
              <a:cxn ang="0">
                <a:pos x="76" y="60"/>
              </a:cxn>
              <a:cxn ang="0">
                <a:pos x="91" y="41"/>
              </a:cxn>
              <a:cxn ang="0">
                <a:pos x="93" y="38"/>
              </a:cxn>
              <a:cxn ang="0">
                <a:pos x="29" y="62"/>
              </a:cxn>
              <a:cxn ang="0">
                <a:pos x="29" y="62"/>
              </a:cxn>
              <a:cxn ang="0">
                <a:pos x="15" y="62"/>
              </a:cxn>
              <a:cxn ang="0">
                <a:pos x="33" y="62"/>
              </a:cxn>
            </a:cxnLst>
            <a:rect l="0" t="0" r="r" b="b"/>
            <a:pathLst>
              <a:path w="118" h="77">
                <a:moveTo>
                  <a:pt x="82" y="0"/>
                </a:move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78" y="8"/>
                  <a:pt x="76" y="8"/>
                  <a:pt x="74" y="8"/>
                </a:cubicBezTo>
                <a:cubicBezTo>
                  <a:pt x="74" y="8"/>
                  <a:pt x="74" y="9"/>
                  <a:pt x="73" y="9"/>
                </a:cubicBezTo>
                <a:cubicBezTo>
                  <a:pt x="72" y="9"/>
                  <a:pt x="72" y="8"/>
                  <a:pt x="72" y="7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6"/>
                  <a:pt x="71" y="6"/>
                  <a:pt x="71" y="5"/>
                </a:cubicBezTo>
                <a:cubicBezTo>
                  <a:pt x="71" y="3"/>
                  <a:pt x="75" y="1"/>
                  <a:pt x="79" y="0"/>
                </a:cubicBezTo>
                <a:cubicBezTo>
                  <a:pt x="80" y="0"/>
                  <a:pt x="81" y="0"/>
                  <a:pt x="82" y="0"/>
                </a:cubicBezTo>
                <a:close/>
                <a:moveTo>
                  <a:pt x="84" y="0"/>
                </a:moveTo>
                <a:cubicBezTo>
                  <a:pt x="84" y="7"/>
                  <a:pt x="84" y="7"/>
                  <a:pt x="84" y="7"/>
                </a:cubicBezTo>
                <a:cubicBezTo>
                  <a:pt x="85" y="7"/>
                  <a:pt x="86" y="6"/>
                  <a:pt x="86" y="4"/>
                </a:cubicBezTo>
                <a:cubicBezTo>
                  <a:pt x="86" y="2"/>
                  <a:pt x="85" y="0"/>
                  <a:pt x="84" y="0"/>
                </a:cubicBezTo>
                <a:close/>
                <a:moveTo>
                  <a:pt x="57" y="21"/>
                </a:moveTo>
                <a:cubicBezTo>
                  <a:pt x="57" y="20"/>
                  <a:pt x="56" y="19"/>
                  <a:pt x="55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29" y="19"/>
                  <a:pt x="28" y="20"/>
                  <a:pt x="28" y="21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5"/>
                  <a:pt x="29" y="26"/>
                  <a:pt x="30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56" y="26"/>
                  <a:pt x="57" y="25"/>
                  <a:pt x="57" y="24"/>
                </a:cubicBezTo>
                <a:lnTo>
                  <a:pt x="57" y="21"/>
                </a:lnTo>
                <a:close/>
                <a:moveTo>
                  <a:pt x="111" y="53"/>
                </a:moveTo>
                <a:cubicBezTo>
                  <a:pt x="111" y="53"/>
                  <a:pt x="110" y="53"/>
                  <a:pt x="110" y="53"/>
                </a:cubicBezTo>
                <a:cubicBezTo>
                  <a:pt x="112" y="55"/>
                  <a:pt x="113" y="58"/>
                  <a:pt x="113" y="61"/>
                </a:cubicBezTo>
                <a:cubicBezTo>
                  <a:pt x="113" y="66"/>
                  <a:pt x="108" y="71"/>
                  <a:pt x="102" y="71"/>
                </a:cubicBezTo>
                <a:cubicBezTo>
                  <a:pt x="97" y="71"/>
                  <a:pt x="92" y="66"/>
                  <a:pt x="92" y="61"/>
                </a:cubicBezTo>
                <a:cubicBezTo>
                  <a:pt x="92" y="60"/>
                  <a:pt x="92" y="60"/>
                  <a:pt x="92" y="60"/>
                </a:cubicBezTo>
                <a:cubicBezTo>
                  <a:pt x="91" y="61"/>
                  <a:pt x="87" y="64"/>
                  <a:pt x="87" y="64"/>
                </a:cubicBezTo>
                <a:cubicBezTo>
                  <a:pt x="88" y="71"/>
                  <a:pt x="95" y="77"/>
                  <a:pt x="102" y="77"/>
                </a:cubicBezTo>
                <a:cubicBezTo>
                  <a:pt x="111" y="77"/>
                  <a:pt x="118" y="69"/>
                  <a:pt x="118" y="61"/>
                </a:cubicBezTo>
                <a:cubicBezTo>
                  <a:pt x="118" y="58"/>
                  <a:pt x="118" y="56"/>
                  <a:pt x="117" y="54"/>
                </a:cubicBezTo>
                <a:cubicBezTo>
                  <a:pt x="117" y="54"/>
                  <a:pt x="113" y="53"/>
                  <a:pt x="111" y="53"/>
                </a:cubicBezTo>
                <a:close/>
                <a:moveTo>
                  <a:pt x="109" y="61"/>
                </a:moveTo>
                <a:cubicBezTo>
                  <a:pt x="109" y="64"/>
                  <a:pt x="106" y="67"/>
                  <a:pt x="102" y="67"/>
                </a:cubicBezTo>
                <a:cubicBezTo>
                  <a:pt x="99" y="67"/>
                  <a:pt x="96" y="64"/>
                  <a:pt x="96" y="61"/>
                </a:cubicBezTo>
                <a:cubicBezTo>
                  <a:pt x="96" y="59"/>
                  <a:pt x="96" y="58"/>
                  <a:pt x="97" y="57"/>
                </a:cubicBezTo>
                <a:cubicBezTo>
                  <a:pt x="96" y="58"/>
                  <a:pt x="95" y="58"/>
                  <a:pt x="95" y="58"/>
                </a:cubicBezTo>
                <a:cubicBezTo>
                  <a:pt x="94" y="59"/>
                  <a:pt x="94" y="60"/>
                  <a:pt x="94" y="61"/>
                </a:cubicBezTo>
                <a:cubicBezTo>
                  <a:pt x="94" y="65"/>
                  <a:pt x="98" y="69"/>
                  <a:pt x="102" y="69"/>
                </a:cubicBezTo>
                <a:cubicBezTo>
                  <a:pt x="107" y="69"/>
                  <a:pt x="110" y="65"/>
                  <a:pt x="110" y="61"/>
                </a:cubicBezTo>
                <a:cubicBezTo>
                  <a:pt x="110" y="58"/>
                  <a:pt x="109" y="55"/>
                  <a:pt x="106" y="54"/>
                </a:cubicBezTo>
                <a:cubicBezTo>
                  <a:pt x="106" y="54"/>
                  <a:pt x="105" y="54"/>
                  <a:pt x="104" y="54"/>
                </a:cubicBezTo>
                <a:cubicBezTo>
                  <a:pt x="107" y="55"/>
                  <a:pt x="109" y="58"/>
                  <a:pt x="109" y="61"/>
                </a:cubicBezTo>
                <a:close/>
                <a:moveTo>
                  <a:pt x="117" y="51"/>
                </a:moveTo>
                <a:cubicBezTo>
                  <a:pt x="117" y="51"/>
                  <a:pt x="117" y="51"/>
                  <a:pt x="117" y="51"/>
                </a:cubicBezTo>
                <a:cubicBezTo>
                  <a:pt x="117" y="51"/>
                  <a:pt x="117" y="51"/>
                  <a:pt x="117" y="51"/>
                </a:cubicBezTo>
                <a:cubicBezTo>
                  <a:pt x="115" y="51"/>
                  <a:pt x="113" y="50"/>
                  <a:pt x="111" y="50"/>
                </a:cubicBezTo>
                <a:cubicBezTo>
                  <a:pt x="107" y="50"/>
                  <a:pt x="102" y="52"/>
                  <a:pt x="97" y="54"/>
                </a:cubicBezTo>
                <a:cubicBezTo>
                  <a:pt x="93" y="56"/>
                  <a:pt x="89" y="58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6" y="61"/>
                  <a:pt x="86" y="61"/>
                  <a:pt x="85" y="61"/>
                </a:cubicBezTo>
                <a:cubicBezTo>
                  <a:pt x="83" y="63"/>
                  <a:pt x="81" y="64"/>
                  <a:pt x="80" y="64"/>
                </a:cubicBezTo>
                <a:cubicBezTo>
                  <a:pt x="80" y="64"/>
                  <a:pt x="80" y="64"/>
                  <a:pt x="80" y="64"/>
                </a:cubicBezTo>
                <a:cubicBezTo>
                  <a:pt x="79" y="64"/>
                  <a:pt x="79" y="64"/>
                  <a:pt x="79" y="63"/>
                </a:cubicBezTo>
                <a:cubicBezTo>
                  <a:pt x="79" y="63"/>
                  <a:pt x="79" y="63"/>
                  <a:pt x="79" y="63"/>
                </a:cubicBezTo>
                <a:cubicBezTo>
                  <a:pt x="79" y="63"/>
                  <a:pt x="79" y="62"/>
                  <a:pt x="79" y="62"/>
                </a:cubicBezTo>
                <a:cubicBezTo>
                  <a:pt x="80" y="60"/>
                  <a:pt x="80" y="58"/>
                  <a:pt x="82" y="56"/>
                </a:cubicBezTo>
                <a:cubicBezTo>
                  <a:pt x="86" y="48"/>
                  <a:pt x="93" y="42"/>
                  <a:pt x="99" y="41"/>
                </a:cubicBezTo>
                <a:cubicBezTo>
                  <a:pt x="101" y="41"/>
                  <a:pt x="102" y="41"/>
                  <a:pt x="103" y="41"/>
                </a:cubicBezTo>
                <a:cubicBezTo>
                  <a:pt x="103" y="41"/>
                  <a:pt x="104" y="41"/>
                  <a:pt x="104" y="41"/>
                </a:cubicBezTo>
                <a:cubicBezTo>
                  <a:pt x="109" y="41"/>
                  <a:pt x="115" y="44"/>
                  <a:pt x="117" y="49"/>
                </a:cubicBezTo>
                <a:cubicBezTo>
                  <a:pt x="117" y="49"/>
                  <a:pt x="117" y="49"/>
                  <a:pt x="117" y="49"/>
                </a:cubicBezTo>
                <a:cubicBezTo>
                  <a:pt x="118" y="49"/>
                  <a:pt x="118" y="50"/>
                  <a:pt x="118" y="51"/>
                </a:cubicBezTo>
                <a:cubicBezTo>
                  <a:pt x="118" y="51"/>
                  <a:pt x="118" y="51"/>
                  <a:pt x="117" y="51"/>
                </a:cubicBezTo>
                <a:close/>
                <a:moveTo>
                  <a:pt x="92" y="36"/>
                </a:moveTo>
                <a:cubicBezTo>
                  <a:pt x="92" y="36"/>
                  <a:pt x="92" y="36"/>
                  <a:pt x="92" y="36"/>
                </a:cubicBezTo>
                <a:cubicBezTo>
                  <a:pt x="77" y="12"/>
                  <a:pt x="77" y="12"/>
                  <a:pt x="77" y="12"/>
                </a:cubicBezTo>
                <a:cubicBezTo>
                  <a:pt x="77" y="12"/>
                  <a:pt x="77" y="12"/>
                  <a:pt x="77" y="12"/>
                </a:cubicBezTo>
                <a:cubicBezTo>
                  <a:pt x="76" y="11"/>
                  <a:pt x="76" y="11"/>
                  <a:pt x="75" y="11"/>
                </a:cubicBezTo>
                <a:cubicBezTo>
                  <a:pt x="74" y="11"/>
                  <a:pt x="74" y="12"/>
                  <a:pt x="74" y="12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83" y="31"/>
                  <a:pt x="83" y="31"/>
                  <a:pt x="83" y="31"/>
                </a:cubicBezTo>
                <a:cubicBezTo>
                  <a:pt x="83" y="32"/>
                  <a:pt x="84" y="34"/>
                  <a:pt x="84" y="35"/>
                </a:cubicBezTo>
                <a:cubicBezTo>
                  <a:pt x="84" y="37"/>
                  <a:pt x="83" y="39"/>
                  <a:pt x="82" y="40"/>
                </a:cubicBezTo>
                <a:cubicBezTo>
                  <a:pt x="73" y="53"/>
                  <a:pt x="73" y="53"/>
                  <a:pt x="73" y="53"/>
                </a:cubicBezTo>
                <a:cubicBezTo>
                  <a:pt x="73" y="54"/>
                  <a:pt x="73" y="54"/>
                  <a:pt x="73" y="54"/>
                </a:cubicBezTo>
                <a:cubicBezTo>
                  <a:pt x="72" y="55"/>
                  <a:pt x="71" y="56"/>
                  <a:pt x="70" y="56"/>
                </a:cubicBezTo>
                <a:cubicBezTo>
                  <a:pt x="70" y="56"/>
                  <a:pt x="70" y="56"/>
                  <a:pt x="7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2" y="55"/>
                  <a:pt x="47" y="50"/>
                  <a:pt x="47" y="44"/>
                </a:cubicBezTo>
                <a:cubicBezTo>
                  <a:pt x="47" y="38"/>
                  <a:pt x="51" y="34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2"/>
                  <a:pt x="57" y="31"/>
                  <a:pt x="57" y="31"/>
                </a:cubicBezTo>
                <a:cubicBezTo>
                  <a:pt x="57" y="30"/>
                  <a:pt x="56" y="29"/>
                  <a:pt x="55" y="29"/>
                </a:cubicBezTo>
                <a:cubicBezTo>
                  <a:pt x="55" y="29"/>
                  <a:pt x="55" y="29"/>
                  <a:pt x="55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0" y="29"/>
                  <a:pt x="28" y="29"/>
                  <a:pt x="27" y="30"/>
                </a:cubicBezTo>
                <a:cubicBezTo>
                  <a:pt x="26" y="30"/>
                  <a:pt x="25" y="30"/>
                  <a:pt x="25" y="30"/>
                </a:cubicBezTo>
                <a:cubicBezTo>
                  <a:pt x="21" y="31"/>
                  <a:pt x="18" y="33"/>
                  <a:pt x="14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8" y="36"/>
                  <a:pt x="8" y="37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5" y="39"/>
                  <a:pt x="5" y="39"/>
                </a:cubicBezTo>
                <a:cubicBezTo>
                  <a:pt x="5" y="42"/>
                  <a:pt x="5" y="42"/>
                  <a:pt x="5" y="42"/>
                </a:cubicBezTo>
                <a:cubicBezTo>
                  <a:pt x="5" y="42"/>
                  <a:pt x="6" y="43"/>
                  <a:pt x="6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4" y="48"/>
                  <a:pt x="1" y="54"/>
                  <a:pt x="0" y="59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1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7" y="70"/>
                  <a:pt x="14" y="77"/>
                  <a:pt x="22" y="77"/>
                </a:cubicBezTo>
                <a:cubicBezTo>
                  <a:pt x="31" y="77"/>
                  <a:pt x="37" y="70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68" y="62"/>
                  <a:pt x="68" y="62"/>
                  <a:pt x="68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4" y="62"/>
                  <a:pt x="75" y="62"/>
                  <a:pt x="75" y="61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78" y="56"/>
                  <a:pt x="80" y="52"/>
                </a:cubicBezTo>
                <a:cubicBezTo>
                  <a:pt x="82" y="49"/>
                  <a:pt x="85" y="46"/>
                  <a:pt x="85" y="46"/>
                </a:cubicBezTo>
                <a:cubicBezTo>
                  <a:pt x="87" y="44"/>
                  <a:pt x="89" y="42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2" y="40"/>
                  <a:pt x="92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3" y="37"/>
                  <a:pt x="93" y="37"/>
                  <a:pt x="92" y="36"/>
                </a:cubicBezTo>
                <a:close/>
                <a:moveTo>
                  <a:pt x="29" y="62"/>
                </a:moveTo>
                <a:cubicBezTo>
                  <a:pt x="28" y="65"/>
                  <a:pt x="25" y="67"/>
                  <a:pt x="22" y="67"/>
                </a:cubicBezTo>
                <a:cubicBezTo>
                  <a:pt x="19" y="67"/>
                  <a:pt x="17" y="65"/>
                  <a:pt x="16" y="62"/>
                </a:cubicBezTo>
                <a:lnTo>
                  <a:pt x="29" y="62"/>
                </a:lnTo>
                <a:close/>
                <a:moveTo>
                  <a:pt x="22" y="71"/>
                </a:moveTo>
                <a:cubicBezTo>
                  <a:pt x="17" y="71"/>
                  <a:pt x="13" y="67"/>
                  <a:pt x="12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6"/>
                  <a:pt x="19" y="69"/>
                  <a:pt x="22" y="69"/>
                </a:cubicBezTo>
                <a:cubicBezTo>
                  <a:pt x="26" y="69"/>
                  <a:pt x="29" y="66"/>
                  <a:pt x="30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67"/>
                  <a:pt x="27" y="71"/>
                  <a:pt x="22" y="7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reeform 42">
            <a:extLst>
              <a:ext uri="{FF2B5EF4-FFF2-40B4-BE49-F238E27FC236}">
                <a16:creationId xmlns:a16="http://schemas.microsoft.com/office/drawing/2014/main" id="{1B8DE693-8EFE-9847-9074-381C5E2E202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5852575" y="5143721"/>
            <a:ext cx="691200" cy="509790"/>
          </a:xfrm>
          <a:custGeom>
            <a:avLst/>
            <a:gdLst/>
            <a:ahLst/>
            <a:cxnLst>
              <a:cxn ang="0">
                <a:pos x="118" y="58"/>
              </a:cxn>
              <a:cxn ang="0">
                <a:pos x="118" y="58"/>
              </a:cxn>
              <a:cxn ang="0">
                <a:pos x="118" y="58"/>
              </a:cxn>
              <a:cxn ang="0">
                <a:pos x="118" y="58"/>
              </a:cxn>
              <a:cxn ang="0">
                <a:pos x="110" y="54"/>
              </a:cxn>
              <a:cxn ang="0">
                <a:pos x="85" y="52"/>
              </a:cxn>
              <a:cxn ang="0">
                <a:pos x="78" y="42"/>
              </a:cxn>
              <a:cxn ang="0">
                <a:pos x="81" y="39"/>
              </a:cxn>
              <a:cxn ang="0">
                <a:pos x="78" y="36"/>
              </a:cxn>
              <a:cxn ang="0">
                <a:pos x="77" y="36"/>
              </a:cxn>
              <a:cxn ang="0">
                <a:pos x="77" y="36"/>
              </a:cxn>
              <a:cxn ang="0">
                <a:pos x="73" y="36"/>
              </a:cxn>
              <a:cxn ang="0">
                <a:pos x="65" y="25"/>
              </a:cxn>
              <a:cxn ang="0">
                <a:pos x="65" y="25"/>
              </a:cxn>
              <a:cxn ang="0">
                <a:pos x="69" y="22"/>
              </a:cxn>
              <a:cxn ang="0">
                <a:pos x="65" y="18"/>
              </a:cxn>
              <a:cxn ang="0">
                <a:pos x="65" y="18"/>
              </a:cxn>
              <a:cxn ang="0">
                <a:pos x="60" y="18"/>
              </a:cxn>
              <a:cxn ang="0">
                <a:pos x="56" y="13"/>
              </a:cxn>
              <a:cxn ang="0">
                <a:pos x="49" y="4"/>
              </a:cxn>
              <a:cxn ang="0">
                <a:pos x="43" y="0"/>
              </a:cxn>
              <a:cxn ang="0">
                <a:pos x="37" y="0"/>
              </a:cxn>
              <a:cxn ang="0">
                <a:pos x="48" y="25"/>
              </a:cxn>
              <a:cxn ang="0">
                <a:pos x="52" y="36"/>
              </a:cxn>
              <a:cxn ang="0">
                <a:pos x="55" y="47"/>
              </a:cxn>
              <a:cxn ang="0">
                <a:pos x="45" y="53"/>
              </a:cxn>
              <a:cxn ang="0">
                <a:pos x="20" y="54"/>
              </a:cxn>
              <a:cxn ang="0">
                <a:pos x="8" y="38"/>
              </a:cxn>
              <a:cxn ang="0">
                <a:pos x="0" y="37"/>
              </a:cxn>
              <a:cxn ang="0">
                <a:pos x="5" y="56"/>
              </a:cxn>
              <a:cxn ang="0">
                <a:pos x="5" y="56"/>
              </a:cxn>
              <a:cxn ang="0">
                <a:pos x="2" y="58"/>
              </a:cxn>
              <a:cxn ang="0">
                <a:pos x="5" y="61"/>
              </a:cxn>
              <a:cxn ang="0">
                <a:pos x="5" y="61"/>
              </a:cxn>
              <a:cxn ang="0">
                <a:pos x="0" y="79"/>
              </a:cxn>
              <a:cxn ang="0">
                <a:pos x="8" y="78"/>
              </a:cxn>
              <a:cxn ang="0">
                <a:pos x="20" y="62"/>
              </a:cxn>
              <a:cxn ang="0">
                <a:pos x="45" y="63"/>
              </a:cxn>
              <a:cxn ang="0">
                <a:pos x="55" y="69"/>
              </a:cxn>
              <a:cxn ang="0">
                <a:pos x="52" y="81"/>
              </a:cxn>
              <a:cxn ang="0">
                <a:pos x="48" y="91"/>
              </a:cxn>
              <a:cxn ang="0">
                <a:pos x="37" y="116"/>
              </a:cxn>
              <a:cxn ang="0">
                <a:pos x="43" y="116"/>
              </a:cxn>
              <a:cxn ang="0">
                <a:pos x="49" y="112"/>
              </a:cxn>
              <a:cxn ang="0">
                <a:pos x="56" y="103"/>
              </a:cxn>
              <a:cxn ang="0">
                <a:pos x="60" y="98"/>
              </a:cxn>
              <a:cxn ang="0">
                <a:pos x="65" y="98"/>
              </a:cxn>
              <a:cxn ang="0">
                <a:pos x="65" y="98"/>
              </a:cxn>
              <a:cxn ang="0">
                <a:pos x="69" y="95"/>
              </a:cxn>
              <a:cxn ang="0">
                <a:pos x="65" y="91"/>
              </a:cxn>
              <a:cxn ang="0">
                <a:pos x="65" y="91"/>
              </a:cxn>
              <a:cxn ang="0">
                <a:pos x="73" y="81"/>
              </a:cxn>
              <a:cxn ang="0">
                <a:pos x="78" y="81"/>
              </a:cxn>
              <a:cxn ang="0">
                <a:pos x="78" y="81"/>
              </a:cxn>
              <a:cxn ang="0">
                <a:pos x="81" y="77"/>
              </a:cxn>
              <a:cxn ang="0">
                <a:pos x="78" y="74"/>
              </a:cxn>
              <a:cxn ang="0">
                <a:pos x="85" y="65"/>
              </a:cxn>
              <a:cxn ang="0">
                <a:pos x="110" y="62"/>
              </a:cxn>
              <a:cxn ang="0">
                <a:pos x="118" y="58"/>
              </a:cxn>
            </a:cxnLst>
            <a:rect l="0" t="0" r="r" b="b"/>
            <a:pathLst>
              <a:path w="118" h="116">
                <a:moveTo>
                  <a:pt x="118" y="58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6"/>
                  <a:pt x="115" y="55"/>
                  <a:pt x="110" y="54"/>
                </a:cubicBezTo>
                <a:cubicBezTo>
                  <a:pt x="105" y="53"/>
                  <a:pt x="97" y="52"/>
                  <a:pt x="85" y="52"/>
                </a:cubicBezTo>
                <a:cubicBezTo>
                  <a:pt x="83" y="49"/>
                  <a:pt x="81" y="46"/>
                  <a:pt x="78" y="42"/>
                </a:cubicBezTo>
                <a:cubicBezTo>
                  <a:pt x="80" y="42"/>
                  <a:pt x="81" y="41"/>
                  <a:pt x="81" y="39"/>
                </a:cubicBezTo>
                <a:cubicBezTo>
                  <a:pt x="81" y="37"/>
                  <a:pt x="80" y="36"/>
                  <a:pt x="78" y="36"/>
                </a:cubicBezTo>
                <a:cubicBezTo>
                  <a:pt x="78" y="36"/>
                  <a:pt x="78" y="36"/>
                  <a:pt x="77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3" y="36"/>
                  <a:pt x="73" y="36"/>
                  <a:pt x="73" y="3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7" y="25"/>
                  <a:pt x="69" y="23"/>
                  <a:pt x="69" y="22"/>
                </a:cubicBezTo>
                <a:cubicBezTo>
                  <a:pt x="69" y="20"/>
                  <a:pt x="67" y="18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56" y="13"/>
                  <a:pt x="56" y="13"/>
                  <a:pt x="56" y="13"/>
                </a:cubicBezTo>
                <a:cubicBezTo>
                  <a:pt x="54" y="10"/>
                  <a:pt x="52" y="7"/>
                  <a:pt x="49" y="4"/>
                </a:cubicBezTo>
                <a:cubicBezTo>
                  <a:pt x="47" y="1"/>
                  <a:pt x="45" y="0"/>
                  <a:pt x="4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40" y="7"/>
                  <a:pt x="44" y="15"/>
                  <a:pt x="48" y="25"/>
                </a:cubicBezTo>
                <a:cubicBezTo>
                  <a:pt x="49" y="28"/>
                  <a:pt x="51" y="32"/>
                  <a:pt x="52" y="36"/>
                </a:cubicBezTo>
                <a:cubicBezTo>
                  <a:pt x="54" y="40"/>
                  <a:pt x="55" y="44"/>
                  <a:pt x="55" y="47"/>
                </a:cubicBezTo>
                <a:cubicBezTo>
                  <a:pt x="55" y="51"/>
                  <a:pt x="51" y="53"/>
                  <a:pt x="45" y="53"/>
                </a:cubicBezTo>
                <a:cubicBezTo>
                  <a:pt x="20" y="54"/>
                  <a:pt x="20" y="54"/>
                  <a:pt x="20" y="54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8"/>
                  <a:pt x="4" y="38"/>
                  <a:pt x="0" y="37"/>
                </a:cubicBezTo>
                <a:cubicBezTo>
                  <a:pt x="5" y="56"/>
                  <a:pt x="5" y="56"/>
                  <a:pt x="5" y="56"/>
                </a:cubicBezTo>
                <a:cubicBezTo>
                  <a:pt x="5" y="56"/>
                  <a:pt x="5" y="56"/>
                  <a:pt x="5" y="56"/>
                </a:cubicBezTo>
                <a:cubicBezTo>
                  <a:pt x="3" y="56"/>
                  <a:pt x="2" y="57"/>
                  <a:pt x="2" y="58"/>
                </a:cubicBezTo>
                <a:cubicBezTo>
                  <a:pt x="2" y="60"/>
                  <a:pt x="3" y="61"/>
                  <a:pt x="5" y="61"/>
                </a:cubicBezTo>
                <a:cubicBezTo>
                  <a:pt x="5" y="61"/>
                  <a:pt x="5" y="61"/>
                  <a:pt x="5" y="61"/>
                </a:cubicBezTo>
                <a:cubicBezTo>
                  <a:pt x="0" y="79"/>
                  <a:pt x="0" y="79"/>
                  <a:pt x="0" y="79"/>
                </a:cubicBezTo>
                <a:cubicBezTo>
                  <a:pt x="4" y="79"/>
                  <a:pt x="7" y="78"/>
                  <a:pt x="8" y="78"/>
                </a:cubicBezTo>
                <a:cubicBezTo>
                  <a:pt x="20" y="62"/>
                  <a:pt x="20" y="62"/>
                  <a:pt x="20" y="62"/>
                </a:cubicBezTo>
                <a:cubicBezTo>
                  <a:pt x="45" y="63"/>
                  <a:pt x="45" y="63"/>
                  <a:pt x="45" y="63"/>
                </a:cubicBezTo>
                <a:cubicBezTo>
                  <a:pt x="51" y="63"/>
                  <a:pt x="55" y="65"/>
                  <a:pt x="55" y="69"/>
                </a:cubicBezTo>
                <a:cubicBezTo>
                  <a:pt x="55" y="72"/>
                  <a:pt x="54" y="76"/>
                  <a:pt x="52" y="81"/>
                </a:cubicBezTo>
                <a:cubicBezTo>
                  <a:pt x="51" y="84"/>
                  <a:pt x="49" y="88"/>
                  <a:pt x="48" y="91"/>
                </a:cubicBezTo>
                <a:cubicBezTo>
                  <a:pt x="44" y="101"/>
                  <a:pt x="40" y="109"/>
                  <a:pt x="37" y="116"/>
                </a:cubicBezTo>
                <a:cubicBezTo>
                  <a:pt x="43" y="116"/>
                  <a:pt x="43" y="116"/>
                  <a:pt x="43" y="116"/>
                </a:cubicBezTo>
                <a:cubicBezTo>
                  <a:pt x="45" y="116"/>
                  <a:pt x="47" y="115"/>
                  <a:pt x="49" y="112"/>
                </a:cubicBezTo>
                <a:cubicBezTo>
                  <a:pt x="52" y="109"/>
                  <a:pt x="54" y="106"/>
                  <a:pt x="56" y="103"/>
                </a:cubicBezTo>
                <a:cubicBezTo>
                  <a:pt x="60" y="98"/>
                  <a:pt x="60" y="98"/>
                  <a:pt x="60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5" y="98"/>
                  <a:pt x="65" y="98"/>
                  <a:pt x="65" y="98"/>
                </a:cubicBezTo>
                <a:cubicBezTo>
                  <a:pt x="67" y="98"/>
                  <a:pt x="69" y="97"/>
                  <a:pt x="69" y="95"/>
                </a:cubicBezTo>
                <a:cubicBezTo>
                  <a:pt x="69" y="93"/>
                  <a:pt x="67" y="91"/>
                  <a:pt x="65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73" y="81"/>
                  <a:pt x="73" y="81"/>
                  <a:pt x="73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80" y="80"/>
                  <a:pt x="81" y="79"/>
                  <a:pt x="81" y="77"/>
                </a:cubicBezTo>
                <a:cubicBezTo>
                  <a:pt x="81" y="75"/>
                  <a:pt x="80" y="74"/>
                  <a:pt x="78" y="74"/>
                </a:cubicBezTo>
                <a:cubicBezTo>
                  <a:pt x="81" y="70"/>
                  <a:pt x="83" y="67"/>
                  <a:pt x="85" y="65"/>
                </a:cubicBezTo>
                <a:cubicBezTo>
                  <a:pt x="97" y="64"/>
                  <a:pt x="105" y="64"/>
                  <a:pt x="110" y="62"/>
                </a:cubicBezTo>
                <a:cubicBezTo>
                  <a:pt x="115" y="61"/>
                  <a:pt x="118" y="60"/>
                  <a:pt x="118" y="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 46">
            <a:extLst>
              <a:ext uri="{FF2B5EF4-FFF2-40B4-BE49-F238E27FC236}">
                <a16:creationId xmlns:a16="http://schemas.microsoft.com/office/drawing/2014/main" id="{A43665D7-ECDC-DF41-8615-53D12EC1A3C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45694" y="5274324"/>
            <a:ext cx="482400" cy="248583"/>
          </a:xfrm>
          <a:custGeom>
            <a:avLst/>
            <a:gdLst/>
            <a:ahLst/>
            <a:cxnLst>
              <a:cxn ang="0">
                <a:pos x="33" y="42"/>
              </a:cxn>
              <a:cxn ang="0">
                <a:pos x="36" y="53"/>
              </a:cxn>
              <a:cxn ang="0">
                <a:pos x="48" y="50"/>
              </a:cxn>
              <a:cxn ang="0">
                <a:pos x="67" y="1"/>
              </a:cxn>
              <a:cxn ang="0">
                <a:pos x="33" y="42"/>
              </a:cxn>
              <a:cxn ang="0">
                <a:pos x="41" y="11"/>
              </a:cxn>
              <a:cxn ang="0">
                <a:pos x="46" y="12"/>
              </a:cxn>
              <a:cxn ang="0">
                <a:pos x="52" y="4"/>
              </a:cxn>
              <a:cxn ang="0">
                <a:pos x="41" y="3"/>
              </a:cxn>
              <a:cxn ang="0">
                <a:pos x="0" y="47"/>
              </a:cxn>
              <a:cxn ang="0">
                <a:pos x="0" y="51"/>
              </a:cxn>
              <a:cxn ang="0">
                <a:pos x="5" y="55"/>
              </a:cxn>
              <a:cxn ang="0">
                <a:pos x="8" y="51"/>
              </a:cxn>
              <a:cxn ang="0">
                <a:pos x="8" y="47"/>
              </a:cxn>
              <a:cxn ang="0">
                <a:pos x="41" y="11"/>
              </a:cxn>
              <a:cxn ang="0">
                <a:pos x="71" y="16"/>
              </a:cxn>
              <a:cxn ang="0">
                <a:pos x="67" y="25"/>
              </a:cxn>
              <a:cxn ang="0">
                <a:pos x="74" y="47"/>
              </a:cxn>
              <a:cxn ang="0">
                <a:pos x="74" y="51"/>
              </a:cxn>
              <a:cxn ang="0">
                <a:pos x="77" y="55"/>
              </a:cxn>
              <a:cxn ang="0">
                <a:pos x="78" y="55"/>
              </a:cxn>
              <a:cxn ang="0">
                <a:pos x="82" y="52"/>
              </a:cxn>
              <a:cxn ang="0">
                <a:pos x="82" y="47"/>
              </a:cxn>
              <a:cxn ang="0">
                <a:pos x="71" y="16"/>
              </a:cxn>
            </a:cxnLst>
            <a:rect l="0" t="0" r="r" b="b"/>
            <a:pathLst>
              <a:path w="82" h="56">
                <a:moveTo>
                  <a:pt x="33" y="42"/>
                </a:moveTo>
                <a:cubicBezTo>
                  <a:pt x="31" y="47"/>
                  <a:pt x="32" y="51"/>
                  <a:pt x="36" y="53"/>
                </a:cubicBezTo>
                <a:cubicBezTo>
                  <a:pt x="40" y="56"/>
                  <a:pt x="45" y="55"/>
                  <a:pt x="48" y="50"/>
                </a:cubicBezTo>
                <a:cubicBezTo>
                  <a:pt x="50" y="45"/>
                  <a:pt x="68" y="2"/>
                  <a:pt x="67" y="1"/>
                </a:cubicBezTo>
                <a:cubicBezTo>
                  <a:pt x="65" y="0"/>
                  <a:pt x="36" y="37"/>
                  <a:pt x="33" y="42"/>
                </a:cubicBezTo>
                <a:close/>
                <a:moveTo>
                  <a:pt x="41" y="11"/>
                </a:moveTo>
                <a:cubicBezTo>
                  <a:pt x="43" y="11"/>
                  <a:pt x="45" y="11"/>
                  <a:pt x="46" y="12"/>
                </a:cubicBezTo>
                <a:cubicBezTo>
                  <a:pt x="48" y="9"/>
                  <a:pt x="50" y="7"/>
                  <a:pt x="52" y="4"/>
                </a:cubicBezTo>
                <a:cubicBezTo>
                  <a:pt x="49" y="3"/>
                  <a:pt x="45" y="3"/>
                  <a:pt x="41" y="3"/>
                </a:cubicBezTo>
                <a:cubicBezTo>
                  <a:pt x="18" y="3"/>
                  <a:pt x="0" y="22"/>
                  <a:pt x="0" y="47"/>
                </a:cubicBezTo>
                <a:cubicBezTo>
                  <a:pt x="0" y="48"/>
                  <a:pt x="0" y="50"/>
                  <a:pt x="0" y="51"/>
                </a:cubicBezTo>
                <a:cubicBezTo>
                  <a:pt x="1" y="54"/>
                  <a:pt x="3" y="55"/>
                  <a:pt x="5" y="55"/>
                </a:cubicBezTo>
                <a:cubicBezTo>
                  <a:pt x="7" y="55"/>
                  <a:pt x="9" y="53"/>
                  <a:pt x="8" y="51"/>
                </a:cubicBezTo>
                <a:cubicBezTo>
                  <a:pt x="8" y="50"/>
                  <a:pt x="8" y="48"/>
                  <a:pt x="8" y="47"/>
                </a:cubicBezTo>
                <a:cubicBezTo>
                  <a:pt x="8" y="27"/>
                  <a:pt x="23" y="11"/>
                  <a:pt x="41" y="11"/>
                </a:cubicBezTo>
                <a:close/>
                <a:moveTo>
                  <a:pt x="71" y="16"/>
                </a:moveTo>
                <a:cubicBezTo>
                  <a:pt x="69" y="19"/>
                  <a:pt x="68" y="22"/>
                  <a:pt x="67" y="25"/>
                </a:cubicBezTo>
                <a:cubicBezTo>
                  <a:pt x="71" y="31"/>
                  <a:pt x="74" y="39"/>
                  <a:pt x="74" y="47"/>
                </a:cubicBezTo>
                <a:cubicBezTo>
                  <a:pt x="74" y="48"/>
                  <a:pt x="74" y="50"/>
                  <a:pt x="74" y="51"/>
                </a:cubicBezTo>
                <a:cubicBezTo>
                  <a:pt x="73" y="53"/>
                  <a:pt x="75" y="55"/>
                  <a:pt x="77" y="55"/>
                </a:cubicBezTo>
                <a:cubicBezTo>
                  <a:pt x="77" y="55"/>
                  <a:pt x="78" y="55"/>
                  <a:pt x="78" y="55"/>
                </a:cubicBezTo>
                <a:cubicBezTo>
                  <a:pt x="80" y="55"/>
                  <a:pt x="82" y="54"/>
                  <a:pt x="82" y="52"/>
                </a:cubicBezTo>
                <a:cubicBezTo>
                  <a:pt x="82" y="50"/>
                  <a:pt x="82" y="49"/>
                  <a:pt x="82" y="47"/>
                </a:cubicBezTo>
                <a:cubicBezTo>
                  <a:pt x="82" y="35"/>
                  <a:pt x="78" y="24"/>
                  <a:pt x="71" y="1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reeform 50">
            <a:extLst>
              <a:ext uri="{FF2B5EF4-FFF2-40B4-BE49-F238E27FC236}">
                <a16:creationId xmlns:a16="http://schemas.microsoft.com/office/drawing/2014/main" id="{DFFB2F23-53D3-6E4C-8D09-090EAB46CD12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882618" y="5282560"/>
            <a:ext cx="475200" cy="232145"/>
          </a:xfrm>
          <a:custGeom>
            <a:avLst/>
            <a:gdLst/>
            <a:ahLst/>
            <a:cxnLst>
              <a:cxn ang="0">
                <a:pos x="62" y="15"/>
              </a:cxn>
              <a:cxn ang="0">
                <a:pos x="59" y="15"/>
              </a:cxn>
              <a:cxn ang="0">
                <a:pos x="38" y="0"/>
              </a:cxn>
              <a:cxn ang="0">
                <a:pos x="16" y="21"/>
              </a:cxn>
              <a:cxn ang="0">
                <a:pos x="16" y="24"/>
              </a:cxn>
              <a:cxn ang="0">
                <a:pos x="14" y="24"/>
              </a:cxn>
              <a:cxn ang="0">
                <a:pos x="0" y="38"/>
              </a:cxn>
              <a:cxn ang="0">
                <a:pos x="14" y="53"/>
              </a:cxn>
              <a:cxn ang="0">
                <a:pos x="62" y="53"/>
              </a:cxn>
              <a:cxn ang="0">
                <a:pos x="82" y="34"/>
              </a:cxn>
              <a:cxn ang="0">
                <a:pos x="62" y="15"/>
              </a:cxn>
            </a:cxnLst>
            <a:rect l="0" t="0" r="r" b="b"/>
            <a:pathLst>
              <a:path w="82" h="53">
                <a:moveTo>
                  <a:pt x="62" y="15"/>
                </a:moveTo>
                <a:cubicBezTo>
                  <a:pt x="61" y="15"/>
                  <a:pt x="60" y="15"/>
                  <a:pt x="59" y="15"/>
                </a:cubicBezTo>
                <a:cubicBezTo>
                  <a:pt x="56" y="6"/>
                  <a:pt x="48" y="0"/>
                  <a:pt x="38" y="0"/>
                </a:cubicBezTo>
                <a:cubicBezTo>
                  <a:pt x="26" y="0"/>
                  <a:pt x="16" y="9"/>
                  <a:pt x="16" y="21"/>
                </a:cubicBezTo>
                <a:cubicBezTo>
                  <a:pt x="16" y="22"/>
                  <a:pt x="16" y="23"/>
                  <a:pt x="16" y="24"/>
                </a:cubicBezTo>
                <a:cubicBezTo>
                  <a:pt x="16" y="24"/>
                  <a:pt x="15" y="24"/>
                  <a:pt x="14" y="24"/>
                </a:cubicBezTo>
                <a:cubicBezTo>
                  <a:pt x="6" y="24"/>
                  <a:pt x="0" y="30"/>
                  <a:pt x="0" y="38"/>
                </a:cubicBezTo>
                <a:cubicBezTo>
                  <a:pt x="0" y="46"/>
                  <a:pt x="6" y="53"/>
                  <a:pt x="14" y="53"/>
                </a:cubicBezTo>
                <a:cubicBezTo>
                  <a:pt x="62" y="53"/>
                  <a:pt x="62" y="53"/>
                  <a:pt x="62" y="53"/>
                </a:cubicBezTo>
                <a:cubicBezTo>
                  <a:pt x="73" y="53"/>
                  <a:pt x="82" y="44"/>
                  <a:pt x="82" y="34"/>
                </a:cubicBezTo>
                <a:cubicBezTo>
                  <a:pt x="82" y="23"/>
                  <a:pt x="73" y="15"/>
                  <a:pt x="62" y="1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54">
            <a:extLst>
              <a:ext uri="{FF2B5EF4-FFF2-40B4-BE49-F238E27FC236}">
                <a16:creationId xmlns:a16="http://schemas.microsoft.com/office/drawing/2014/main" id="{22C07CF7-54DB-B140-AA89-D83F6EF2B59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911666" y="5281145"/>
            <a:ext cx="475200" cy="234942"/>
          </a:xfrm>
          <a:custGeom>
            <a:avLst/>
            <a:gdLst/>
            <a:ahLst/>
            <a:cxnLst>
              <a:cxn ang="0">
                <a:pos x="62" y="14"/>
              </a:cxn>
              <a:cxn ang="0">
                <a:pos x="58" y="15"/>
              </a:cxn>
              <a:cxn ang="0">
                <a:pos x="38" y="0"/>
              </a:cxn>
              <a:cxn ang="0">
                <a:pos x="16" y="21"/>
              </a:cxn>
              <a:cxn ang="0">
                <a:pos x="16" y="24"/>
              </a:cxn>
              <a:cxn ang="0">
                <a:pos x="14" y="24"/>
              </a:cxn>
              <a:cxn ang="0">
                <a:pos x="0" y="38"/>
              </a:cxn>
              <a:cxn ang="0">
                <a:pos x="14" y="53"/>
              </a:cxn>
              <a:cxn ang="0">
                <a:pos x="35" y="53"/>
              </a:cxn>
              <a:cxn ang="0">
                <a:pos x="35" y="37"/>
              </a:cxn>
              <a:cxn ang="0">
                <a:pos x="26" y="37"/>
              </a:cxn>
              <a:cxn ang="0">
                <a:pos x="40" y="18"/>
              </a:cxn>
              <a:cxn ang="0">
                <a:pos x="55" y="37"/>
              </a:cxn>
              <a:cxn ang="0">
                <a:pos x="46" y="37"/>
              </a:cxn>
              <a:cxn ang="0">
                <a:pos x="46" y="53"/>
              </a:cxn>
              <a:cxn ang="0">
                <a:pos x="62" y="53"/>
              </a:cxn>
              <a:cxn ang="0">
                <a:pos x="81" y="34"/>
              </a:cxn>
              <a:cxn ang="0">
                <a:pos x="62" y="14"/>
              </a:cxn>
            </a:cxnLst>
            <a:rect l="0" t="0" r="r" b="b"/>
            <a:pathLst>
              <a:path w="81" h="53">
                <a:moveTo>
                  <a:pt x="62" y="14"/>
                </a:moveTo>
                <a:cubicBezTo>
                  <a:pt x="61" y="14"/>
                  <a:pt x="60" y="15"/>
                  <a:pt x="58" y="15"/>
                </a:cubicBezTo>
                <a:cubicBezTo>
                  <a:pt x="56" y="6"/>
                  <a:pt x="47" y="0"/>
                  <a:pt x="38" y="0"/>
                </a:cubicBezTo>
                <a:cubicBezTo>
                  <a:pt x="26" y="0"/>
                  <a:pt x="16" y="9"/>
                  <a:pt x="16" y="21"/>
                </a:cubicBezTo>
                <a:cubicBezTo>
                  <a:pt x="16" y="22"/>
                  <a:pt x="16" y="23"/>
                  <a:pt x="16" y="24"/>
                </a:cubicBezTo>
                <a:cubicBezTo>
                  <a:pt x="16" y="24"/>
                  <a:pt x="15" y="24"/>
                  <a:pt x="14" y="24"/>
                </a:cubicBezTo>
                <a:cubicBezTo>
                  <a:pt x="6" y="24"/>
                  <a:pt x="0" y="30"/>
                  <a:pt x="0" y="38"/>
                </a:cubicBezTo>
                <a:cubicBezTo>
                  <a:pt x="0" y="46"/>
                  <a:pt x="6" y="53"/>
                  <a:pt x="14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37"/>
                  <a:pt x="35" y="37"/>
                  <a:pt x="35" y="37"/>
                </a:cubicBezTo>
                <a:cubicBezTo>
                  <a:pt x="26" y="37"/>
                  <a:pt x="26" y="37"/>
                  <a:pt x="26" y="37"/>
                </a:cubicBezTo>
                <a:cubicBezTo>
                  <a:pt x="40" y="18"/>
                  <a:pt x="40" y="18"/>
                  <a:pt x="40" y="18"/>
                </a:cubicBezTo>
                <a:cubicBezTo>
                  <a:pt x="55" y="37"/>
                  <a:pt x="55" y="37"/>
                  <a:pt x="55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53"/>
                  <a:pt x="46" y="53"/>
                  <a:pt x="46" y="53"/>
                </a:cubicBezTo>
                <a:cubicBezTo>
                  <a:pt x="62" y="53"/>
                  <a:pt x="62" y="53"/>
                  <a:pt x="62" y="53"/>
                </a:cubicBezTo>
                <a:cubicBezTo>
                  <a:pt x="73" y="53"/>
                  <a:pt x="81" y="44"/>
                  <a:pt x="81" y="34"/>
                </a:cubicBezTo>
                <a:cubicBezTo>
                  <a:pt x="81" y="23"/>
                  <a:pt x="73" y="14"/>
                  <a:pt x="62" y="1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58">
            <a:extLst>
              <a:ext uri="{FF2B5EF4-FFF2-40B4-BE49-F238E27FC236}">
                <a16:creationId xmlns:a16="http://schemas.microsoft.com/office/drawing/2014/main" id="{40B33A56-B533-A84E-883E-D4BF110A102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902764" y="5243882"/>
            <a:ext cx="482400" cy="309500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20" y="20"/>
              </a:cxn>
              <a:cxn ang="0">
                <a:pos x="33" y="20"/>
              </a:cxn>
              <a:cxn ang="0">
                <a:pos x="33" y="41"/>
              </a:cxn>
              <a:cxn ang="0">
                <a:pos x="49" y="41"/>
              </a:cxn>
              <a:cxn ang="0">
                <a:pos x="49" y="20"/>
              </a:cxn>
              <a:cxn ang="0">
                <a:pos x="62" y="20"/>
              </a:cxn>
              <a:cxn ang="0">
                <a:pos x="41" y="0"/>
              </a:cxn>
              <a:cxn ang="0">
                <a:pos x="79" y="48"/>
              </a:cxn>
              <a:cxn ang="0">
                <a:pos x="66" y="39"/>
              </a:cxn>
              <a:cxn ang="0">
                <a:pos x="58" y="39"/>
              </a:cxn>
              <a:cxn ang="0">
                <a:pos x="72" y="49"/>
              </a:cxn>
              <a:cxn ang="0">
                <a:pos x="58" y="49"/>
              </a:cxn>
              <a:cxn ang="0">
                <a:pos x="57" y="50"/>
              </a:cxn>
              <a:cxn ang="0">
                <a:pos x="53" y="59"/>
              </a:cxn>
              <a:cxn ang="0">
                <a:pos x="29" y="59"/>
              </a:cxn>
              <a:cxn ang="0">
                <a:pos x="25" y="50"/>
              </a:cxn>
              <a:cxn ang="0">
                <a:pos x="24" y="49"/>
              </a:cxn>
              <a:cxn ang="0">
                <a:pos x="10" y="49"/>
              </a:cxn>
              <a:cxn ang="0">
                <a:pos x="24" y="39"/>
              </a:cxn>
              <a:cxn ang="0">
                <a:pos x="16" y="39"/>
              </a:cxn>
              <a:cxn ang="0">
                <a:pos x="3" y="48"/>
              </a:cxn>
              <a:cxn ang="0">
                <a:pos x="0" y="54"/>
              </a:cxn>
              <a:cxn ang="0">
                <a:pos x="2" y="66"/>
              </a:cxn>
              <a:cxn ang="0">
                <a:pos x="8" y="70"/>
              </a:cxn>
              <a:cxn ang="0">
                <a:pos x="74" y="70"/>
              </a:cxn>
              <a:cxn ang="0">
                <a:pos x="80" y="66"/>
              </a:cxn>
              <a:cxn ang="0">
                <a:pos x="82" y="54"/>
              </a:cxn>
              <a:cxn ang="0">
                <a:pos x="79" y="48"/>
              </a:cxn>
            </a:cxnLst>
            <a:rect l="0" t="0" r="r" b="b"/>
            <a:pathLst>
              <a:path w="82" h="70">
                <a:moveTo>
                  <a:pt x="41" y="0"/>
                </a:moveTo>
                <a:cubicBezTo>
                  <a:pt x="20" y="20"/>
                  <a:pt x="20" y="20"/>
                  <a:pt x="20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41"/>
                  <a:pt x="33" y="41"/>
                  <a:pt x="33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20"/>
                  <a:pt x="49" y="20"/>
                  <a:pt x="49" y="20"/>
                </a:cubicBezTo>
                <a:cubicBezTo>
                  <a:pt x="62" y="20"/>
                  <a:pt x="62" y="20"/>
                  <a:pt x="62" y="20"/>
                </a:cubicBezTo>
                <a:lnTo>
                  <a:pt x="41" y="0"/>
                </a:lnTo>
                <a:close/>
                <a:moveTo>
                  <a:pt x="79" y="48"/>
                </a:moveTo>
                <a:cubicBezTo>
                  <a:pt x="66" y="39"/>
                  <a:pt x="66" y="39"/>
                  <a:pt x="66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72" y="49"/>
                  <a:pt x="72" y="49"/>
                  <a:pt x="72" y="49"/>
                </a:cubicBezTo>
                <a:cubicBezTo>
                  <a:pt x="58" y="49"/>
                  <a:pt x="58" y="49"/>
                  <a:pt x="58" y="49"/>
                </a:cubicBezTo>
                <a:cubicBezTo>
                  <a:pt x="57" y="49"/>
                  <a:pt x="57" y="50"/>
                  <a:pt x="57" y="50"/>
                </a:cubicBezTo>
                <a:cubicBezTo>
                  <a:pt x="53" y="59"/>
                  <a:pt x="53" y="59"/>
                  <a:pt x="53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50"/>
                  <a:pt x="25" y="49"/>
                  <a:pt x="24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24" y="39"/>
                  <a:pt x="24" y="39"/>
                  <a:pt x="24" y="39"/>
                </a:cubicBezTo>
                <a:cubicBezTo>
                  <a:pt x="16" y="39"/>
                  <a:pt x="16" y="39"/>
                  <a:pt x="16" y="39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9"/>
                  <a:pt x="0" y="51"/>
                  <a:pt x="0" y="54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68"/>
                  <a:pt x="5" y="70"/>
                  <a:pt x="8" y="70"/>
                </a:cubicBezTo>
                <a:cubicBezTo>
                  <a:pt x="74" y="70"/>
                  <a:pt x="74" y="70"/>
                  <a:pt x="74" y="70"/>
                </a:cubicBezTo>
                <a:cubicBezTo>
                  <a:pt x="77" y="70"/>
                  <a:pt x="79" y="68"/>
                  <a:pt x="80" y="66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1"/>
                  <a:pt x="81" y="49"/>
                  <a:pt x="79" y="4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62">
            <a:extLst>
              <a:ext uri="{FF2B5EF4-FFF2-40B4-BE49-F238E27FC236}">
                <a16:creationId xmlns:a16="http://schemas.microsoft.com/office/drawing/2014/main" id="{9C7CA996-F184-C441-9313-05640B5AF07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23609" y="5243882"/>
            <a:ext cx="482400" cy="309500"/>
          </a:xfrm>
          <a:custGeom>
            <a:avLst/>
            <a:gdLst/>
            <a:ahLst/>
            <a:cxnLst>
              <a:cxn ang="0">
                <a:pos x="79" y="48"/>
              </a:cxn>
              <a:cxn ang="0">
                <a:pos x="66" y="39"/>
              </a:cxn>
              <a:cxn ang="0">
                <a:pos x="58" y="39"/>
              </a:cxn>
              <a:cxn ang="0">
                <a:pos x="72" y="49"/>
              </a:cxn>
              <a:cxn ang="0">
                <a:pos x="58" y="49"/>
              </a:cxn>
              <a:cxn ang="0">
                <a:pos x="57" y="50"/>
              </a:cxn>
              <a:cxn ang="0">
                <a:pos x="53" y="59"/>
              </a:cxn>
              <a:cxn ang="0">
                <a:pos x="29" y="59"/>
              </a:cxn>
              <a:cxn ang="0">
                <a:pos x="25" y="50"/>
              </a:cxn>
              <a:cxn ang="0">
                <a:pos x="24" y="49"/>
              </a:cxn>
              <a:cxn ang="0">
                <a:pos x="10" y="49"/>
              </a:cxn>
              <a:cxn ang="0">
                <a:pos x="24" y="39"/>
              </a:cxn>
              <a:cxn ang="0">
                <a:pos x="16" y="39"/>
              </a:cxn>
              <a:cxn ang="0">
                <a:pos x="3" y="48"/>
              </a:cxn>
              <a:cxn ang="0">
                <a:pos x="0" y="54"/>
              </a:cxn>
              <a:cxn ang="0">
                <a:pos x="2" y="66"/>
              </a:cxn>
              <a:cxn ang="0">
                <a:pos x="8" y="70"/>
              </a:cxn>
              <a:cxn ang="0">
                <a:pos x="74" y="70"/>
              </a:cxn>
              <a:cxn ang="0">
                <a:pos x="79" y="66"/>
              </a:cxn>
              <a:cxn ang="0">
                <a:pos x="82" y="54"/>
              </a:cxn>
              <a:cxn ang="0">
                <a:pos x="79" y="48"/>
              </a:cxn>
              <a:cxn ang="0">
                <a:pos x="62" y="21"/>
              </a:cxn>
              <a:cxn ang="0">
                <a:pos x="49" y="21"/>
              </a:cxn>
              <a:cxn ang="0">
                <a:pos x="49" y="0"/>
              </a:cxn>
              <a:cxn ang="0">
                <a:pos x="33" y="0"/>
              </a:cxn>
              <a:cxn ang="0">
                <a:pos x="33" y="21"/>
              </a:cxn>
              <a:cxn ang="0">
                <a:pos x="20" y="21"/>
              </a:cxn>
              <a:cxn ang="0">
                <a:pos x="41" y="41"/>
              </a:cxn>
              <a:cxn ang="0">
                <a:pos x="62" y="21"/>
              </a:cxn>
            </a:cxnLst>
            <a:rect l="0" t="0" r="r" b="b"/>
            <a:pathLst>
              <a:path w="82" h="70">
                <a:moveTo>
                  <a:pt x="79" y="48"/>
                </a:moveTo>
                <a:cubicBezTo>
                  <a:pt x="66" y="39"/>
                  <a:pt x="66" y="39"/>
                  <a:pt x="66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72" y="49"/>
                  <a:pt x="72" y="49"/>
                  <a:pt x="72" y="49"/>
                </a:cubicBezTo>
                <a:cubicBezTo>
                  <a:pt x="58" y="49"/>
                  <a:pt x="58" y="49"/>
                  <a:pt x="58" y="49"/>
                </a:cubicBezTo>
                <a:cubicBezTo>
                  <a:pt x="57" y="49"/>
                  <a:pt x="57" y="50"/>
                  <a:pt x="57" y="50"/>
                </a:cubicBezTo>
                <a:cubicBezTo>
                  <a:pt x="53" y="59"/>
                  <a:pt x="53" y="59"/>
                  <a:pt x="53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50"/>
                  <a:pt x="25" y="49"/>
                  <a:pt x="24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24" y="39"/>
                  <a:pt x="24" y="39"/>
                  <a:pt x="24" y="39"/>
                </a:cubicBezTo>
                <a:cubicBezTo>
                  <a:pt x="16" y="39"/>
                  <a:pt x="16" y="39"/>
                  <a:pt x="16" y="39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9"/>
                  <a:pt x="0" y="51"/>
                  <a:pt x="0" y="54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68"/>
                  <a:pt x="5" y="70"/>
                  <a:pt x="8" y="70"/>
                </a:cubicBezTo>
                <a:cubicBezTo>
                  <a:pt x="74" y="70"/>
                  <a:pt x="74" y="70"/>
                  <a:pt x="74" y="70"/>
                </a:cubicBezTo>
                <a:cubicBezTo>
                  <a:pt x="77" y="70"/>
                  <a:pt x="79" y="68"/>
                  <a:pt x="79" y="66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1"/>
                  <a:pt x="81" y="49"/>
                  <a:pt x="79" y="48"/>
                </a:cubicBezTo>
                <a:close/>
                <a:moveTo>
                  <a:pt x="62" y="21"/>
                </a:moveTo>
                <a:cubicBezTo>
                  <a:pt x="49" y="21"/>
                  <a:pt x="49" y="21"/>
                  <a:pt x="49" y="21"/>
                </a:cubicBezTo>
                <a:cubicBezTo>
                  <a:pt x="49" y="0"/>
                  <a:pt x="49" y="0"/>
                  <a:pt x="49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21"/>
                  <a:pt x="33" y="21"/>
                  <a:pt x="33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41" y="41"/>
                  <a:pt x="41" y="41"/>
                  <a:pt x="41" y="41"/>
                </a:cubicBezTo>
                <a:lnTo>
                  <a:pt x="62" y="2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Freeform 66">
            <a:extLst>
              <a:ext uri="{FF2B5EF4-FFF2-40B4-BE49-F238E27FC236}">
                <a16:creationId xmlns:a16="http://schemas.microsoft.com/office/drawing/2014/main" id="{E4EE325E-775D-D44B-A09E-431D06FAA29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916099" y="5316847"/>
            <a:ext cx="482400" cy="163571"/>
          </a:xfrm>
          <a:custGeom>
            <a:avLst/>
            <a:gdLst/>
            <a:ahLst/>
            <a:cxnLst>
              <a:cxn ang="0">
                <a:pos x="80" y="14"/>
              </a:cxn>
              <a:cxn ang="0">
                <a:pos x="67" y="1"/>
              </a:cxn>
              <a:cxn ang="0">
                <a:pos x="62" y="0"/>
              </a:cxn>
              <a:cxn ang="0">
                <a:pos x="41" y="0"/>
              </a:cxn>
              <a:cxn ang="0">
                <a:pos x="20" y="0"/>
              </a:cxn>
              <a:cxn ang="0">
                <a:pos x="16" y="1"/>
              </a:cxn>
              <a:cxn ang="0">
                <a:pos x="3" y="14"/>
              </a:cxn>
              <a:cxn ang="0">
                <a:pos x="1" y="20"/>
              </a:cxn>
              <a:cxn ang="0">
                <a:pos x="3" y="33"/>
              </a:cxn>
              <a:cxn ang="0">
                <a:pos x="8" y="37"/>
              </a:cxn>
              <a:cxn ang="0">
                <a:pos x="75" y="37"/>
              </a:cxn>
              <a:cxn ang="0">
                <a:pos x="80" y="33"/>
              </a:cxn>
              <a:cxn ang="0">
                <a:pos x="82" y="20"/>
              </a:cxn>
              <a:cxn ang="0">
                <a:pos x="80" y="14"/>
              </a:cxn>
              <a:cxn ang="0">
                <a:pos x="58" y="17"/>
              </a:cxn>
              <a:cxn ang="0">
                <a:pos x="57" y="17"/>
              </a:cxn>
              <a:cxn ang="0">
                <a:pos x="54" y="26"/>
              </a:cxn>
              <a:cxn ang="0">
                <a:pos x="29" y="26"/>
              </a:cxn>
              <a:cxn ang="0">
                <a:pos x="26" y="17"/>
              </a:cxn>
              <a:cxn ang="0">
                <a:pos x="25" y="17"/>
              </a:cxn>
              <a:cxn ang="0">
                <a:pos x="10" y="17"/>
              </a:cxn>
              <a:cxn ang="0">
                <a:pos x="19" y="7"/>
              </a:cxn>
              <a:cxn ang="0">
                <a:pos x="64" y="7"/>
              </a:cxn>
              <a:cxn ang="0">
                <a:pos x="72" y="17"/>
              </a:cxn>
              <a:cxn ang="0">
                <a:pos x="58" y="17"/>
              </a:cxn>
            </a:cxnLst>
            <a:rect l="0" t="0" r="r" b="b"/>
            <a:pathLst>
              <a:path w="83" h="37">
                <a:moveTo>
                  <a:pt x="80" y="14"/>
                </a:moveTo>
                <a:cubicBezTo>
                  <a:pt x="78" y="12"/>
                  <a:pt x="70" y="5"/>
                  <a:pt x="67" y="1"/>
                </a:cubicBezTo>
                <a:cubicBezTo>
                  <a:pt x="66" y="0"/>
                  <a:pt x="64" y="0"/>
                  <a:pt x="62" y="0"/>
                </a:cubicBezTo>
                <a:cubicBezTo>
                  <a:pt x="61" y="0"/>
                  <a:pt x="41" y="0"/>
                  <a:pt x="41" y="0"/>
                </a:cubicBezTo>
                <a:cubicBezTo>
                  <a:pt x="41" y="0"/>
                  <a:pt x="22" y="0"/>
                  <a:pt x="20" y="0"/>
                </a:cubicBezTo>
                <a:cubicBezTo>
                  <a:pt x="19" y="0"/>
                  <a:pt x="17" y="0"/>
                  <a:pt x="16" y="1"/>
                </a:cubicBezTo>
                <a:cubicBezTo>
                  <a:pt x="12" y="5"/>
                  <a:pt x="5" y="12"/>
                  <a:pt x="3" y="14"/>
                </a:cubicBezTo>
                <a:cubicBezTo>
                  <a:pt x="1" y="16"/>
                  <a:pt x="0" y="18"/>
                  <a:pt x="1" y="20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5"/>
                  <a:pt x="6" y="37"/>
                  <a:pt x="8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77" y="37"/>
                  <a:pt x="79" y="35"/>
                  <a:pt x="80" y="33"/>
                </a:cubicBezTo>
                <a:cubicBezTo>
                  <a:pt x="82" y="20"/>
                  <a:pt x="82" y="20"/>
                  <a:pt x="82" y="20"/>
                </a:cubicBezTo>
                <a:cubicBezTo>
                  <a:pt x="83" y="18"/>
                  <a:pt x="82" y="16"/>
                  <a:pt x="80" y="14"/>
                </a:cubicBezTo>
                <a:close/>
                <a:moveTo>
                  <a:pt x="58" y="17"/>
                </a:moveTo>
                <a:cubicBezTo>
                  <a:pt x="57" y="17"/>
                  <a:pt x="57" y="17"/>
                  <a:pt x="57" y="17"/>
                </a:cubicBezTo>
                <a:cubicBezTo>
                  <a:pt x="54" y="26"/>
                  <a:pt x="54" y="26"/>
                  <a:pt x="54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9" y="7"/>
                  <a:pt x="19" y="7"/>
                  <a:pt x="19" y="7"/>
                </a:cubicBezTo>
                <a:cubicBezTo>
                  <a:pt x="64" y="7"/>
                  <a:pt x="64" y="7"/>
                  <a:pt x="64" y="7"/>
                </a:cubicBezTo>
                <a:cubicBezTo>
                  <a:pt x="72" y="17"/>
                  <a:pt x="72" y="17"/>
                  <a:pt x="72" y="17"/>
                </a:cubicBezTo>
                <a:lnTo>
                  <a:pt x="58" y="1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reeform 70">
            <a:extLst>
              <a:ext uri="{FF2B5EF4-FFF2-40B4-BE49-F238E27FC236}">
                <a16:creationId xmlns:a16="http://schemas.microsoft.com/office/drawing/2014/main" id="{54E0C7E4-678F-D24B-907F-4645C4748FD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933699" y="5251579"/>
            <a:ext cx="439200" cy="294107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3" y="0"/>
              </a:cxn>
              <a:cxn ang="0">
                <a:pos x="0" y="3"/>
              </a:cxn>
              <a:cxn ang="0">
                <a:pos x="0" y="13"/>
              </a:cxn>
              <a:cxn ang="0">
                <a:pos x="74" y="13"/>
              </a:cxn>
              <a:cxn ang="0">
                <a:pos x="74" y="3"/>
              </a:cxn>
              <a:cxn ang="0">
                <a:pos x="71" y="0"/>
              </a:cxn>
              <a:cxn ang="0">
                <a:pos x="4" y="60"/>
              </a:cxn>
              <a:cxn ang="0">
                <a:pos x="10" y="66"/>
              </a:cxn>
              <a:cxn ang="0">
                <a:pos x="64" y="66"/>
              </a:cxn>
              <a:cxn ang="0">
                <a:pos x="70" y="60"/>
              </a:cxn>
              <a:cxn ang="0">
                <a:pos x="70" y="17"/>
              </a:cxn>
              <a:cxn ang="0">
                <a:pos x="4" y="17"/>
              </a:cxn>
              <a:cxn ang="0">
                <a:pos x="4" y="60"/>
              </a:cxn>
              <a:cxn ang="0">
                <a:pos x="25" y="25"/>
              </a:cxn>
              <a:cxn ang="0">
                <a:pos x="49" y="25"/>
              </a:cxn>
              <a:cxn ang="0">
                <a:pos x="49" y="33"/>
              </a:cxn>
              <a:cxn ang="0">
                <a:pos x="25" y="33"/>
              </a:cxn>
              <a:cxn ang="0">
                <a:pos x="25" y="25"/>
              </a:cxn>
            </a:cxnLst>
            <a:rect l="0" t="0" r="r" b="b"/>
            <a:pathLst>
              <a:path w="74" h="66">
                <a:moveTo>
                  <a:pt x="71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3"/>
                  <a:pt x="0" y="13"/>
                  <a:pt x="0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1"/>
                  <a:pt x="73" y="0"/>
                  <a:pt x="71" y="0"/>
                </a:cubicBezTo>
                <a:close/>
                <a:moveTo>
                  <a:pt x="4" y="60"/>
                </a:moveTo>
                <a:cubicBezTo>
                  <a:pt x="4" y="63"/>
                  <a:pt x="7" y="66"/>
                  <a:pt x="10" y="66"/>
                </a:cubicBezTo>
                <a:cubicBezTo>
                  <a:pt x="64" y="66"/>
                  <a:pt x="64" y="66"/>
                  <a:pt x="64" y="66"/>
                </a:cubicBezTo>
                <a:cubicBezTo>
                  <a:pt x="67" y="66"/>
                  <a:pt x="70" y="63"/>
                  <a:pt x="70" y="60"/>
                </a:cubicBezTo>
                <a:cubicBezTo>
                  <a:pt x="70" y="17"/>
                  <a:pt x="70" y="17"/>
                  <a:pt x="70" y="17"/>
                </a:cubicBezTo>
                <a:cubicBezTo>
                  <a:pt x="4" y="17"/>
                  <a:pt x="4" y="17"/>
                  <a:pt x="4" y="17"/>
                </a:cubicBezTo>
                <a:lnTo>
                  <a:pt x="4" y="60"/>
                </a:lnTo>
                <a:close/>
                <a:moveTo>
                  <a:pt x="25" y="25"/>
                </a:moveTo>
                <a:cubicBezTo>
                  <a:pt x="49" y="25"/>
                  <a:pt x="49" y="25"/>
                  <a:pt x="49" y="25"/>
                </a:cubicBezTo>
                <a:cubicBezTo>
                  <a:pt x="49" y="33"/>
                  <a:pt x="49" y="33"/>
                  <a:pt x="49" y="33"/>
                </a:cubicBezTo>
                <a:cubicBezTo>
                  <a:pt x="25" y="33"/>
                  <a:pt x="25" y="33"/>
                  <a:pt x="25" y="33"/>
                </a:cubicBezTo>
                <a:lnTo>
                  <a:pt x="25" y="2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Freeform 5">
            <a:extLst>
              <a:ext uri="{FF2B5EF4-FFF2-40B4-BE49-F238E27FC236}">
                <a16:creationId xmlns:a16="http://schemas.microsoft.com/office/drawing/2014/main" id="{F82A65EF-3695-A843-B840-3F4AE5F77084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983168" y="5969420"/>
            <a:ext cx="365834" cy="356400"/>
          </a:xfrm>
          <a:custGeom>
            <a:avLst/>
            <a:gdLst/>
            <a:ahLst/>
            <a:cxnLst>
              <a:cxn ang="0">
                <a:pos x="16" y="6"/>
              </a:cxn>
              <a:cxn ang="0">
                <a:pos x="50" y="6"/>
              </a:cxn>
              <a:cxn ang="0">
                <a:pos x="16" y="6"/>
              </a:cxn>
              <a:cxn ang="0">
                <a:pos x="66" y="19"/>
              </a:cxn>
              <a:cxn ang="0">
                <a:pos x="64" y="17"/>
              </a:cxn>
              <a:cxn ang="0">
                <a:pos x="54" y="10"/>
              </a:cxn>
              <a:cxn ang="0">
                <a:pos x="12" y="10"/>
              </a:cxn>
              <a:cxn ang="0">
                <a:pos x="2" y="17"/>
              </a:cxn>
              <a:cxn ang="0">
                <a:pos x="1" y="19"/>
              </a:cxn>
              <a:cxn ang="0">
                <a:pos x="2" y="21"/>
              </a:cxn>
              <a:cxn ang="0">
                <a:pos x="64" y="21"/>
              </a:cxn>
              <a:cxn ang="0">
                <a:pos x="66" y="19"/>
              </a:cxn>
              <a:cxn ang="0">
                <a:pos x="4" y="78"/>
              </a:cxn>
              <a:cxn ang="0">
                <a:pos x="12" y="86"/>
              </a:cxn>
              <a:cxn ang="0">
                <a:pos x="54" y="86"/>
              </a:cxn>
              <a:cxn ang="0">
                <a:pos x="62" y="78"/>
              </a:cxn>
              <a:cxn ang="0">
                <a:pos x="62" y="25"/>
              </a:cxn>
              <a:cxn ang="0">
                <a:pos x="4" y="25"/>
              </a:cxn>
              <a:cxn ang="0">
                <a:pos x="4" y="78"/>
              </a:cxn>
              <a:cxn ang="0">
                <a:pos x="45" y="30"/>
              </a:cxn>
              <a:cxn ang="0">
                <a:pos x="48" y="28"/>
              </a:cxn>
              <a:cxn ang="0">
                <a:pos x="51" y="30"/>
              </a:cxn>
              <a:cxn ang="0">
                <a:pos x="52" y="74"/>
              </a:cxn>
              <a:cxn ang="0">
                <a:pos x="48" y="77"/>
              </a:cxn>
              <a:cxn ang="0">
                <a:pos x="45" y="74"/>
              </a:cxn>
              <a:cxn ang="0">
                <a:pos x="45" y="30"/>
              </a:cxn>
              <a:cxn ang="0">
                <a:pos x="30" y="30"/>
              </a:cxn>
              <a:cxn ang="0">
                <a:pos x="33" y="28"/>
              </a:cxn>
              <a:cxn ang="0">
                <a:pos x="36" y="30"/>
              </a:cxn>
              <a:cxn ang="0">
                <a:pos x="36" y="74"/>
              </a:cxn>
              <a:cxn ang="0">
                <a:pos x="33" y="77"/>
              </a:cxn>
              <a:cxn ang="0">
                <a:pos x="30" y="74"/>
              </a:cxn>
              <a:cxn ang="0">
                <a:pos x="30" y="30"/>
              </a:cxn>
              <a:cxn ang="0">
                <a:pos x="14" y="30"/>
              </a:cxn>
              <a:cxn ang="0">
                <a:pos x="17" y="28"/>
              </a:cxn>
              <a:cxn ang="0">
                <a:pos x="21" y="30"/>
              </a:cxn>
              <a:cxn ang="0">
                <a:pos x="21" y="74"/>
              </a:cxn>
              <a:cxn ang="0">
                <a:pos x="17" y="77"/>
              </a:cxn>
              <a:cxn ang="0">
                <a:pos x="14" y="74"/>
              </a:cxn>
              <a:cxn ang="0">
                <a:pos x="14" y="30"/>
              </a:cxn>
            </a:cxnLst>
            <a:rect l="0" t="0" r="r" b="b"/>
            <a:pathLst>
              <a:path w="66" h="86">
                <a:moveTo>
                  <a:pt x="16" y="6"/>
                </a:moveTo>
                <a:cubicBezTo>
                  <a:pt x="50" y="6"/>
                  <a:pt x="50" y="6"/>
                  <a:pt x="50" y="6"/>
                </a:cubicBezTo>
                <a:cubicBezTo>
                  <a:pt x="39" y="0"/>
                  <a:pt x="19" y="3"/>
                  <a:pt x="16" y="6"/>
                </a:cubicBezTo>
                <a:close/>
                <a:moveTo>
                  <a:pt x="66" y="19"/>
                </a:moveTo>
                <a:cubicBezTo>
                  <a:pt x="64" y="17"/>
                  <a:pt x="64" y="17"/>
                  <a:pt x="64" y="17"/>
                </a:cubicBezTo>
                <a:cubicBezTo>
                  <a:pt x="64" y="15"/>
                  <a:pt x="62" y="10"/>
                  <a:pt x="54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4" y="10"/>
                  <a:pt x="2" y="15"/>
                  <a:pt x="2" y="17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0" y="21"/>
                  <a:pt x="2" y="21"/>
                </a:cubicBezTo>
                <a:cubicBezTo>
                  <a:pt x="64" y="21"/>
                  <a:pt x="64" y="21"/>
                  <a:pt x="64" y="21"/>
                </a:cubicBezTo>
                <a:cubicBezTo>
                  <a:pt x="66" y="21"/>
                  <a:pt x="66" y="19"/>
                  <a:pt x="66" y="19"/>
                </a:cubicBezTo>
                <a:close/>
                <a:moveTo>
                  <a:pt x="4" y="78"/>
                </a:moveTo>
                <a:cubicBezTo>
                  <a:pt x="4" y="82"/>
                  <a:pt x="7" y="86"/>
                  <a:pt x="12" y="86"/>
                </a:cubicBezTo>
                <a:cubicBezTo>
                  <a:pt x="54" y="86"/>
                  <a:pt x="54" y="86"/>
                  <a:pt x="54" y="86"/>
                </a:cubicBezTo>
                <a:cubicBezTo>
                  <a:pt x="59" y="86"/>
                  <a:pt x="62" y="82"/>
                  <a:pt x="62" y="78"/>
                </a:cubicBezTo>
                <a:cubicBezTo>
                  <a:pt x="62" y="25"/>
                  <a:pt x="62" y="25"/>
                  <a:pt x="62" y="25"/>
                </a:cubicBezTo>
                <a:cubicBezTo>
                  <a:pt x="4" y="25"/>
                  <a:pt x="4" y="25"/>
                  <a:pt x="4" y="25"/>
                </a:cubicBezTo>
                <a:lnTo>
                  <a:pt x="4" y="78"/>
                </a:lnTo>
                <a:close/>
                <a:moveTo>
                  <a:pt x="45" y="30"/>
                </a:moveTo>
                <a:cubicBezTo>
                  <a:pt x="45" y="29"/>
                  <a:pt x="45" y="28"/>
                  <a:pt x="48" y="28"/>
                </a:cubicBezTo>
                <a:cubicBezTo>
                  <a:pt x="50" y="28"/>
                  <a:pt x="51" y="28"/>
                  <a:pt x="51" y="30"/>
                </a:cubicBezTo>
                <a:cubicBezTo>
                  <a:pt x="52" y="74"/>
                  <a:pt x="52" y="74"/>
                  <a:pt x="52" y="74"/>
                </a:cubicBezTo>
                <a:cubicBezTo>
                  <a:pt x="52" y="75"/>
                  <a:pt x="50" y="77"/>
                  <a:pt x="48" y="77"/>
                </a:cubicBezTo>
                <a:cubicBezTo>
                  <a:pt x="47" y="77"/>
                  <a:pt x="45" y="75"/>
                  <a:pt x="45" y="74"/>
                </a:cubicBezTo>
                <a:lnTo>
                  <a:pt x="45" y="30"/>
                </a:lnTo>
                <a:close/>
                <a:moveTo>
                  <a:pt x="30" y="30"/>
                </a:moveTo>
                <a:cubicBezTo>
                  <a:pt x="30" y="29"/>
                  <a:pt x="30" y="28"/>
                  <a:pt x="33" y="28"/>
                </a:cubicBezTo>
                <a:cubicBezTo>
                  <a:pt x="35" y="28"/>
                  <a:pt x="36" y="28"/>
                  <a:pt x="36" y="30"/>
                </a:cubicBezTo>
                <a:cubicBezTo>
                  <a:pt x="36" y="74"/>
                  <a:pt x="36" y="74"/>
                  <a:pt x="36" y="74"/>
                </a:cubicBezTo>
                <a:cubicBezTo>
                  <a:pt x="36" y="75"/>
                  <a:pt x="35" y="77"/>
                  <a:pt x="33" y="77"/>
                </a:cubicBezTo>
                <a:cubicBezTo>
                  <a:pt x="31" y="77"/>
                  <a:pt x="30" y="75"/>
                  <a:pt x="30" y="74"/>
                </a:cubicBezTo>
                <a:lnTo>
                  <a:pt x="30" y="30"/>
                </a:lnTo>
                <a:close/>
                <a:moveTo>
                  <a:pt x="14" y="30"/>
                </a:moveTo>
                <a:cubicBezTo>
                  <a:pt x="14" y="29"/>
                  <a:pt x="14" y="28"/>
                  <a:pt x="17" y="28"/>
                </a:cubicBezTo>
                <a:cubicBezTo>
                  <a:pt x="19" y="28"/>
                  <a:pt x="21" y="28"/>
                  <a:pt x="21" y="30"/>
                </a:cubicBezTo>
                <a:cubicBezTo>
                  <a:pt x="21" y="74"/>
                  <a:pt x="21" y="74"/>
                  <a:pt x="21" y="74"/>
                </a:cubicBezTo>
                <a:cubicBezTo>
                  <a:pt x="21" y="75"/>
                  <a:pt x="19" y="77"/>
                  <a:pt x="17" y="77"/>
                </a:cubicBezTo>
                <a:cubicBezTo>
                  <a:pt x="16" y="77"/>
                  <a:pt x="14" y="75"/>
                  <a:pt x="14" y="74"/>
                </a:cubicBezTo>
                <a:lnTo>
                  <a:pt x="14" y="3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reeform 9">
            <a:extLst>
              <a:ext uri="{FF2B5EF4-FFF2-40B4-BE49-F238E27FC236}">
                <a16:creationId xmlns:a16="http://schemas.microsoft.com/office/drawing/2014/main" id="{D878B63E-73B4-7A4D-A899-CAAE3ED18201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014000" y="6004520"/>
            <a:ext cx="319848" cy="286200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0" y="11"/>
              </a:cxn>
              <a:cxn ang="0">
                <a:pos x="6" y="59"/>
              </a:cxn>
              <a:cxn ang="0">
                <a:pos x="28" y="67"/>
              </a:cxn>
              <a:cxn ang="0">
                <a:pos x="50" y="59"/>
              </a:cxn>
              <a:cxn ang="0">
                <a:pos x="56" y="11"/>
              </a:cxn>
              <a:cxn ang="0">
                <a:pos x="28" y="0"/>
              </a:cxn>
              <a:cxn ang="0">
                <a:pos x="28" y="18"/>
              </a:cxn>
              <a:cxn ang="0">
                <a:pos x="6" y="12"/>
              </a:cxn>
              <a:cxn ang="0">
                <a:pos x="28" y="5"/>
              </a:cxn>
              <a:cxn ang="0">
                <a:pos x="50" y="12"/>
              </a:cxn>
              <a:cxn ang="0">
                <a:pos x="28" y="18"/>
              </a:cxn>
            </a:cxnLst>
            <a:rect l="0" t="0" r="r" b="b"/>
            <a:pathLst>
              <a:path w="56" h="67">
                <a:moveTo>
                  <a:pt x="28" y="0"/>
                </a:moveTo>
                <a:cubicBezTo>
                  <a:pt x="10" y="0"/>
                  <a:pt x="0" y="6"/>
                  <a:pt x="0" y="11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1"/>
                  <a:pt x="15" y="67"/>
                  <a:pt x="28" y="67"/>
                </a:cubicBezTo>
                <a:cubicBezTo>
                  <a:pt x="41" y="67"/>
                  <a:pt x="50" y="61"/>
                  <a:pt x="50" y="59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6"/>
                  <a:pt x="45" y="0"/>
                  <a:pt x="28" y="0"/>
                </a:cubicBezTo>
                <a:close/>
                <a:moveTo>
                  <a:pt x="28" y="18"/>
                </a:moveTo>
                <a:cubicBezTo>
                  <a:pt x="15" y="18"/>
                  <a:pt x="6" y="13"/>
                  <a:pt x="6" y="12"/>
                </a:cubicBezTo>
                <a:cubicBezTo>
                  <a:pt x="6" y="10"/>
                  <a:pt x="15" y="5"/>
                  <a:pt x="28" y="5"/>
                </a:cubicBezTo>
                <a:cubicBezTo>
                  <a:pt x="41" y="5"/>
                  <a:pt x="50" y="10"/>
                  <a:pt x="50" y="12"/>
                </a:cubicBezTo>
                <a:cubicBezTo>
                  <a:pt x="50" y="13"/>
                  <a:pt x="41" y="18"/>
                  <a:pt x="28" y="1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reeform 13">
            <a:extLst>
              <a:ext uri="{FF2B5EF4-FFF2-40B4-BE49-F238E27FC236}">
                <a16:creationId xmlns:a16="http://schemas.microsoft.com/office/drawing/2014/main" id="{06EBBC89-BE1D-CE46-9067-517E92F495F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001323" y="5977520"/>
            <a:ext cx="330323" cy="340200"/>
          </a:xfrm>
          <a:custGeom>
            <a:avLst/>
            <a:gdLst/>
            <a:ahLst/>
            <a:cxnLst>
              <a:cxn ang="0">
                <a:pos x="40" y="69"/>
              </a:cxn>
              <a:cxn ang="0">
                <a:pos x="40" y="79"/>
              </a:cxn>
              <a:cxn ang="0">
                <a:pos x="0" y="79"/>
              </a:cxn>
              <a:cxn ang="0">
                <a:pos x="0" y="0"/>
              </a:cxn>
              <a:cxn ang="0">
                <a:pos x="57" y="0"/>
              </a:cxn>
              <a:cxn ang="0">
                <a:pos x="57" y="62"/>
              </a:cxn>
              <a:cxn ang="0">
                <a:pos x="48" y="62"/>
              </a:cxn>
              <a:cxn ang="0">
                <a:pos x="40" y="69"/>
              </a:cxn>
              <a:cxn ang="0">
                <a:pos x="58" y="65"/>
              </a:cxn>
              <a:cxn ang="0">
                <a:pos x="48" y="65"/>
              </a:cxn>
              <a:cxn ang="0">
                <a:pos x="44" y="70"/>
              </a:cxn>
              <a:cxn ang="0">
                <a:pos x="44" y="80"/>
              </a:cxn>
              <a:cxn ang="0">
                <a:pos x="58" y="65"/>
              </a:cxn>
            </a:cxnLst>
            <a:rect l="0" t="0" r="r" b="b"/>
            <a:pathLst>
              <a:path w="58" h="80">
                <a:moveTo>
                  <a:pt x="40" y="69"/>
                </a:moveTo>
                <a:cubicBezTo>
                  <a:pt x="40" y="79"/>
                  <a:pt x="40" y="79"/>
                  <a:pt x="4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62"/>
                  <a:pt x="57" y="62"/>
                  <a:pt x="57" y="62"/>
                </a:cubicBezTo>
                <a:cubicBezTo>
                  <a:pt x="48" y="62"/>
                  <a:pt x="48" y="62"/>
                  <a:pt x="48" y="62"/>
                </a:cubicBezTo>
                <a:cubicBezTo>
                  <a:pt x="44" y="62"/>
                  <a:pt x="40" y="65"/>
                  <a:pt x="40" y="69"/>
                </a:cubicBezTo>
                <a:close/>
                <a:moveTo>
                  <a:pt x="58" y="65"/>
                </a:moveTo>
                <a:cubicBezTo>
                  <a:pt x="48" y="65"/>
                  <a:pt x="48" y="65"/>
                  <a:pt x="48" y="65"/>
                </a:cubicBezTo>
                <a:cubicBezTo>
                  <a:pt x="46" y="65"/>
                  <a:pt x="44" y="67"/>
                  <a:pt x="44" y="70"/>
                </a:cubicBezTo>
                <a:cubicBezTo>
                  <a:pt x="44" y="80"/>
                  <a:pt x="44" y="80"/>
                  <a:pt x="44" y="80"/>
                </a:cubicBezTo>
                <a:lnTo>
                  <a:pt x="58" y="6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reeform 17">
            <a:extLst>
              <a:ext uri="{FF2B5EF4-FFF2-40B4-BE49-F238E27FC236}">
                <a16:creationId xmlns:a16="http://schemas.microsoft.com/office/drawing/2014/main" id="{B73D267A-102E-C546-92E7-909AB987084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5842518" y="5926542"/>
            <a:ext cx="648000" cy="442155"/>
          </a:xfrm>
          <a:custGeom>
            <a:avLst/>
            <a:gdLst/>
            <a:ahLst/>
            <a:cxnLst>
              <a:cxn ang="0">
                <a:pos x="77" y="78"/>
              </a:cxn>
              <a:cxn ang="0">
                <a:pos x="104" y="84"/>
              </a:cxn>
              <a:cxn ang="0">
                <a:pos x="61" y="84"/>
              </a:cxn>
              <a:cxn ang="0">
                <a:pos x="77" y="78"/>
              </a:cxn>
              <a:cxn ang="0">
                <a:pos x="6" y="84"/>
              </a:cxn>
              <a:cxn ang="0">
                <a:pos x="49" y="84"/>
              </a:cxn>
              <a:cxn ang="0">
                <a:pos x="33" y="78"/>
              </a:cxn>
              <a:cxn ang="0">
                <a:pos x="6" y="84"/>
              </a:cxn>
              <a:cxn ang="0">
                <a:pos x="33" y="75"/>
              </a:cxn>
              <a:cxn ang="0">
                <a:pos x="49" y="78"/>
              </a:cxn>
              <a:cxn ang="0">
                <a:pos x="49" y="4"/>
              </a:cxn>
              <a:cxn ang="0">
                <a:pos x="33" y="0"/>
              </a:cxn>
              <a:cxn ang="0">
                <a:pos x="0" y="7"/>
              </a:cxn>
              <a:cxn ang="0">
                <a:pos x="0" y="82"/>
              </a:cxn>
              <a:cxn ang="0">
                <a:pos x="33" y="75"/>
              </a:cxn>
              <a:cxn ang="0">
                <a:pos x="58" y="100"/>
              </a:cxn>
              <a:cxn ang="0">
                <a:pos x="57" y="92"/>
              </a:cxn>
              <a:cxn ang="0">
                <a:pos x="58" y="90"/>
              </a:cxn>
              <a:cxn ang="0">
                <a:pos x="57" y="88"/>
              </a:cxn>
              <a:cxn ang="0">
                <a:pos x="57" y="5"/>
              </a:cxn>
              <a:cxn ang="0">
                <a:pos x="53" y="5"/>
              </a:cxn>
              <a:cxn ang="0">
                <a:pos x="53" y="88"/>
              </a:cxn>
              <a:cxn ang="0">
                <a:pos x="52" y="90"/>
              </a:cxn>
              <a:cxn ang="0">
                <a:pos x="53" y="92"/>
              </a:cxn>
              <a:cxn ang="0">
                <a:pos x="52" y="100"/>
              </a:cxn>
              <a:cxn ang="0">
                <a:pos x="58" y="100"/>
              </a:cxn>
              <a:cxn ang="0">
                <a:pos x="110" y="7"/>
              </a:cxn>
              <a:cxn ang="0">
                <a:pos x="77" y="0"/>
              </a:cxn>
              <a:cxn ang="0">
                <a:pos x="61" y="4"/>
              </a:cxn>
              <a:cxn ang="0">
                <a:pos x="61" y="78"/>
              </a:cxn>
              <a:cxn ang="0">
                <a:pos x="77" y="75"/>
              </a:cxn>
              <a:cxn ang="0">
                <a:pos x="77" y="75"/>
              </a:cxn>
              <a:cxn ang="0">
                <a:pos x="110" y="81"/>
              </a:cxn>
              <a:cxn ang="0">
                <a:pos x="110" y="7"/>
              </a:cxn>
            </a:cxnLst>
            <a:rect l="0" t="0" r="r" b="b"/>
            <a:pathLst>
              <a:path w="110" h="100">
                <a:moveTo>
                  <a:pt x="77" y="78"/>
                </a:moveTo>
                <a:cubicBezTo>
                  <a:pt x="83" y="78"/>
                  <a:pt x="92" y="80"/>
                  <a:pt x="104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63" y="82"/>
                  <a:pt x="66" y="79"/>
                  <a:pt x="77" y="78"/>
                </a:cubicBezTo>
                <a:close/>
                <a:moveTo>
                  <a:pt x="6" y="84"/>
                </a:moveTo>
                <a:cubicBezTo>
                  <a:pt x="49" y="84"/>
                  <a:pt x="49" y="84"/>
                  <a:pt x="49" y="84"/>
                </a:cubicBezTo>
                <a:cubicBezTo>
                  <a:pt x="48" y="83"/>
                  <a:pt x="46" y="78"/>
                  <a:pt x="33" y="78"/>
                </a:cubicBezTo>
                <a:cubicBezTo>
                  <a:pt x="27" y="78"/>
                  <a:pt x="18" y="80"/>
                  <a:pt x="6" y="84"/>
                </a:cubicBezTo>
                <a:close/>
                <a:moveTo>
                  <a:pt x="33" y="75"/>
                </a:moveTo>
                <a:cubicBezTo>
                  <a:pt x="41" y="75"/>
                  <a:pt x="46" y="76"/>
                  <a:pt x="49" y="78"/>
                </a:cubicBezTo>
                <a:cubicBezTo>
                  <a:pt x="49" y="4"/>
                  <a:pt x="49" y="4"/>
                  <a:pt x="49" y="4"/>
                </a:cubicBezTo>
                <a:cubicBezTo>
                  <a:pt x="47" y="2"/>
                  <a:pt x="42" y="0"/>
                  <a:pt x="33" y="0"/>
                </a:cubicBezTo>
                <a:cubicBezTo>
                  <a:pt x="25" y="0"/>
                  <a:pt x="15" y="2"/>
                  <a:pt x="0" y="7"/>
                </a:cubicBezTo>
                <a:cubicBezTo>
                  <a:pt x="0" y="82"/>
                  <a:pt x="0" y="82"/>
                  <a:pt x="0" y="82"/>
                </a:cubicBezTo>
                <a:cubicBezTo>
                  <a:pt x="14" y="76"/>
                  <a:pt x="25" y="75"/>
                  <a:pt x="33" y="75"/>
                </a:cubicBezTo>
                <a:close/>
                <a:moveTo>
                  <a:pt x="58" y="100"/>
                </a:moveTo>
                <a:cubicBezTo>
                  <a:pt x="57" y="92"/>
                  <a:pt x="57" y="92"/>
                  <a:pt x="57" y="92"/>
                </a:cubicBezTo>
                <a:cubicBezTo>
                  <a:pt x="58" y="91"/>
                  <a:pt x="58" y="91"/>
                  <a:pt x="58" y="90"/>
                </a:cubicBezTo>
                <a:cubicBezTo>
                  <a:pt x="58" y="89"/>
                  <a:pt x="57" y="88"/>
                  <a:pt x="57" y="88"/>
                </a:cubicBezTo>
                <a:cubicBezTo>
                  <a:pt x="57" y="5"/>
                  <a:pt x="57" y="5"/>
                  <a:pt x="57" y="5"/>
                </a:cubicBezTo>
                <a:cubicBezTo>
                  <a:pt x="53" y="5"/>
                  <a:pt x="53" y="5"/>
                  <a:pt x="53" y="5"/>
                </a:cubicBezTo>
                <a:cubicBezTo>
                  <a:pt x="53" y="88"/>
                  <a:pt x="53" y="88"/>
                  <a:pt x="53" y="88"/>
                </a:cubicBezTo>
                <a:cubicBezTo>
                  <a:pt x="53" y="88"/>
                  <a:pt x="52" y="89"/>
                  <a:pt x="52" y="90"/>
                </a:cubicBezTo>
                <a:cubicBezTo>
                  <a:pt x="52" y="91"/>
                  <a:pt x="52" y="91"/>
                  <a:pt x="53" y="92"/>
                </a:cubicBezTo>
                <a:cubicBezTo>
                  <a:pt x="52" y="100"/>
                  <a:pt x="52" y="100"/>
                  <a:pt x="52" y="100"/>
                </a:cubicBezTo>
                <a:lnTo>
                  <a:pt x="58" y="100"/>
                </a:lnTo>
                <a:close/>
                <a:moveTo>
                  <a:pt x="110" y="7"/>
                </a:moveTo>
                <a:cubicBezTo>
                  <a:pt x="95" y="2"/>
                  <a:pt x="85" y="0"/>
                  <a:pt x="77" y="0"/>
                </a:cubicBezTo>
                <a:cubicBezTo>
                  <a:pt x="68" y="0"/>
                  <a:pt x="63" y="2"/>
                  <a:pt x="61" y="4"/>
                </a:cubicBezTo>
                <a:cubicBezTo>
                  <a:pt x="61" y="78"/>
                  <a:pt x="61" y="78"/>
                  <a:pt x="61" y="78"/>
                </a:cubicBezTo>
                <a:cubicBezTo>
                  <a:pt x="64" y="76"/>
                  <a:pt x="69" y="75"/>
                  <a:pt x="77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85" y="75"/>
                  <a:pt x="96" y="76"/>
                  <a:pt x="110" y="81"/>
                </a:cubicBezTo>
                <a:lnTo>
                  <a:pt x="110" y="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53C4F290-57C2-174F-8099-5C7D869A6CAE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7034051" y="5977520"/>
            <a:ext cx="320879" cy="340200"/>
          </a:xfrm>
          <a:custGeom>
            <a:avLst/>
            <a:gdLst/>
            <a:ahLst/>
            <a:cxnLst>
              <a:cxn ang="0">
                <a:pos x="56" y="22"/>
              </a:cxn>
              <a:cxn ang="0">
                <a:pos x="19" y="3"/>
              </a:cxn>
              <a:cxn ang="0">
                <a:pos x="1" y="10"/>
              </a:cxn>
              <a:cxn ang="0">
                <a:pos x="0" y="14"/>
              </a:cxn>
              <a:cxn ang="0">
                <a:pos x="0" y="57"/>
              </a:cxn>
              <a:cxn ang="0">
                <a:pos x="3" y="60"/>
              </a:cxn>
              <a:cxn ang="0">
                <a:pos x="36" y="81"/>
              </a:cxn>
              <a:cxn ang="0">
                <a:pos x="38" y="81"/>
              </a:cxn>
              <a:cxn ang="0">
                <a:pos x="39" y="81"/>
              </a:cxn>
              <a:cxn ang="0">
                <a:pos x="41" y="79"/>
              </a:cxn>
              <a:cxn ang="0">
                <a:pos x="41" y="34"/>
              </a:cxn>
              <a:cxn ang="0">
                <a:pos x="39" y="32"/>
              </a:cxn>
              <a:cxn ang="0">
                <a:pos x="6" y="13"/>
              </a:cxn>
              <a:cxn ang="0">
                <a:pos x="11" y="9"/>
              </a:cxn>
              <a:cxn ang="0">
                <a:pos x="16" y="8"/>
              </a:cxn>
              <a:cxn ang="0">
                <a:pos x="49" y="26"/>
              </a:cxn>
              <a:cxn ang="0">
                <a:pos x="50" y="28"/>
              </a:cxn>
              <a:cxn ang="0">
                <a:pos x="50" y="70"/>
              </a:cxn>
              <a:cxn ang="0">
                <a:pos x="54" y="73"/>
              </a:cxn>
              <a:cxn ang="0">
                <a:pos x="57" y="70"/>
              </a:cxn>
              <a:cxn ang="0">
                <a:pos x="57" y="24"/>
              </a:cxn>
              <a:cxn ang="0">
                <a:pos x="56" y="22"/>
              </a:cxn>
            </a:cxnLst>
            <a:rect l="0" t="0" r="r" b="b"/>
            <a:pathLst>
              <a:path w="57" h="81">
                <a:moveTo>
                  <a:pt x="56" y="22"/>
                </a:moveTo>
                <a:cubicBezTo>
                  <a:pt x="19" y="3"/>
                  <a:pt x="19" y="3"/>
                  <a:pt x="19" y="3"/>
                </a:cubicBezTo>
                <a:cubicBezTo>
                  <a:pt x="14" y="0"/>
                  <a:pt x="4" y="5"/>
                  <a:pt x="1" y="10"/>
                </a:cubicBezTo>
                <a:cubicBezTo>
                  <a:pt x="0" y="12"/>
                  <a:pt x="0" y="13"/>
                  <a:pt x="0" y="14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8"/>
                  <a:pt x="2" y="59"/>
                  <a:pt x="3" y="60"/>
                </a:cubicBezTo>
                <a:cubicBezTo>
                  <a:pt x="5" y="61"/>
                  <a:pt x="35" y="80"/>
                  <a:pt x="36" y="81"/>
                </a:cubicBezTo>
                <a:cubicBezTo>
                  <a:pt x="37" y="81"/>
                  <a:pt x="37" y="81"/>
                  <a:pt x="38" y="81"/>
                </a:cubicBezTo>
                <a:cubicBezTo>
                  <a:pt x="38" y="81"/>
                  <a:pt x="39" y="81"/>
                  <a:pt x="39" y="81"/>
                </a:cubicBezTo>
                <a:cubicBezTo>
                  <a:pt x="40" y="81"/>
                  <a:pt x="41" y="80"/>
                  <a:pt x="41" y="79"/>
                </a:cubicBezTo>
                <a:cubicBezTo>
                  <a:pt x="41" y="34"/>
                  <a:pt x="41" y="34"/>
                  <a:pt x="41" y="34"/>
                </a:cubicBezTo>
                <a:cubicBezTo>
                  <a:pt x="41" y="33"/>
                  <a:pt x="40" y="32"/>
                  <a:pt x="39" y="32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2"/>
                  <a:pt x="8" y="11"/>
                  <a:pt x="11" y="9"/>
                </a:cubicBezTo>
                <a:cubicBezTo>
                  <a:pt x="13" y="8"/>
                  <a:pt x="16" y="8"/>
                  <a:pt x="16" y="8"/>
                </a:cubicBezTo>
                <a:cubicBezTo>
                  <a:pt x="16" y="8"/>
                  <a:pt x="48" y="26"/>
                  <a:pt x="49" y="26"/>
                </a:cubicBezTo>
                <a:cubicBezTo>
                  <a:pt x="50" y="27"/>
                  <a:pt x="50" y="27"/>
                  <a:pt x="50" y="28"/>
                </a:cubicBezTo>
                <a:cubicBezTo>
                  <a:pt x="50" y="28"/>
                  <a:pt x="50" y="70"/>
                  <a:pt x="50" y="70"/>
                </a:cubicBezTo>
                <a:cubicBezTo>
                  <a:pt x="50" y="72"/>
                  <a:pt x="52" y="73"/>
                  <a:pt x="54" y="73"/>
                </a:cubicBezTo>
                <a:cubicBezTo>
                  <a:pt x="56" y="73"/>
                  <a:pt x="57" y="72"/>
                  <a:pt x="57" y="70"/>
                </a:cubicBezTo>
                <a:cubicBezTo>
                  <a:pt x="57" y="24"/>
                  <a:pt x="57" y="24"/>
                  <a:pt x="57" y="24"/>
                </a:cubicBezTo>
                <a:cubicBezTo>
                  <a:pt x="57" y="23"/>
                  <a:pt x="57" y="22"/>
                  <a:pt x="56" y="2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reeform 25">
            <a:extLst>
              <a:ext uri="{FF2B5EF4-FFF2-40B4-BE49-F238E27FC236}">
                <a16:creationId xmlns:a16="http://schemas.microsoft.com/office/drawing/2014/main" id="{0C782E74-772E-CC42-8AAF-303C52D8F95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43884" y="5983247"/>
            <a:ext cx="439200" cy="328781"/>
          </a:xfrm>
          <a:custGeom>
            <a:avLst/>
            <a:gdLst/>
            <a:ahLst/>
            <a:cxnLst>
              <a:cxn ang="0">
                <a:pos x="28" y="46"/>
              </a:cxn>
              <a:cxn ang="0">
                <a:pos x="11" y="40"/>
              </a:cxn>
              <a:cxn ang="0">
                <a:pos x="11" y="45"/>
              </a:cxn>
              <a:cxn ang="0">
                <a:pos x="28" y="52"/>
              </a:cxn>
              <a:cxn ang="0">
                <a:pos x="28" y="46"/>
              </a:cxn>
              <a:cxn ang="0">
                <a:pos x="28" y="29"/>
              </a:cxn>
              <a:cxn ang="0">
                <a:pos x="11" y="23"/>
              </a:cxn>
              <a:cxn ang="0">
                <a:pos x="11" y="28"/>
              </a:cxn>
              <a:cxn ang="0">
                <a:pos x="28" y="35"/>
              </a:cxn>
              <a:cxn ang="0">
                <a:pos x="28" y="29"/>
              </a:cxn>
              <a:cxn ang="0">
                <a:pos x="72" y="1"/>
              </a:cxn>
              <a:cxn ang="0">
                <a:pos x="68" y="0"/>
              </a:cxn>
              <a:cxn ang="0">
                <a:pos x="37" y="13"/>
              </a:cxn>
              <a:cxn ang="0">
                <a:pos x="6" y="0"/>
              </a:cxn>
              <a:cxn ang="0">
                <a:pos x="2" y="1"/>
              </a:cxn>
              <a:cxn ang="0">
                <a:pos x="0" y="4"/>
              </a:cxn>
              <a:cxn ang="0">
                <a:pos x="0" y="57"/>
              </a:cxn>
              <a:cxn ang="0">
                <a:pos x="3" y="60"/>
              </a:cxn>
              <a:cxn ang="0">
                <a:pos x="35" y="73"/>
              </a:cxn>
              <a:cxn ang="0">
                <a:pos x="36" y="74"/>
              </a:cxn>
              <a:cxn ang="0">
                <a:pos x="37" y="74"/>
              </a:cxn>
              <a:cxn ang="0">
                <a:pos x="38" y="74"/>
              </a:cxn>
              <a:cxn ang="0">
                <a:pos x="38" y="73"/>
              </a:cxn>
              <a:cxn ang="0">
                <a:pos x="71" y="60"/>
              </a:cxn>
              <a:cxn ang="0">
                <a:pos x="74" y="57"/>
              </a:cxn>
              <a:cxn ang="0">
                <a:pos x="74" y="4"/>
              </a:cxn>
              <a:cxn ang="0">
                <a:pos x="72" y="1"/>
              </a:cxn>
              <a:cxn ang="0">
                <a:pos x="33" y="65"/>
              </a:cxn>
              <a:cxn ang="0">
                <a:pos x="7" y="55"/>
              </a:cxn>
              <a:cxn ang="0">
                <a:pos x="7" y="9"/>
              </a:cxn>
              <a:cxn ang="0">
                <a:pos x="33" y="19"/>
              </a:cxn>
              <a:cxn ang="0">
                <a:pos x="33" y="65"/>
              </a:cxn>
              <a:cxn ang="0">
                <a:pos x="67" y="55"/>
              </a:cxn>
              <a:cxn ang="0">
                <a:pos x="41" y="65"/>
              </a:cxn>
              <a:cxn ang="0">
                <a:pos x="41" y="19"/>
              </a:cxn>
              <a:cxn ang="0">
                <a:pos x="67" y="9"/>
              </a:cxn>
              <a:cxn ang="0">
                <a:pos x="67" y="55"/>
              </a:cxn>
              <a:cxn ang="0">
                <a:pos x="62" y="40"/>
              </a:cxn>
              <a:cxn ang="0">
                <a:pos x="46" y="46"/>
              </a:cxn>
              <a:cxn ang="0">
                <a:pos x="46" y="52"/>
              </a:cxn>
              <a:cxn ang="0">
                <a:pos x="62" y="45"/>
              </a:cxn>
              <a:cxn ang="0">
                <a:pos x="62" y="40"/>
              </a:cxn>
              <a:cxn ang="0">
                <a:pos x="62" y="23"/>
              </a:cxn>
              <a:cxn ang="0">
                <a:pos x="46" y="29"/>
              </a:cxn>
              <a:cxn ang="0">
                <a:pos x="46" y="35"/>
              </a:cxn>
              <a:cxn ang="0">
                <a:pos x="62" y="28"/>
              </a:cxn>
              <a:cxn ang="0">
                <a:pos x="62" y="23"/>
              </a:cxn>
            </a:cxnLst>
            <a:rect l="0" t="0" r="r" b="b"/>
            <a:pathLst>
              <a:path w="74" h="74">
                <a:moveTo>
                  <a:pt x="28" y="46"/>
                </a:moveTo>
                <a:cubicBezTo>
                  <a:pt x="11" y="40"/>
                  <a:pt x="11" y="40"/>
                  <a:pt x="11" y="40"/>
                </a:cubicBezTo>
                <a:cubicBezTo>
                  <a:pt x="11" y="45"/>
                  <a:pt x="11" y="45"/>
                  <a:pt x="11" y="45"/>
                </a:cubicBezTo>
                <a:cubicBezTo>
                  <a:pt x="28" y="52"/>
                  <a:pt x="28" y="52"/>
                  <a:pt x="28" y="52"/>
                </a:cubicBezTo>
                <a:lnTo>
                  <a:pt x="28" y="46"/>
                </a:lnTo>
                <a:close/>
                <a:moveTo>
                  <a:pt x="28" y="29"/>
                </a:moveTo>
                <a:cubicBezTo>
                  <a:pt x="11" y="23"/>
                  <a:pt x="11" y="23"/>
                  <a:pt x="11" y="23"/>
                </a:cubicBezTo>
                <a:cubicBezTo>
                  <a:pt x="11" y="28"/>
                  <a:pt x="11" y="28"/>
                  <a:pt x="11" y="28"/>
                </a:cubicBezTo>
                <a:cubicBezTo>
                  <a:pt x="28" y="35"/>
                  <a:pt x="28" y="35"/>
                  <a:pt x="28" y="35"/>
                </a:cubicBezTo>
                <a:lnTo>
                  <a:pt x="28" y="29"/>
                </a:lnTo>
                <a:close/>
                <a:moveTo>
                  <a:pt x="72" y="1"/>
                </a:moveTo>
                <a:cubicBezTo>
                  <a:pt x="71" y="0"/>
                  <a:pt x="69" y="0"/>
                  <a:pt x="68" y="0"/>
                </a:cubicBezTo>
                <a:cubicBezTo>
                  <a:pt x="37" y="13"/>
                  <a:pt x="37" y="13"/>
                  <a:pt x="37" y="13"/>
                </a:cubicBezTo>
                <a:cubicBezTo>
                  <a:pt x="6" y="0"/>
                  <a:pt x="6" y="0"/>
                  <a:pt x="6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1"/>
                  <a:pt x="0" y="3"/>
                  <a:pt x="0" y="4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8"/>
                  <a:pt x="1" y="60"/>
                  <a:pt x="3" y="60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3"/>
                  <a:pt x="36" y="74"/>
                  <a:pt x="36" y="74"/>
                </a:cubicBezTo>
                <a:cubicBezTo>
                  <a:pt x="36" y="74"/>
                  <a:pt x="37" y="74"/>
                  <a:pt x="37" y="74"/>
                </a:cubicBezTo>
                <a:cubicBezTo>
                  <a:pt x="37" y="74"/>
                  <a:pt x="37" y="74"/>
                  <a:pt x="38" y="74"/>
                </a:cubicBezTo>
                <a:cubicBezTo>
                  <a:pt x="38" y="74"/>
                  <a:pt x="38" y="73"/>
                  <a:pt x="38" y="73"/>
                </a:cubicBezTo>
                <a:cubicBezTo>
                  <a:pt x="71" y="60"/>
                  <a:pt x="71" y="60"/>
                  <a:pt x="71" y="60"/>
                </a:cubicBezTo>
                <a:cubicBezTo>
                  <a:pt x="73" y="60"/>
                  <a:pt x="74" y="58"/>
                  <a:pt x="74" y="57"/>
                </a:cubicBezTo>
                <a:cubicBezTo>
                  <a:pt x="74" y="4"/>
                  <a:pt x="74" y="4"/>
                  <a:pt x="74" y="4"/>
                </a:cubicBezTo>
                <a:cubicBezTo>
                  <a:pt x="74" y="3"/>
                  <a:pt x="73" y="1"/>
                  <a:pt x="72" y="1"/>
                </a:cubicBezTo>
                <a:close/>
                <a:moveTo>
                  <a:pt x="33" y="65"/>
                </a:moveTo>
                <a:cubicBezTo>
                  <a:pt x="7" y="55"/>
                  <a:pt x="7" y="55"/>
                  <a:pt x="7" y="55"/>
                </a:cubicBezTo>
                <a:cubicBezTo>
                  <a:pt x="7" y="9"/>
                  <a:pt x="7" y="9"/>
                  <a:pt x="7" y="9"/>
                </a:cubicBezTo>
                <a:cubicBezTo>
                  <a:pt x="33" y="19"/>
                  <a:pt x="33" y="19"/>
                  <a:pt x="33" y="19"/>
                </a:cubicBezTo>
                <a:lnTo>
                  <a:pt x="33" y="65"/>
                </a:lnTo>
                <a:close/>
                <a:moveTo>
                  <a:pt x="67" y="55"/>
                </a:moveTo>
                <a:cubicBezTo>
                  <a:pt x="41" y="65"/>
                  <a:pt x="41" y="65"/>
                  <a:pt x="41" y="65"/>
                </a:cubicBezTo>
                <a:cubicBezTo>
                  <a:pt x="41" y="19"/>
                  <a:pt x="41" y="19"/>
                  <a:pt x="41" y="19"/>
                </a:cubicBezTo>
                <a:cubicBezTo>
                  <a:pt x="67" y="9"/>
                  <a:pt x="67" y="9"/>
                  <a:pt x="67" y="9"/>
                </a:cubicBezTo>
                <a:lnTo>
                  <a:pt x="67" y="55"/>
                </a:lnTo>
                <a:close/>
                <a:moveTo>
                  <a:pt x="62" y="40"/>
                </a:moveTo>
                <a:cubicBezTo>
                  <a:pt x="46" y="46"/>
                  <a:pt x="46" y="46"/>
                  <a:pt x="46" y="46"/>
                </a:cubicBezTo>
                <a:cubicBezTo>
                  <a:pt x="46" y="52"/>
                  <a:pt x="46" y="52"/>
                  <a:pt x="46" y="52"/>
                </a:cubicBezTo>
                <a:cubicBezTo>
                  <a:pt x="62" y="45"/>
                  <a:pt x="62" y="45"/>
                  <a:pt x="62" y="45"/>
                </a:cubicBezTo>
                <a:lnTo>
                  <a:pt x="62" y="40"/>
                </a:lnTo>
                <a:close/>
                <a:moveTo>
                  <a:pt x="62" y="23"/>
                </a:moveTo>
                <a:cubicBezTo>
                  <a:pt x="46" y="29"/>
                  <a:pt x="46" y="29"/>
                  <a:pt x="46" y="29"/>
                </a:cubicBezTo>
                <a:cubicBezTo>
                  <a:pt x="46" y="35"/>
                  <a:pt x="46" y="35"/>
                  <a:pt x="46" y="35"/>
                </a:cubicBezTo>
                <a:cubicBezTo>
                  <a:pt x="62" y="28"/>
                  <a:pt x="62" y="28"/>
                  <a:pt x="62" y="28"/>
                </a:cubicBezTo>
                <a:lnTo>
                  <a:pt x="62" y="2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Freeform 29">
            <a:extLst>
              <a:ext uri="{FF2B5EF4-FFF2-40B4-BE49-F238E27FC236}">
                <a16:creationId xmlns:a16="http://schemas.microsoft.com/office/drawing/2014/main" id="{3D694302-1D50-964B-A252-D2D9DD79CF2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99833" y="6007237"/>
            <a:ext cx="374400" cy="280802"/>
          </a:xfrm>
          <a:custGeom>
            <a:avLst/>
            <a:gdLst/>
            <a:ahLst/>
            <a:cxnLst>
              <a:cxn ang="0">
                <a:pos x="59" y="6"/>
              </a:cxn>
              <a:cxn ang="0">
                <a:pos x="49" y="1"/>
              </a:cxn>
              <a:cxn ang="0">
                <a:pos x="28" y="22"/>
              </a:cxn>
              <a:cxn ang="0">
                <a:pos x="5" y="45"/>
              </a:cxn>
              <a:cxn ang="0">
                <a:pos x="0" y="65"/>
              </a:cxn>
              <a:cxn ang="0">
                <a:pos x="20" y="61"/>
              </a:cxn>
              <a:cxn ang="0">
                <a:pos x="44" y="37"/>
              </a:cxn>
              <a:cxn ang="0">
                <a:pos x="64" y="16"/>
              </a:cxn>
              <a:cxn ang="0">
                <a:pos x="59" y="6"/>
              </a:cxn>
              <a:cxn ang="0">
                <a:pos x="19" y="58"/>
              </a:cxn>
              <a:cxn ang="0">
                <a:pos x="12" y="60"/>
              </a:cxn>
              <a:cxn ang="0">
                <a:pos x="9" y="56"/>
              </a:cxn>
              <a:cxn ang="0">
                <a:pos x="6" y="53"/>
              </a:cxn>
              <a:cxn ang="0">
                <a:pos x="7" y="46"/>
              </a:cxn>
              <a:cxn ang="0">
                <a:pos x="9" y="45"/>
              </a:cxn>
              <a:cxn ang="0">
                <a:pos x="17" y="49"/>
              </a:cxn>
              <a:cxn ang="0">
                <a:pos x="21" y="56"/>
              </a:cxn>
              <a:cxn ang="0">
                <a:pos x="19" y="58"/>
              </a:cxn>
            </a:cxnLst>
            <a:rect l="0" t="0" r="r" b="b"/>
            <a:pathLst>
              <a:path w="65" h="65">
                <a:moveTo>
                  <a:pt x="59" y="6"/>
                </a:moveTo>
                <a:cubicBezTo>
                  <a:pt x="53" y="0"/>
                  <a:pt x="49" y="1"/>
                  <a:pt x="49" y="1"/>
                </a:cubicBezTo>
                <a:cubicBezTo>
                  <a:pt x="28" y="22"/>
                  <a:pt x="28" y="22"/>
                  <a:pt x="28" y="22"/>
                </a:cubicBezTo>
                <a:cubicBezTo>
                  <a:pt x="5" y="45"/>
                  <a:pt x="5" y="45"/>
                  <a:pt x="5" y="45"/>
                </a:cubicBezTo>
                <a:cubicBezTo>
                  <a:pt x="0" y="65"/>
                  <a:pt x="0" y="65"/>
                  <a:pt x="0" y="65"/>
                </a:cubicBezTo>
                <a:cubicBezTo>
                  <a:pt x="20" y="61"/>
                  <a:pt x="20" y="61"/>
                  <a:pt x="20" y="61"/>
                </a:cubicBezTo>
                <a:cubicBezTo>
                  <a:pt x="44" y="37"/>
                  <a:pt x="44" y="37"/>
                  <a:pt x="44" y="37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6"/>
                  <a:pt x="65" y="12"/>
                  <a:pt x="59" y="6"/>
                </a:cubicBezTo>
                <a:close/>
                <a:moveTo>
                  <a:pt x="19" y="58"/>
                </a:moveTo>
                <a:cubicBezTo>
                  <a:pt x="12" y="60"/>
                  <a:pt x="12" y="60"/>
                  <a:pt x="12" y="60"/>
                </a:cubicBezTo>
                <a:cubicBezTo>
                  <a:pt x="12" y="59"/>
                  <a:pt x="11" y="57"/>
                  <a:pt x="9" y="56"/>
                </a:cubicBezTo>
                <a:cubicBezTo>
                  <a:pt x="8" y="55"/>
                  <a:pt x="7" y="54"/>
                  <a:pt x="6" y="53"/>
                </a:cubicBezTo>
                <a:cubicBezTo>
                  <a:pt x="7" y="46"/>
                  <a:pt x="7" y="46"/>
                  <a:pt x="7" y="46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12" y="45"/>
                  <a:pt x="17" y="49"/>
                </a:cubicBezTo>
                <a:cubicBezTo>
                  <a:pt x="21" y="53"/>
                  <a:pt x="21" y="56"/>
                  <a:pt x="21" y="56"/>
                </a:cubicBezTo>
                <a:lnTo>
                  <a:pt x="19" y="5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463">
            <a:extLst>
              <a:ext uri="{FF2B5EF4-FFF2-40B4-BE49-F238E27FC236}">
                <a16:creationId xmlns:a16="http://schemas.microsoft.com/office/drawing/2014/main" id="{A9434172-4DF0-A34C-BDAE-197ABDABA63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053602" y="5896520"/>
            <a:ext cx="129473" cy="502200"/>
            <a:chOff x="5929313" y="642938"/>
            <a:chExt cx="258762" cy="1338262"/>
          </a:xfrm>
          <a:solidFill>
            <a:schemeClr val="accent2"/>
          </a:solidFill>
        </p:grpSpPr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D97CCA8D-06ED-F44B-B62F-BC3C6D42842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600" y="1255713"/>
              <a:ext cx="117475" cy="725487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5" y="64"/>
                </a:cxn>
              </a:cxnLst>
              <a:rect l="0" t="0" r="r" b="b"/>
              <a:pathLst>
                <a:path w="10" h="64">
                  <a:moveTo>
                    <a:pt x="5" y="64"/>
                  </a:moveTo>
                  <a:cubicBezTo>
                    <a:pt x="2" y="64"/>
                    <a:pt x="0" y="4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0"/>
                    <a:pt x="7" y="64"/>
                    <a:pt x="5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634100E6-BCB4-7D48-8B08-F890063BE271}"/>
                </a:ext>
              </a:extLst>
            </p:cNvPr>
            <p:cNvSpPr>
              <a:spLocks/>
            </p:cNvSpPr>
            <p:nvPr/>
          </p:nvSpPr>
          <p:spPr bwMode="gray">
            <a:xfrm>
              <a:off x="5929313" y="688975"/>
              <a:ext cx="93662" cy="52070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3"/>
                </a:cxn>
                <a:cxn ang="0">
                  <a:pos x="2" y="40"/>
                </a:cxn>
                <a:cxn ang="0">
                  <a:pos x="0" y="43"/>
                </a:cxn>
                <a:cxn ang="0">
                  <a:pos x="3" y="46"/>
                </a:cxn>
                <a:cxn ang="0">
                  <a:pos x="6" y="43"/>
                </a:cxn>
                <a:cxn ang="0">
                  <a:pos x="8" y="41"/>
                </a:cxn>
                <a:cxn ang="0">
                  <a:pos x="8" y="3"/>
                </a:cxn>
                <a:cxn ang="0">
                  <a:pos x="5" y="0"/>
                </a:cxn>
              </a:cxnLst>
              <a:rect l="0" t="0" r="r" b="b"/>
              <a:pathLst>
                <a:path w="8" h="46">
                  <a:moveTo>
                    <a:pt x="5" y="0"/>
                  </a:moveTo>
                  <a:cubicBezTo>
                    <a:pt x="3" y="0"/>
                    <a:pt x="2" y="2"/>
                    <a:pt x="2" y="3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1"/>
                    <a:pt x="0" y="42"/>
                    <a:pt x="0" y="43"/>
                  </a:cubicBezTo>
                  <a:cubicBezTo>
                    <a:pt x="0" y="45"/>
                    <a:pt x="1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7" y="43"/>
                    <a:pt x="8" y="42"/>
                    <a:pt x="8" y="4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5081DB3F-13DD-FC4B-96AB-932B8D032FDF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7900" y="642938"/>
              <a:ext cx="130175" cy="577850"/>
            </a:xfrm>
            <a:custGeom>
              <a:avLst/>
              <a:gdLst/>
              <a:ahLst/>
              <a:cxnLst>
                <a:cxn ang="0">
                  <a:pos x="11" y="51"/>
                </a:cxn>
                <a:cxn ang="0">
                  <a:pos x="11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51"/>
                </a:cxn>
                <a:cxn ang="0">
                  <a:pos x="11" y="51"/>
                </a:cxn>
              </a:cxnLst>
              <a:rect l="0" t="0" r="r" b="b"/>
              <a:pathLst>
                <a:path w="11" h="51">
                  <a:moveTo>
                    <a:pt x="11" y="5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2"/>
                    <a:pt x="10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1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39">
            <a:extLst>
              <a:ext uri="{FF2B5EF4-FFF2-40B4-BE49-F238E27FC236}">
                <a16:creationId xmlns:a16="http://schemas.microsoft.com/office/drawing/2014/main" id="{5A8B7C5E-D52A-D040-9B43-49989AE2B77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927421" y="5993362"/>
            <a:ext cx="475200" cy="308552"/>
          </a:xfrm>
          <a:custGeom>
            <a:avLst/>
            <a:gdLst/>
            <a:ahLst/>
            <a:cxnLst>
              <a:cxn ang="0">
                <a:pos x="6" y="21"/>
              </a:cxn>
              <a:cxn ang="0">
                <a:pos x="75" y="21"/>
              </a:cxn>
              <a:cxn ang="0">
                <a:pos x="76" y="18"/>
              </a:cxn>
              <a:cxn ang="0">
                <a:pos x="60" y="12"/>
              </a:cxn>
              <a:cxn ang="0">
                <a:pos x="56" y="12"/>
              </a:cxn>
              <a:cxn ang="0">
                <a:pos x="56" y="0"/>
              </a:cxn>
              <a:cxn ang="0">
                <a:pos x="25" y="0"/>
              </a:cxn>
              <a:cxn ang="0">
                <a:pos x="25" y="12"/>
              </a:cxn>
              <a:cxn ang="0">
                <a:pos x="21" y="12"/>
              </a:cxn>
              <a:cxn ang="0">
                <a:pos x="5" y="18"/>
              </a:cxn>
              <a:cxn ang="0">
                <a:pos x="6" y="21"/>
              </a:cxn>
              <a:cxn ang="0">
                <a:pos x="76" y="25"/>
              </a:cxn>
              <a:cxn ang="0">
                <a:pos x="5" y="25"/>
              </a:cxn>
              <a:cxn ang="0">
                <a:pos x="0" y="30"/>
              </a:cxn>
              <a:cxn ang="0">
                <a:pos x="0" y="44"/>
              </a:cxn>
              <a:cxn ang="0">
                <a:pos x="5" y="49"/>
              </a:cxn>
              <a:cxn ang="0">
                <a:pos x="13" y="49"/>
              </a:cxn>
              <a:cxn ang="0">
                <a:pos x="9" y="70"/>
              </a:cxn>
              <a:cxn ang="0">
                <a:pos x="72" y="70"/>
              </a:cxn>
              <a:cxn ang="0">
                <a:pos x="68" y="49"/>
              </a:cxn>
              <a:cxn ang="0">
                <a:pos x="76" y="49"/>
              </a:cxn>
              <a:cxn ang="0">
                <a:pos x="81" y="44"/>
              </a:cxn>
              <a:cxn ang="0">
                <a:pos x="81" y="30"/>
              </a:cxn>
              <a:cxn ang="0">
                <a:pos x="76" y="25"/>
              </a:cxn>
              <a:cxn ang="0">
                <a:pos x="18" y="61"/>
              </a:cxn>
              <a:cxn ang="0">
                <a:pos x="23" y="35"/>
              </a:cxn>
              <a:cxn ang="0">
                <a:pos x="58" y="35"/>
              </a:cxn>
              <a:cxn ang="0">
                <a:pos x="63" y="61"/>
              </a:cxn>
              <a:cxn ang="0">
                <a:pos x="18" y="61"/>
              </a:cxn>
            </a:cxnLst>
            <a:rect l="0" t="0" r="r" b="b"/>
            <a:pathLst>
              <a:path w="81" h="70">
                <a:moveTo>
                  <a:pt x="6" y="21"/>
                </a:moveTo>
                <a:cubicBezTo>
                  <a:pt x="75" y="21"/>
                  <a:pt x="75" y="21"/>
                  <a:pt x="75" y="21"/>
                </a:cubicBezTo>
                <a:cubicBezTo>
                  <a:pt x="78" y="21"/>
                  <a:pt x="77" y="18"/>
                  <a:pt x="76" y="18"/>
                </a:cubicBezTo>
                <a:cubicBezTo>
                  <a:pt x="75" y="17"/>
                  <a:pt x="62" y="12"/>
                  <a:pt x="60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12"/>
                  <a:pt x="25" y="12"/>
                  <a:pt x="25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19" y="12"/>
                  <a:pt x="6" y="17"/>
                  <a:pt x="5" y="18"/>
                </a:cubicBezTo>
                <a:cubicBezTo>
                  <a:pt x="4" y="18"/>
                  <a:pt x="3" y="21"/>
                  <a:pt x="6" y="21"/>
                </a:cubicBezTo>
                <a:close/>
                <a:moveTo>
                  <a:pt x="76" y="25"/>
                </a:moveTo>
                <a:cubicBezTo>
                  <a:pt x="5" y="25"/>
                  <a:pt x="5" y="25"/>
                  <a:pt x="5" y="25"/>
                </a:cubicBezTo>
                <a:cubicBezTo>
                  <a:pt x="3" y="25"/>
                  <a:pt x="0" y="28"/>
                  <a:pt x="0" y="3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7"/>
                  <a:pt x="3" y="49"/>
                  <a:pt x="5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9" y="70"/>
                  <a:pt x="9" y="70"/>
                  <a:pt x="9" y="70"/>
                </a:cubicBezTo>
                <a:cubicBezTo>
                  <a:pt x="72" y="70"/>
                  <a:pt x="72" y="70"/>
                  <a:pt x="72" y="70"/>
                </a:cubicBezTo>
                <a:cubicBezTo>
                  <a:pt x="68" y="49"/>
                  <a:pt x="68" y="49"/>
                  <a:pt x="68" y="49"/>
                </a:cubicBezTo>
                <a:cubicBezTo>
                  <a:pt x="76" y="49"/>
                  <a:pt x="76" y="49"/>
                  <a:pt x="76" y="49"/>
                </a:cubicBezTo>
                <a:cubicBezTo>
                  <a:pt x="78" y="49"/>
                  <a:pt x="81" y="47"/>
                  <a:pt x="81" y="44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28"/>
                  <a:pt x="78" y="25"/>
                  <a:pt x="76" y="25"/>
                </a:cubicBezTo>
                <a:close/>
                <a:moveTo>
                  <a:pt x="18" y="61"/>
                </a:moveTo>
                <a:cubicBezTo>
                  <a:pt x="23" y="35"/>
                  <a:pt x="23" y="35"/>
                  <a:pt x="23" y="35"/>
                </a:cubicBezTo>
                <a:cubicBezTo>
                  <a:pt x="58" y="35"/>
                  <a:pt x="58" y="35"/>
                  <a:pt x="58" y="35"/>
                </a:cubicBezTo>
                <a:cubicBezTo>
                  <a:pt x="63" y="61"/>
                  <a:pt x="63" y="61"/>
                  <a:pt x="63" y="61"/>
                </a:cubicBezTo>
                <a:lnTo>
                  <a:pt x="18" y="6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Freeform 43">
            <a:extLst>
              <a:ext uri="{FF2B5EF4-FFF2-40B4-BE49-F238E27FC236}">
                <a16:creationId xmlns:a16="http://schemas.microsoft.com/office/drawing/2014/main" id="{F8FEA54D-BE7A-3146-9AEB-D608C3AAAAB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091950" y="5893820"/>
            <a:ext cx="157655" cy="50760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4" y="0"/>
              </a:cxn>
              <a:cxn ang="0">
                <a:pos x="0" y="5"/>
              </a:cxn>
              <a:cxn ang="0">
                <a:pos x="0" y="69"/>
              </a:cxn>
              <a:cxn ang="0">
                <a:pos x="4" y="74"/>
              </a:cxn>
              <a:cxn ang="0">
                <a:pos x="9" y="74"/>
              </a:cxn>
              <a:cxn ang="0">
                <a:pos x="9" y="119"/>
              </a:cxn>
              <a:cxn ang="0">
                <a:pos x="18" y="119"/>
              </a:cxn>
              <a:cxn ang="0">
                <a:pos x="18" y="74"/>
              </a:cxn>
              <a:cxn ang="0">
                <a:pos x="23" y="74"/>
              </a:cxn>
              <a:cxn ang="0">
                <a:pos x="27" y="69"/>
              </a:cxn>
              <a:cxn ang="0">
                <a:pos x="27" y="5"/>
              </a:cxn>
              <a:cxn ang="0">
                <a:pos x="23" y="0"/>
              </a:cxn>
              <a:cxn ang="0">
                <a:pos x="13" y="70"/>
              </a:cxn>
              <a:cxn ang="0">
                <a:pos x="4" y="60"/>
              </a:cxn>
              <a:cxn ang="0">
                <a:pos x="13" y="51"/>
              </a:cxn>
              <a:cxn ang="0">
                <a:pos x="23" y="60"/>
              </a:cxn>
              <a:cxn ang="0">
                <a:pos x="13" y="70"/>
              </a:cxn>
              <a:cxn ang="0">
                <a:pos x="13" y="47"/>
              </a:cxn>
              <a:cxn ang="0">
                <a:pos x="4" y="37"/>
              </a:cxn>
              <a:cxn ang="0">
                <a:pos x="13" y="27"/>
              </a:cxn>
              <a:cxn ang="0">
                <a:pos x="23" y="37"/>
              </a:cxn>
              <a:cxn ang="0">
                <a:pos x="13" y="47"/>
              </a:cxn>
              <a:cxn ang="0">
                <a:pos x="13" y="24"/>
              </a:cxn>
              <a:cxn ang="0">
                <a:pos x="4" y="14"/>
              </a:cxn>
              <a:cxn ang="0">
                <a:pos x="13" y="5"/>
              </a:cxn>
              <a:cxn ang="0">
                <a:pos x="23" y="14"/>
              </a:cxn>
              <a:cxn ang="0">
                <a:pos x="13" y="24"/>
              </a:cxn>
            </a:cxnLst>
            <a:rect l="0" t="0" r="r" b="b"/>
            <a:pathLst>
              <a:path w="27" h="119">
                <a:moveTo>
                  <a:pt x="2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2"/>
                  <a:pt x="2" y="74"/>
                  <a:pt x="4" y="74"/>
                </a:cubicBezTo>
                <a:cubicBezTo>
                  <a:pt x="9" y="74"/>
                  <a:pt x="9" y="74"/>
                  <a:pt x="9" y="74"/>
                </a:cubicBezTo>
                <a:cubicBezTo>
                  <a:pt x="9" y="119"/>
                  <a:pt x="9" y="119"/>
                  <a:pt x="9" y="119"/>
                </a:cubicBezTo>
                <a:cubicBezTo>
                  <a:pt x="18" y="119"/>
                  <a:pt x="18" y="119"/>
                  <a:pt x="18" y="119"/>
                </a:cubicBezTo>
                <a:cubicBezTo>
                  <a:pt x="18" y="74"/>
                  <a:pt x="18" y="74"/>
                  <a:pt x="18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5" y="74"/>
                  <a:pt x="27" y="72"/>
                  <a:pt x="27" y="69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3" y="0"/>
                </a:cubicBezTo>
                <a:close/>
                <a:moveTo>
                  <a:pt x="13" y="70"/>
                </a:moveTo>
                <a:cubicBezTo>
                  <a:pt x="8" y="70"/>
                  <a:pt x="4" y="66"/>
                  <a:pt x="4" y="60"/>
                </a:cubicBezTo>
                <a:cubicBezTo>
                  <a:pt x="4" y="55"/>
                  <a:pt x="8" y="51"/>
                  <a:pt x="13" y="51"/>
                </a:cubicBezTo>
                <a:cubicBezTo>
                  <a:pt x="19" y="51"/>
                  <a:pt x="23" y="55"/>
                  <a:pt x="23" y="60"/>
                </a:cubicBezTo>
                <a:cubicBezTo>
                  <a:pt x="23" y="66"/>
                  <a:pt x="19" y="70"/>
                  <a:pt x="13" y="70"/>
                </a:cubicBezTo>
                <a:close/>
                <a:moveTo>
                  <a:pt x="13" y="47"/>
                </a:moveTo>
                <a:cubicBezTo>
                  <a:pt x="8" y="47"/>
                  <a:pt x="4" y="42"/>
                  <a:pt x="4" y="37"/>
                </a:cubicBezTo>
                <a:cubicBezTo>
                  <a:pt x="4" y="32"/>
                  <a:pt x="8" y="27"/>
                  <a:pt x="13" y="27"/>
                </a:cubicBezTo>
                <a:cubicBezTo>
                  <a:pt x="19" y="27"/>
                  <a:pt x="23" y="32"/>
                  <a:pt x="23" y="37"/>
                </a:cubicBezTo>
                <a:cubicBezTo>
                  <a:pt x="23" y="42"/>
                  <a:pt x="19" y="47"/>
                  <a:pt x="13" y="47"/>
                </a:cubicBezTo>
                <a:close/>
                <a:moveTo>
                  <a:pt x="13" y="24"/>
                </a:moveTo>
                <a:cubicBezTo>
                  <a:pt x="8" y="24"/>
                  <a:pt x="4" y="19"/>
                  <a:pt x="4" y="14"/>
                </a:cubicBezTo>
                <a:cubicBezTo>
                  <a:pt x="4" y="9"/>
                  <a:pt x="8" y="5"/>
                  <a:pt x="13" y="5"/>
                </a:cubicBezTo>
                <a:cubicBezTo>
                  <a:pt x="19" y="5"/>
                  <a:pt x="23" y="9"/>
                  <a:pt x="23" y="14"/>
                </a:cubicBezTo>
                <a:cubicBezTo>
                  <a:pt x="23" y="19"/>
                  <a:pt x="19" y="24"/>
                  <a:pt x="13" y="2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Freeform 47">
            <a:extLst>
              <a:ext uri="{FF2B5EF4-FFF2-40B4-BE49-F238E27FC236}">
                <a16:creationId xmlns:a16="http://schemas.microsoft.com/office/drawing/2014/main" id="{E5762874-F2E8-874F-BFB0-F555AF5F976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56102" y="5986427"/>
            <a:ext cx="482400" cy="322421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31" y="0"/>
              </a:cxn>
              <a:cxn ang="0">
                <a:pos x="29" y="1"/>
              </a:cxn>
              <a:cxn ang="0">
                <a:pos x="29" y="17"/>
              </a:cxn>
              <a:cxn ang="0">
                <a:pos x="15" y="17"/>
              </a:cxn>
              <a:cxn ang="0">
                <a:pos x="12" y="17"/>
              </a:cxn>
              <a:cxn ang="0">
                <a:pos x="10" y="18"/>
              </a:cxn>
              <a:cxn ang="0">
                <a:pos x="1" y="25"/>
              </a:cxn>
              <a:cxn ang="0">
                <a:pos x="0" y="26"/>
              </a:cxn>
              <a:cxn ang="0">
                <a:pos x="1" y="28"/>
              </a:cxn>
              <a:cxn ang="0">
                <a:pos x="10" y="34"/>
              </a:cxn>
              <a:cxn ang="0">
                <a:pos x="12" y="35"/>
              </a:cxn>
              <a:cxn ang="0">
                <a:pos x="15" y="36"/>
              </a:cxn>
              <a:cxn ang="0">
                <a:pos x="29" y="36"/>
              </a:cxn>
              <a:cxn ang="0">
                <a:pos x="29" y="72"/>
              </a:cxn>
              <a:cxn ang="0">
                <a:pos x="31" y="73"/>
              </a:cxn>
              <a:cxn ang="0">
                <a:pos x="35" y="73"/>
              </a:cxn>
              <a:cxn ang="0">
                <a:pos x="36" y="72"/>
              </a:cxn>
              <a:cxn ang="0">
                <a:pos x="36" y="1"/>
              </a:cxn>
              <a:cxn ang="0">
                <a:pos x="35" y="0"/>
              </a:cxn>
              <a:cxn ang="0">
                <a:pos x="81" y="17"/>
              </a:cxn>
              <a:cxn ang="0">
                <a:pos x="71" y="10"/>
              </a:cxn>
              <a:cxn ang="0">
                <a:pos x="69" y="9"/>
              </a:cxn>
              <a:cxn ang="0">
                <a:pos x="67" y="9"/>
              </a:cxn>
              <a:cxn ang="0">
                <a:pos x="39" y="9"/>
              </a:cxn>
              <a:cxn ang="0">
                <a:pos x="42" y="27"/>
              </a:cxn>
              <a:cxn ang="0">
                <a:pos x="67" y="27"/>
              </a:cxn>
              <a:cxn ang="0">
                <a:pos x="69" y="27"/>
              </a:cxn>
              <a:cxn ang="0">
                <a:pos x="71" y="26"/>
              </a:cxn>
              <a:cxn ang="0">
                <a:pos x="81" y="19"/>
              </a:cxn>
              <a:cxn ang="0">
                <a:pos x="82" y="18"/>
              </a:cxn>
              <a:cxn ang="0">
                <a:pos x="81" y="17"/>
              </a:cxn>
            </a:cxnLst>
            <a:rect l="0" t="0" r="r" b="b"/>
            <a:pathLst>
              <a:path w="82" h="73">
                <a:moveTo>
                  <a:pt x="35" y="0"/>
                </a:move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29" y="0"/>
                  <a:pt x="29" y="1"/>
                </a:cubicBezTo>
                <a:cubicBezTo>
                  <a:pt x="29" y="17"/>
                  <a:pt x="29" y="17"/>
                  <a:pt x="29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4" y="17"/>
                  <a:pt x="13" y="17"/>
                  <a:pt x="12" y="17"/>
                </a:cubicBezTo>
                <a:cubicBezTo>
                  <a:pt x="12" y="17"/>
                  <a:pt x="11" y="18"/>
                  <a:pt x="10" y="18"/>
                </a:cubicBezTo>
                <a:cubicBezTo>
                  <a:pt x="1" y="25"/>
                  <a:pt x="1" y="25"/>
                  <a:pt x="1" y="25"/>
                </a:cubicBezTo>
                <a:cubicBezTo>
                  <a:pt x="0" y="25"/>
                  <a:pt x="0" y="26"/>
                  <a:pt x="0" y="26"/>
                </a:cubicBezTo>
                <a:cubicBezTo>
                  <a:pt x="0" y="27"/>
                  <a:pt x="0" y="27"/>
                  <a:pt x="1" y="28"/>
                </a:cubicBezTo>
                <a:cubicBezTo>
                  <a:pt x="10" y="34"/>
                  <a:pt x="10" y="34"/>
                  <a:pt x="10" y="34"/>
                </a:cubicBezTo>
                <a:cubicBezTo>
                  <a:pt x="11" y="35"/>
                  <a:pt x="12" y="35"/>
                  <a:pt x="12" y="35"/>
                </a:cubicBezTo>
                <a:cubicBezTo>
                  <a:pt x="13" y="35"/>
                  <a:pt x="14" y="36"/>
                  <a:pt x="15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72"/>
                  <a:pt x="29" y="72"/>
                  <a:pt x="29" y="72"/>
                </a:cubicBezTo>
                <a:cubicBezTo>
                  <a:pt x="29" y="73"/>
                  <a:pt x="30" y="73"/>
                  <a:pt x="31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3"/>
                  <a:pt x="36" y="73"/>
                  <a:pt x="36" y="72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5" y="0"/>
                  <a:pt x="35" y="0"/>
                </a:cubicBezTo>
                <a:close/>
                <a:moveTo>
                  <a:pt x="81" y="17"/>
                </a:moveTo>
                <a:cubicBezTo>
                  <a:pt x="71" y="10"/>
                  <a:pt x="71" y="10"/>
                  <a:pt x="71" y="10"/>
                </a:cubicBezTo>
                <a:cubicBezTo>
                  <a:pt x="71" y="10"/>
                  <a:pt x="70" y="9"/>
                  <a:pt x="69" y="9"/>
                </a:cubicBezTo>
                <a:cubicBezTo>
                  <a:pt x="68" y="9"/>
                  <a:pt x="67" y="9"/>
                  <a:pt x="67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42" y="27"/>
                  <a:pt x="42" y="27"/>
                  <a:pt x="42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8" y="27"/>
                  <a:pt x="69" y="27"/>
                </a:cubicBezTo>
                <a:cubicBezTo>
                  <a:pt x="70" y="27"/>
                  <a:pt x="71" y="26"/>
                  <a:pt x="71" y="26"/>
                </a:cubicBezTo>
                <a:cubicBezTo>
                  <a:pt x="81" y="19"/>
                  <a:pt x="81" y="19"/>
                  <a:pt x="81" y="19"/>
                </a:cubicBezTo>
                <a:cubicBezTo>
                  <a:pt x="81" y="19"/>
                  <a:pt x="82" y="19"/>
                  <a:pt x="82" y="18"/>
                </a:cubicBezTo>
                <a:cubicBezTo>
                  <a:pt x="82" y="18"/>
                  <a:pt x="81" y="17"/>
                  <a:pt x="81" y="1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Freeform 51">
            <a:extLst>
              <a:ext uri="{FF2B5EF4-FFF2-40B4-BE49-F238E27FC236}">
                <a16:creationId xmlns:a16="http://schemas.microsoft.com/office/drawing/2014/main" id="{83640994-28E8-8341-8A51-5B59E3CAD31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1970554" y="5952000"/>
            <a:ext cx="439200" cy="391239"/>
          </a:xfrm>
          <a:custGeom>
            <a:avLst/>
            <a:gdLst/>
            <a:ahLst/>
            <a:cxnLst>
              <a:cxn ang="0">
                <a:pos x="72" y="32"/>
              </a:cxn>
              <a:cxn ang="0">
                <a:pos x="8" y="27"/>
              </a:cxn>
              <a:cxn ang="0">
                <a:pos x="0" y="30"/>
              </a:cxn>
              <a:cxn ang="0">
                <a:pos x="15" y="89"/>
              </a:cxn>
              <a:cxn ang="0">
                <a:pos x="24" y="89"/>
              </a:cxn>
              <a:cxn ang="0">
                <a:pos x="16" y="60"/>
              </a:cxn>
              <a:cxn ang="0">
                <a:pos x="74" y="34"/>
              </a:cxn>
              <a:cxn ang="0">
                <a:pos x="72" y="32"/>
              </a:cxn>
            </a:cxnLst>
            <a:rect l="0" t="0" r="r" b="b"/>
            <a:pathLst>
              <a:path w="75" h="89">
                <a:moveTo>
                  <a:pt x="72" y="32"/>
                </a:moveTo>
                <a:cubicBezTo>
                  <a:pt x="25" y="51"/>
                  <a:pt x="44" y="0"/>
                  <a:pt x="8" y="27"/>
                </a:cubicBezTo>
                <a:cubicBezTo>
                  <a:pt x="0" y="30"/>
                  <a:pt x="0" y="30"/>
                  <a:pt x="0" y="30"/>
                </a:cubicBezTo>
                <a:cubicBezTo>
                  <a:pt x="15" y="89"/>
                  <a:pt x="15" y="89"/>
                  <a:pt x="15" y="89"/>
                </a:cubicBezTo>
                <a:cubicBezTo>
                  <a:pt x="24" y="89"/>
                  <a:pt x="24" y="89"/>
                  <a:pt x="24" y="89"/>
                </a:cubicBezTo>
                <a:cubicBezTo>
                  <a:pt x="16" y="60"/>
                  <a:pt x="16" y="60"/>
                  <a:pt x="16" y="60"/>
                </a:cubicBezTo>
                <a:cubicBezTo>
                  <a:pt x="49" y="33"/>
                  <a:pt x="36" y="89"/>
                  <a:pt x="74" y="34"/>
                </a:cubicBezTo>
                <a:cubicBezTo>
                  <a:pt x="75" y="32"/>
                  <a:pt x="73" y="31"/>
                  <a:pt x="72" y="3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 55">
            <a:extLst>
              <a:ext uri="{FF2B5EF4-FFF2-40B4-BE49-F238E27FC236}">
                <a16:creationId xmlns:a16="http://schemas.microsoft.com/office/drawing/2014/main" id="{97C88287-600E-ED4E-929F-56150DDA7AB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990680" y="5991625"/>
            <a:ext cx="410400" cy="312026"/>
          </a:xfrm>
          <a:custGeom>
            <a:avLst/>
            <a:gdLst/>
            <a:ahLst/>
            <a:cxnLst>
              <a:cxn ang="0">
                <a:pos x="69" y="3"/>
              </a:cxn>
              <a:cxn ang="0">
                <a:pos x="57" y="6"/>
              </a:cxn>
              <a:cxn ang="0">
                <a:pos x="0" y="36"/>
              </a:cxn>
              <a:cxn ang="0">
                <a:pos x="31" y="41"/>
              </a:cxn>
              <a:cxn ang="0">
                <a:pos x="35" y="72"/>
              </a:cxn>
              <a:cxn ang="0">
                <a:pos x="65" y="15"/>
              </a:cxn>
              <a:cxn ang="0">
                <a:pos x="69" y="3"/>
              </a:cxn>
              <a:cxn ang="0">
                <a:pos x="62" y="11"/>
              </a:cxn>
              <a:cxn ang="0">
                <a:pos x="39" y="53"/>
              </a:cxn>
              <a:cxn ang="0">
                <a:pos x="37" y="33"/>
              </a:cxn>
              <a:cxn ang="0">
                <a:pos x="62" y="11"/>
              </a:cxn>
            </a:cxnLst>
            <a:rect l="0" t="0" r="r" b="b"/>
            <a:pathLst>
              <a:path w="71" h="72">
                <a:moveTo>
                  <a:pt x="69" y="3"/>
                </a:moveTo>
                <a:cubicBezTo>
                  <a:pt x="67" y="0"/>
                  <a:pt x="64" y="2"/>
                  <a:pt x="57" y="6"/>
                </a:cubicBezTo>
                <a:cubicBezTo>
                  <a:pt x="36" y="16"/>
                  <a:pt x="0" y="36"/>
                  <a:pt x="0" y="36"/>
                </a:cubicBezTo>
                <a:cubicBezTo>
                  <a:pt x="31" y="41"/>
                  <a:pt x="31" y="41"/>
                  <a:pt x="31" y="41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56" y="36"/>
                  <a:pt x="65" y="15"/>
                </a:cubicBezTo>
                <a:cubicBezTo>
                  <a:pt x="69" y="7"/>
                  <a:pt x="71" y="5"/>
                  <a:pt x="69" y="3"/>
                </a:cubicBezTo>
                <a:close/>
                <a:moveTo>
                  <a:pt x="62" y="11"/>
                </a:moveTo>
                <a:cubicBezTo>
                  <a:pt x="39" y="53"/>
                  <a:pt x="39" y="53"/>
                  <a:pt x="39" y="53"/>
                </a:cubicBezTo>
                <a:cubicBezTo>
                  <a:pt x="37" y="33"/>
                  <a:pt x="37" y="33"/>
                  <a:pt x="37" y="33"/>
                </a:cubicBezTo>
                <a:lnTo>
                  <a:pt x="62" y="1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Freeform 59">
            <a:extLst>
              <a:ext uri="{FF2B5EF4-FFF2-40B4-BE49-F238E27FC236}">
                <a16:creationId xmlns:a16="http://schemas.microsoft.com/office/drawing/2014/main" id="{F2B6C71F-FC25-E044-9D8A-A08D6A766D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003826" y="5991020"/>
            <a:ext cx="417600" cy="313200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0" y="35"/>
              </a:cxn>
              <a:cxn ang="0">
                <a:pos x="36" y="71"/>
              </a:cxn>
              <a:cxn ang="0">
                <a:pos x="71" y="35"/>
              </a:cxn>
              <a:cxn ang="0">
                <a:pos x="36" y="0"/>
              </a:cxn>
              <a:cxn ang="0">
                <a:pos x="38" y="64"/>
              </a:cxn>
              <a:cxn ang="0">
                <a:pos x="38" y="48"/>
              </a:cxn>
              <a:cxn ang="0">
                <a:pos x="33" y="48"/>
              </a:cxn>
              <a:cxn ang="0">
                <a:pos x="33" y="64"/>
              </a:cxn>
              <a:cxn ang="0">
                <a:pos x="7" y="38"/>
              </a:cxn>
              <a:cxn ang="0">
                <a:pos x="23" y="38"/>
              </a:cxn>
              <a:cxn ang="0">
                <a:pos x="23" y="33"/>
              </a:cxn>
              <a:cxn ang="0">
                <a:pos x="7" y="33"/>
              </a:cxn>
              <a:cxn ang="0">
                <a:pos x="33" y="7"/>
              </a:cxn>
              <a:cxn ang="0">
                <a:pos x="33" y="23"/>
              </a:cxn>
              <a:cxn ang="0">
                <a:pos x="38" y="23"/>
              </a:cxn>
              <a:cxn ang="0">
                <a:pos x="38" y="7"/>
              </a:cxn>
              <a:cxn ang="0">
                <a:pos x="64" y="33"/>
              </a:cxn>
              <a:cxn ang="0">
                <a:pos x="48" y="33"/>
              </a:cxn>
              <a:cxn ang="0">
                <a:pos x="48" y="38"/>
              </a:cxn>
              <a:cxn ang="0">
                <a:pos x="64" y="38"/>
              </a:cxn>
              <a:cxn ang="0">
                <a:pos x="38" y="64"/>
              </a:cxn>
            </a:cxnLst>
            <a:rect l="0" t="0" r="r" b="b"/>
            <a:pathLst>
              <a:path w="71" h="71">
                <a:moveTo>
                  <a:pt x="36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5"/>
                  <a:pt x="16" y="71"/>
                  <a:pt x="36" y="71"/>
                </a:cubicBezTo>
                <a:cubicBezTo>
                  <a:pt x="55" y="71"/>
                  <a:pt x="71" y="55"/>
                  <a:pt x="71" y="35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8" y="64"/>
                </a:moveTo>
                <a:cubicBezTo>
                  <a:pt x="38" y="48"/>
                  <a:pt x="38" y="48"/>
                  <a:pt x="38" y="48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64"/>
                  <a:pt x="33" y="64"/>
                  <a:pt x="33" y="64"/>
                </a:cubicBezTo>
                <a:cubicBezTo>
                  <a:pt x="19" y="63"/>
                  <a:pt x="8" y="52"/>
                  <a:pt x="7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3"/>
                  <a:pt x="23" y="33"/>
                  <a:pt x="23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8" y="19"/>
                  <a:pt x="19" y="8"/>
                  <a:pt x="33" y="7"/>
                </a:cubicBezTo>
                <a:cubicBezTo>
                  <a:pt x="33" y="23"/>
                  <a:pt x="33" y="23"/>
                  <a:pt x="33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7"/>
                  <a:pt x="38" y="7"/>
                  <a:pt x="38" y="7"/>
                </a:cubicBezTo>
                <a:cubicBezTo>
                  <a:pt x="52" y="8"/>
                  <a:pt x="63" y="19"/>
                  <a:pt x="64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8"/>
                  <a:pt x="48" y="38"/>
                  <a:pt x="48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3" y="52"/>
                  <a:pt x="52" y="63"/>
                  <a:pt x="38" y="6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 63">
            <a:extLst>
              <a:ext uri="{FF2B5EF4-FFF2-40B4-BE49-F238E27FC236}">
                <a16:creationId xmlns:a16="http://schemas.microsoft.com/office/drawing/2014/main" id="{B5ADD94D-5009-CC45-8547-D0E152135EE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944962" y="5929511"/>
            <a:ext cx="482400" cy="436253"/>
          </a:xfrm>
          <a:custGeom>
            <a:avLst/>
            <a:gdLst/>
            <a:ahLst/>
            <a:cxnLst>
              <a:cxn ang="0">
                <a:pos x="50" y="18"/>
              </a:cxn>
              <a:cxn ang="0">
                <a:pos x="53" y="11"/>
              </a:cxn>
              <a:cxn ang="0">
                <a:pos x="41" y="0"/>
              </a:cxn>
              <a:cxn ang="0">
                <a:pos x="30" y="11"/>
              </a:cxn>
              <a:cxn ang="0">
                <a:pos x="33" y="18"/>
              </a:cxn>
              <a:cxn ang="0">
                <a:pos x="0" y="58"/>
              </a:cxn>
              <a:cxn ang="0">
                <a:pos x="41" y="99"/>
              </a:cxn>
              <a:cxn ang="0">
                <a:pos x="82" y="58"/>
              </a:cxn>
              <a:cxn ang="0">
                <a:pos x="50" y="18"/>
              </a:cxn>
              <a:cxn ang="0">
                <a:pos x="41" y="5"/>
              </a:cxn>
              <a:cxn ang="0">
                <a:pos x="47" y="11"/>
              </a:cxn>
              <a:cxn ang="0">
                <a:pos x="41" y="17"/>
              </a:cxn>
              <a:cxn ang="0">
                <a:pos x="35" y="11"/>
              </a:cxn>
              <a:cxn ang="0">
                <a:pos x="41" y="5"/>
              </a:cxn>
              <a:cxn ang="0">
                <a:pos x="41" y="92"/>
              </a:cxn>
              <a:cxn ang="0">
                <a:pos x="8" y="58"/>
              </a:cxn>
              <a:cxn ang="0">
                <a:pos x="41" y="25"/>
              </a:cxn>
              <a:cxn ang="0">
                <a:pos x="75" y="58"/>
              </a:cxn>
              <a:cxn ang="0">
                <a:pos x="41" y="92"/>
              </a:cxn>
              <a:cxn ang="0">
                <a:pos x="69" y="54"/>
              </a:cxn>
              <a:cxn ang="0">
                <a:pos x="45" y="31"/>
              </a:cxn>
              <a:cxn ang="0">
                <a:pos x="41" y="35"/>
              </a:cxn>
              <a:cxn ang="0">
                <a:pos x="37" y="31"/>
              </a:cxn>
              <a:cxn ang="0">
                <a:pos x="13" y="55"/>
              </a:cxn>
              <a:cxn ang="0">
                <a:pos x="13" y="55"/>
              </a:cxn>
              <a:cxn ang="0">
                <a:pos x="18" y="59"/>
              </a:cxn>
              <a:cxn ang="0">
                <a:pos x="14" y="63"/>
              </a:cxn>
              <a:cxn ang="0">
                <a:pos x="37" y="86"/>
              </a:cxn>
              <a:cxn ang="0">
                <a:pos x="41" y="81"/>
              </a:cxn>
              <a:cxn ang="0">
                <a:pos x="45" y="86"/>
              </a:cxn>
              <a:cxn ang="0">
                <a:pos x="69" y="62"/>
              </a:cxn>
              <a:cxn ang="0">
                <a:pos x="64" y="58"/>
              </a:cxn>
              <a:cxn ang="0">
                <a:pos x="69" y="54"/>
              </a:cxn>
              <a:cxn ang="0">
                <a:pos x="50" y="59"/>
              </a:cxn>
              <a:cxn ang="0">
                <a:pos x="42" y="67"/>
              </a:cxn>
              <a:cxn ang="0">
                <a:pos x="26" y="73"/>
              </a:cxn>
              <a:cxn ang="0">
                <a:pos x="32" y="57"/>
              </a:cxn>
              <a:cxn ang="0">
                <a:pos x="40" y="49"/>
              </a:cxn>
              <a:cxn ang="0">
                <a:pos x="56" y="43"/>
              </a:cxn>
              <a:cxn ang="0">
                <a:pos x="50" y="59"/>
              </a:cxn>
              <a:cxn ang="0">
                <a:pos x="39" y="58"/>
              </a:cxn>
              <a:cxn ang="0">
                <a:pos x="41" y="61"/>
              </a:cxn>
              <a:cxn ang="0">
                <a:pos x="43" y="58"/>
              </a:cxn>
              <a:cxn ang="0">
                <a:pos x="41" y="56"/>
              </a:cxn>
              <a:cxn ang="0">
                <a:pos x="39" y="58"/>
              </a:cxn>
            </a:cxnLst>
            <a:rect l="0" t="0" r="r" b="b"/>
            <a:pathLst>
              <a:path w="82" h="99">
                <a:moveTo>
                  <a:pt x="50" y="18"/>
                </a:moveTo>
                <a:cubicBezTo>
                  <a:pt x="52" y="16"/>
                  <a:pt x="53" y="14"/>
                  <a:pt x="53" y="11"/>
                </a:cubicBezTo>
                <a:cubicBezTo>
                  <a:pt x="53" y="5"/>
                  <a:pt x="48" y="0"/>
                  <a:pt x="41" y="0"/>
                </a:cubicBezTo>
                <a:cubicBezTo>
                  <a:pt x="35" y="0"/>
                  <a:pt x="30" y="5"/>
                  <a:pt x="30" y="11"/>
                </a:cubicBezTo>
                <a:cubicBezTo>
                  <a:pt x="30" y="14"/>
                  <a:pt x="31" y="16"/>
                  <a:pt x="33" y="18"/>
                </a:cubicBezTo>
                <a:cubicBezTo>
                  <a:pt x="14" y="22"/>
                  <a:pt x="0" y="39"/>
                  <a:pt x="0" y="58"/>
                </a:cubicBezTo>
                <a:cubicBezTo>
                  <a:pt x="0" y="81"/>
                  <a:pt x="19" y="99"/>
                  <a:pt x="41" y="99"/>
                </a:cubicBezTo>
                <a:cubicBezTo>
                  <a:pt x="64" y="99"/>
                  <a:pt x="82" y="81"/>
                  <a:pt x="82" y="58"/>
                </a:cubicBezTo>
                <a:cubicBezTo>
                  <a:pt x="82" y="39"/>
                  <a:pt x="68" y="22"/>
                  <a:pt x="50" y="18"/>
                </a:cubicBezTo>
                <a:close/>
                <a:moveTo>
                  <a:pt x="41" y="5"/>
                </a:moveTo>
                <a:cubicBezTo>
                  <a:pt x="45" y="5"/>
                  <a:pt x="47" y="8"/>
                  <a:pt x="47" y="11"/>
                </a:cubicBezTo>
                <a:cubicBezTo>
                  <a:pt x="47" y="14"/>
                  <a:pt x="45" y="17"/>
                  <a:pt x="41" y="17"/>
                </a:cubicBezTo>
                <a:cubicBezTo>
                  <a:pt x="38" y="17"/>
                  <a:pt x="35" y="14"/>
                  <a:pt x="35" y="11"/>
                </a:cubicBezTo>
                <a:cubicBezTo>
                  <a:pt x="35" y="8"/>
                  <a:pt x="38" y="5"/>
                  <a:pt x="41" y="5"/>
                </a:cubicBezTo>
                <a:close/>
                <a:moveTo>
                  <a:pt x="41" y="92"/>
                </a:moveTo>
                <a:cubicBezTo>
                  <a:pt x="23" y="92"/>
                  <a:pt x="8" y="77"/>
                  <a:pt x="8" y="58"/>
                </a:cubicBezTo>
                <a:cubicBezTo>
                  <a:pt x="8" y="40"/>
                  <a:pt x="23" y="25"/>
                  <a:pt x="41" y="25"/>
                </a:cubicBezTo>
                <a:cubicBezTo>
                  <a:pt x="60" y="25"/>
                  <a:pt x="75" y="40"/>
                  <a:pt x="75" y="58"/>
                </a:cubicBezTo>
                <a:cubicBezTo>
                  <a:pt x="75" y="77"/>
                  <a:pt x="60" y="92"/>
                  <a:pt x="41" y="92"/>
                </a:cubicBezTo>
                <a:close/>
                <a:moveTo>
                  <a:pt x="69" y="54"/>
                </a:moveTo>
                <a:cubicBezTo>
                  <a:pt x="67" y="42"/>
                  <a:pt x="57" y="33"/>
                  <a:pt x="45" y="31"/>
                </a:cubicBezTo>
                <a:cubicBezTo>
                  <a:pt x="41" y="35"/>
                  <a:pt x="41" y="35"/>
                  <a:pt x="41" y="35"/>
                </a:cubicBezTo>
                <a:cubicBezTo>
                  <a:pt x="37" y="31"/>
                  <a:pt x="37" y="31"/>
                  <a:pt x="37" y="31"/>
                </a:cubicBezTo>
                <a:cubicBezTo>
                  <a:pt x="25" y="33"/>
                  <a:pt x="15" y="42"/>
                  <a:pt x="13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8" y="59"/>
                  <a:pt x="18" y="59"/>
                  <a:pt x="18" y="59"/>
                </a:cubicBezTo>
                <a:cubicBezTo>
                  <a:pt x="14" y="63"/>
                  <a:pt x="14" y="63"/>
                  <a:pt x="14" y="63"/>
                </a:cubicBezTo>
                <a:cubicBezTo>
                  <a:pt x="16" y="75"/>
                  <a:pt x="25" y="84"/>
                  <a:pt x="37" y="86"/>
                </a:cubicBezTo>
                <a:cubicBezTo>
                  <a:pt x="41" y="81"/>
                  <a:pt x="41" y="81"/>
                  <a:pt x="41" y="81"/>
                </a:cubicBezTo>
                <a:cubicBezTo>
                  <a:pt x="45" y="86"/>
                  <a:pt x="45" y="86"/>
                  <a:pt x="45" y="86"/>
                </a:cubicBezTo>
                <a:cubicBezTo>
                  <a:pt x="57" y="84"/>
                  <a:pt x="67" y="75"/>
                  <a:pt x="69" y="62"/>
                </a:cubicBezTo>
                <a:cubicBezTo>
                  <a:pt x="64" y="58"/>
                  <a:pt x="64" y="58"/>
                  <a:pt x="64" y="58"/>
                </a:cubicBezTo>
                <a:lnTo>
                  <a:pt x="69" y="54"/>
                </a:lnTo>
                <a:close/>
                <a:moveTo>
                  <a:pt x="50" y="59"/>
                </a:moveTo>
                <a:cubicBezTo>
                  <a:pt x="50" y="64"/>
                  <a:pt x="46" y="67"/>
                  <a:pt x="4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32" y="57"/>
                  <a:pt x="32" y="57"/>
                  <a:pt x="32" y="57"/>
                </a:cubicBezTo>
                <a:cubicBezTo>
                  <a:pt x="33" y="53"/>
                  <a:pt x="36" y="50"/>
                  <a:pt x="40" y="49"/>
                </a:cubicBezTo>
                <a:cubicBezTo>
                  <a:pt x="56" y="43"/>
                  <a:pt x="56" y="43"/>
                  <a:pt x="56" y="43"/>
                </a:cubicBezTo>
                <a:lnTo>
                  <a:pt x="50" y="59"/>
                </a:lnTo>
                <a:close/>
                <a:moveTo>
                  <a:pt x="39" y="58"/>
                </a:moveTo>
                <a:cubicBezTo>
                  <a:pt x="39" y="60"/>
                  <a:pt x="40" y="61"/>
                  <a:pt x="41" y="61"/>
                </a:cubicBezTo>
                <a:cubicBezTo>
                  <a:pt x="42" y="61"/>
                  <a:pt x="43" y="60"/>
                  <a:pt x="43" y="58"/>
                </a:cubicBezTo>
                <a:cubicBezTo>
                  <a:pt x="43" y="57"/>
                  <a:pt x="42" y="56"/>
                  <a:pt x="41" y="56"/>
                </a:cubicBezTo>
                <a:cubicBezTo>
                  <a:pt x="40" y="56"/>
                  <a:pt x="39" y="57"/>
                  <a:pt x="39" y="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Freeform 67">
            <a:extLst>
              <a:ext uri="{FF2B5EF4-FFF2-40B4-BE49-F238E27FC236}">
                <a16:creationId xmlns:a16="http://schemas.microsoft.com/office/drawing/2014/main" id="{12813731-7DD7-DE48-9D93-617F24DFB3C2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091521" y="6007220"/>
            <a:ext cx="238400" cy="280800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20"/>
              </a:cxn>
              <a:cxn ang="0">
                <a:pos x="21" y="65"/>
              </a:cxn>
              <a:cxn ang="0">
                <a:pos x="41" y="20"/>
              </a:cxn>
              <a:cxn ang="0">
                <a:pos x="21" y="0"/>
              </a:cxn>
              <a:cxn ang="0">
                <a:pos x="21" y="31"/>
              </a:cxn>
              <a:cxn ang="0">
                <a:pos x="10" y="20"/>
              </a:cxn>
              <a:cxn ang="0">
                <a:pos x="21" y="9"/>
              </a:cxn>
              <a:cxn ang="0">
                <a:pos x="32" y="20"/>
              </a:cxn>
              <a:cxn ang="0">
                <a:pos x="21" y="31"/>
              </a:cxn>
            </a:cxnLst>
            <a:rect l="0" t="0" r="r" b="b"/>
            <a:pathLst>
              <a:path w="41" h="65">
                <a:moveTo>
                  <a:pt x="21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40"/>
                  <a:pt x="21" y="65"/>
                  <a:pt x="21" y="65"/>
                </a:cubicBezTo>
                <a:cubicBezTo>
                  <a:pt x="21" y="65"/>
                  <a:pt x="41" y="40"/>
                  <a:pt x="41" y="20"/>
                </a:cubicBezTo>
                <a:cubicBezTo>
                  <a:pt x="41" y="9"/>
                  <a:pt x="32" y="0"/>
                  <a:pt x="21" y="0"/>
                </a:cubicBezTo>
                <a:close/>
                <a:moveTo>
                  <a:pt x="21" y="31"/>
                </a:moveTo>
                <a:cubicBezTo>
                  <a:pt x="15" y="31"/>
                  <a:pt x="10" y="27"/>
                  <a:pt x="10" y="20"/>
                </a:cubicBezTo>
                <a:cubicBezTo>
                  <a:pt x="10" y="14"/>
                  <a:pt x="15" y="9"/>
                  <a:pt x="21" y="9"/>
                </a:cubicBezTo>
                <a:cubicBezTo>
                  <a:pt x="27" y="9"/>
                  <a:pt x="32" y="14"/>
                  <a:pt x="32" y="20"/>
                </a:cubicBezTo>
                <a:cubicBezTo>
                  <a:pt x="32" y="27"/>
                  <a:pt x="27" y="31"/>
                  <a:pt x="21" y="3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 71">
            <a:extLst>
              <a:ext uri="{FF2B5EF4-FFF2-40B4-BE49-F238E27FC236}">
                <a16:creationId xmlns:a16="http://schemas.microsoft.com/office/drawing/2014/main" id="{5D9EDB7B-EE8F-5E49-8DC4-FFF7D48C71D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868646" y="5929178"/>
            <a:ext cx="669600" cy="436884"/>
          </a:xfrm>
          <a:custGeom>
            <a:avLst/>
            <a:gdLst/>
            <a:ahLst/>
            <a:cxnLst>
              <a:cxn ang="0">
                <a:pos x="100" y="47"/>
              </a:cxn>
              <a:cxn ang="0">
                <a:pos x="81" y="16"/>
              </a:cxn>
              <a:cxn ang="0">
                <a:pos x="82" y="9"/>
              </a:cxn>
              <a:cxn ang="0">
                <a:pos x="77" y="11"/>
              </a:cxn>
              <a:cxn ang="0">
                <a:pos x="74" y="13"/>
              </a:cxn>
              <a:cxn ang="0">
                <a:pos x="37" y="11"/>
              </a:cxn>
              <a:cxn ang="0">
                <a:pos x="28" y="5"/>
              </a:cxn>
              <a:cxn ang="0">
                <a:pos x="33" y="14"/>
              </a:cxn>
              <a:cxn ang="0">
                <a:pos x="14" y="47"/>
              </a:cxn>
              <a:cxn ang="0">
                <a:pos x="0" y="49"/>
              </a:cxn>
              <a:cxn ang="0">
                <a:pos x="14" y="52"/>
              </a:cxn>
              <a:cxn ang="0">
                <a:pos x="33" y="82"/>
              </a:cxn>
              <a:cxn ang="0">
                <a:pos x="34" y="86"/>
              </a:cxn>
              <a:cxn ang="0">
                <a:pos x="35" y="91"/>
              </a:cxn>
              <a:cxn ang="0">
                <a:pos x="40" y="87"/>
              </a:cxn>
              <a:cxn ang="0">
                <a:pos x="76" y="88"/>
              </a:cxn>
              <a:cxn ang="0">
                <a:pos x="85" y="99"/>
              </a:cxn>
              <a:cxn ang="0">
                <a:pos x="81" y="85"/>
              </a:cxn>
              <a:cxn ang="0">
                <a:pos x="99" y="53"/>
              </a:cxn>
              <a:cxn ang="0">
                <a:pos x="110" y="52"/>
              </a:cxn>
              <a:cxn ang="0">
                <a:pos x="45" y="23"/>
              </a:cxn>
              <a:cxn ang="0">
                <a:pos x="69" y="21"/>
              </a:cxn>
              <a:cxn ang="0">
                <a:pos x="65" y="31"/>
              </a:cxn>
              <a:cxn ang="0">
                <a:pos x="59" y="38"/>
              </a:cxn>
              <a:cxn ang="0">
                <a:pos x="53" y="37"/>
              </a:cxn>
              <a:cxn ang="0">
                <a:pos x="38" y="25"/>
              </a:cxn>
              <a:cxn ang="0">
                <a:pos x="45" y="33"/>
              </a:cxn>
              <a:cxn ang="0">
                <a:pos x="48" y="42"/>
              </a:cxn>
              <a:cxn ang="0">
                <a:pos x="44" y="47"/>
              </a:cxn>
              <a:cxn ang="0">
                <a:pos x="28" y="47"/>
              </a:cxn>
              <a:cxn ang="0">
                <a:pos x="41" y="73"/>
              </a:cxn>
              <a:cxn ang="0">
                <a:pos x="30" y="65"/>
              </a:cxn>
              <a:cxn ang="0">
                <a:pos x="29" y="51"/>
              </a:cxn>
              <a:cxn ang="0">
                <a:pos x="44" y="52"/>
              </a:cxn>
              <a:cxn ang="0">
                <a:pos x="48" y="57"/>
              </a:cxn>
              <a:cxn ang="0">
                <a:pos x="45" y="66"/>
              </a:cxn>
              <a:cxn ang="0">
                <a:pos x="69" y="77"/>
              </a:cxn>
              <a:cxn ang="0">
                <a:pos x="45" y="76"/>
              </a:cxn>
              <a:cxn ang="0">
                <a:pos x="52" y="62"/>
              </a:cxn>
              <a:cxn ang="0">
                <a:pos x="59" y="60"/>
              </a:cxn>
              <a:cxn ang="0">
                <a:pos x="62" y="62"/>
              </a:cxn>
              <a:cxn ang="0">
                <a:pos x="62" y="47"/>
              </a:cxn>
              <a:cxn ang="0">
                <a:pos x="74" y="73"/>
              </a:cxn>
              <a:cxn ang="0">
                <a:pos x="66" y="59"/>
              </a:cxn>
              <a:cxn ang="0">
                <a:pos x="68" y="53"/>
              </a:cxn>
              <a:cxn ang="0">
                <a:pos x="78" y="52"/>
              </a:cxn>
              <a:cxn ang="0">
                <a:pos x="88" y="53"/>
              </a:cxn>
              <a:cxn ang="0">
                <a:pos x="86" y="47"/>
              </a:cxn>
              <a:cxn ang="0">
                <a:pos x="70" y="48"/>
              </a:cxn>
              <a:cxn ang="0">
                <a:pos x="67" y="44"/>
              </a:cxn>
              <a:cxn ang="0">
                <a:pos x="65" y="39"/>
              </a:cxn>
              <a:cxn ang="0">
                <a:pos x="74" y="26"/>
              </a:cxn>
              <a:cxn ang="0">
                <a:pos x="55" y="46"/>
              </a:cxn>
            </a:cxnLst>
            <a:rect l="0" t="0" r="r" b="b"/>
            <a:pathLst>
              <a:path w="114" h="99">
                <a:moveTo>
                  <a:pt x="110" y="47"/>
                </a:moveTo>
                <a:cubicBezTo>
                  <a:pt x="108" y="47"/>
                  <a:pt x="106" y="48"/>
                  <a:pt x="104" y="48"/>
                </a:cubicBezTo>
                <a:cubicBezTo>
                  <a:pt x="102" y="48"/>
                  <a:pt x="101" y="48"/>
                  <a:pt x="101" y="48"/>
                </a:cubicBezTo>
                <a:cubicBezTo>
                  <a:pt x="101" y="48"/>
                  <a:pt x="101" y="48"/>
                  <a:pt x="101" y="48"/>
                </a:cubicBezTo>
                <a:cubicBezTo>
                  <a:pt x="101" y="47"/>
                  <a:pt x="100" y="47"/>
                  <a:pt x="100" y="47"/>
                </a:cubicBezTo>
                <a:cubicBezTo>
                  <a:pt x="100" y="47"/>
                  <a:pt x="100" y="47"/>
                  <a:pt x="100" y="47"/>
                </a:cubicBezTo>
                <a:cubicBezTo>
                  <a:pt x="100" y="47"/>
                  <a:pt x="100" y="46"/>
                  <a:pt x="99" y="46"/>
                </a:cubicBezTo>
                <a:cubicBezTo>
                  <a:pt x="99" y="46"/>
                  <a:pt x="99" y="46"/>
                  <a:pt x="98" y="46"/>
                </a:cubicBezTo>
                <a:cubicBezTo>
                  <a:pt x="97" y="46"/>
                  <a:pt x="97" y="46"/>
                  <a:pt x="97" y="46"/>
                </a:cubicBezTo>
                <a:cubicBezTo>
                  <a:pt x="97" y="40"/>
                  <a:pt x="95" y="34"/>
                  <a:pt x="92" y="29"/>
                </a:cubicBezTo>
                <a:cubicBezTo>
                  <a:pt x="89" y="24"/>
                  <a:pt x="85" y="20"/>
                  <a:pt x="81" y="17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5"/>
                  <a:pt x="81" y="15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3"/>
                  <a:pt x="81" y="13"/>
                  <a:pt x="81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1" y="11"/>
                  <a:pt x="82" y="9"/>
                </a:cubicBezTo>
                <a:cubicBezTo>
                  <a:pt x="83" y="7"/>
                  <a:pt x="85" y="6"/>
                  <a:pt x="86" y="5"/>
                </a:cubicBezTo>
                <a:cubicBezTo>
                  <a:pt x="87" y="3"/>
                  <a:pt x="87" y="1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4" y="0"/>
                  <a:pt x="83" y="0"/>
                  <a:pt x="82" y="2"/>
                </a:cubicBezTo>
                <a:cubicBezTo>
                  <a:pt x="81" y="4"/>
                  <a:pt x="81" y="6"/>
                  <a:pt x="79" y="8"/>
                </a:cubicBezTo>
                <a:cubicBezTo>
                  <a:pt x="78" y="10"/>
                  <a:pt x="78" y="10"/>
                  <a:pt x="77" y="11"/>
                </a:cubicBezTo>
                <a:cubicBezTo>
                  <a:pt x="77" y="11"/>
                  <a:pt x="77" y="11"/>
                  <a:pt x="77" y="11"/>
                </a:cubicBezTo>
                <a:cubicBezTo>
                  <a:pt x="77" y="10"/>
                  <a:pt x="76" y="11"/>
                  <a:pt x="76" y="11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1"/>
                  <a:pt x="76" y="11"/>
                  <a:pt x="75" y="11"/>
                </a:cubicBezTo>
                <a:cubicBezTo>
                  <a:pt x="75" y="11"/>
                  <a:pt x="74" y="11"/>
                  <a:pt x="74" y="12"/>
                </a:cubicBezTo>
                <a:cubicBezTo>
                  <a:pt x="74" y="13"/>
                  <a:pt x="74" y="13"/>
                  <a:pt x="74" y="13"/>
                </a:cubicBezTo>
                <a:cubicBezTo>
                  <a:pt x="63" y="8"/>
                  <a:pt x="51" y="8"/>
                  <a:pt x="40" y="13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1"/>
                  <a:pt x="39" y="11"/>
                  <a:pt x="39" y="11"/>
                </a:cubicBezTo>
                <a:cubicBezTo>
                  <a:pt x="39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7" y="10"/>
                  <a:pt x="37" y="11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10"/>
                  <a:pt x="36" y="10"/>
                  <a:pt x="35" y="8"/>
                </a:cubicBezTo>
                <a:cubicBezTo>
                  <a:pt x="33" y="6"/>
                  <a:pt x="34" y="4"/>
                  <a:pt x="33" y="2"/>
                </a:cubicBezTo>
                <a:cubicBezTo>
                  <a:pt x="32" y="0"/>
                  <a:pt x="30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7" y="1"/>
                  <a:pt x="27" y="3"/>
                  <a:pt x="28" y="5"/>
                </a:cubicBezTo>
                <a:cubicBezTo>
                  <a:pt x="29" y="6"/>
                  <a:pt x="31" y="7"/>
                  <a:pt x="32" y="9"/>
                </a:cubicBezTo>
                <a:cubicBezTo>
                  <a:pt x="33" y="11"/>
                  <a:pt x="34" y="12"/>
                  <a:pt x="34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3" y="13"/>
                  <a:pt x="33" y="13"/>
                  <a:pt x="33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3" y="15"/>
                  <a:pt x="33" y="15"/>
                  <a:pt x="33" y="16"/>
                </a:cubicBezTo>
                <a:cubicBezTo>
                  <a:pt x="33" y="17"/>
                  <a:pt x="33" y="17"/>
                  <a:pt x="33" y="17"/>
                </a:cubicBezTo>
                <a:cubicBezTo>
                  <a:pt x="24" y="23"/>
                  <a:pt x="18" y="34"/>
                  <a:pt x="17" y="46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6"/>
                  <a:pt x="15" y="46"/>
                  <a:pt x="15" y="46"/>
                </a:cubicBezTo>
                <a:cubicBezTo>
                  <a:pt x="14" y="46"/>
                  <a:pt x="14" y="47"/>
                  <a:pt x="14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4" y="47"/>
                  <a:pt x="13" y="47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2" y="48"/>
                  <a:pt x="10" y="48"/>
                </a:cubicBezTo>
                <a:cubicBezTo>
                  <a:pt x="8" y="48"/>
                  <a:pt x="6" y="47"/>
                  <a:pt x="4" y="47"/>
                </a:cubicBezTo>
                <a:cubicBezTo>
                  <a:pt x="2" y="47"/>
                  <a:pt x="0" y="48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1"/>
                  <a:pt x="2" y="52"/>
                  <a:pt x="4" y="52"/>
                </a:cubicBezTo>
                <a:cubicBezTo>
                  <a:pt x="6" y="52"/>
                  <a:pt x="8" y="51"/>
                  <a:pt x="10" y="51"/>
                </a:cubicBezTo>
                <a:cubicBezTo>
                  <a:pt x="12" y="51"/>
                  <a:pt x="13" y="51"/>
                  <a:pt x="13" y="51"/>
                </a:cubicBezTo>
                <a:cubicBezTo>
                  <a:pt x="13" y="51"/>
                  <a:pt x="13" y="51"/>
                  <a:pt x="13" y="51"/>
                </a:cubicBezTo>
                <a:cubicBezTo>
                  <a:pt x="13" y="52"/>
                  <a:pt x="14" y="52"/>
                  <a:pt x="14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52"/>
                  <a:pt x="14" y="53"/>
                  <a:pt x="15" y="53"/>
                </a:cubicBezTo>
                <a:cubicBezTo>
                  <a:pt x="15" y="53"/>
                  <a:pt x="15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9"/>
                  <a:pt x="19" y="65"/>
                  <a:pt x="22" y="70"/>
                </a:cubicBezTo>
                <a:cubicBezTo>
                  <a:pt x="25" y="75"/>
                  <a:pt x="29" y="79"/>
                  <a:pt x="33" y="82"/>
                </a:cubicBezTo>
                <a:cubicBezTo>
                  <a:pt x="33" y="83"/>
                  <a:pt x="33" y="83"/>
                  <a:pt x="33" y="83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6"/>
                  <a:pt x="33" y="86"/>
                  <a:pt x="34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4" y="87"/>
                  <a:pt x="33" y="88"/>
                  <a:pt x="32" y="90"/>
                </a:cubicBezTo>
                <a:cubicBezTo>
                  <a:pt x="31" y="92"/>
                  <a:pt x="29" y="93"/>
                  <a:pt x="28" y="94"/>
                </a:cubicBezTo>
                <a:cubicBezTo>
                  <a:pt x="27" y="96"/>
                  <a:pt x="27" y="98"/>
                  <a:pt x="29" y="99"/>
                </a:cubicBezTo>
                <a:cubicBezTo>
                  <a:pt x="29" y="99"/>
                  <a:pt x="29" y="99"/>
                  <a:pt x="29" y="99"/>
                </a:cubicBezTo>
                <a:cubicBezTo>
                  <a:pt x="30" y="99"/>
                  <a:pt x="32" y="99"/>
                  <a:pt x="33" y="97"/>
                </a:cubicBezTo>
                <a:cubicBezTo>
                  <a:pt x="34" y="95"/>
                  <a:pt x="33" y="93"/>
                  <a:pt x="35" y="91"/>
                </a:cubicBezTo>
                <a:cubicBezTo>
                  <a:pt x="36" y="89"/>
                  <a:pt x="36" y="89"/>
                  <a:pt x="37" y="88"/>
                </a:cubicBezTo>
                <a:cubicBezTo>
                  <a:pt x="37" y="88"/>
                  <a:pt x="37" y="88"/>
                  <a:pt x="37" y="88"/>
                </a:cubicBezTo>
                <a:cubicBezTo>
                  <a:pt x="37" y="89"/>
                  <a:pt x="38" y="88"/>
                  <a:pt x="38" y="88"/>
                </a:cubicBezTo>
                <a:cubicBezTo>
                  <a:pt x="38" y="88"/>
                  <a:pt x="38" y="88"/>
                  <a:pt x="38" y="88"/>
                </a:cubicBezTo>
                <a:cubicBezTo>
                  <a:pt x="38" y="88"/>
                  <a:pt x="39" y="88"/>
                  <a:pt x="39" y="88"/>
                </a:cubicBezTo>
                <a:cubicBezTo>
                  <a:pt x="39" y="88"/>
                  <a:pt x="40" y="88"/>
                  <a:pt x="40" y="87"/>
                </a:cubicBezTo>
                <a:cubicBezTo>
                  <a:pt x="40" y="86"/>
                  <a:pt x="40" y="86"/>
                  <a:pt x="40" y="86"/>
                </a:cubicBezTo>
                <a:cubicBezTo>
                  <a:pt x="51" y="91"/>
                  <a:pt x="63" y="91"/>
                  <a:pt x="74" y="86"/>
                </a:cubicBezTo>
                <a:cubicBezTo>
                  <a:pt x="74" y="87"/>
                  <a:pt x="74" y="87"/>
                  <a:pt x="74" y="87"/>
                </a:cubicBezTo>
                <a:cubicBezTo>
                  <a:pt x="74" y="88"/>
                  <a:pt x="75" y="88"/>
                  <a:pt x="75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8"/>
                  <a:pt x="77" y="89"/>
                  <a:pt x="77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8" y="89"/>
                  <a:pt x="78" y="89"/>
                  <a:pt x="79" y="91"/>
                </a:cubicBezTo>
                <a:cubicBezTo>
                  <a:pt x="81" y="93"/>
                  <a:pt x="81" y="95"/>
                  <a:pt x="82" y="97"/>
                </a:cubicBezTo>
                <a:cubicBezTo>
                  <a:pt x="83" y="99"/>
                  <a:pt x="84" y="99"/>
                  <a:pt x="85" y="99"/>
                </a:cubicBezTo>
                <a:cubicBezTo>
                  <a:pt x="85" y="99"/>
                  <a:pt x="85" y="99"/>
                  <a:pt x="85" y="99"/>
                </a:cubicBezTo>
                <a:cubicBezTo>
                  <a:pt x="87" y="98"/>
                  <a:pt x="87" y="96"/>
                  <a:pt x="86" y="94"/>
                </a:cubicBezTo>
                <a:cubicBezTo>
                  <a:pt x="85" y="93"/>
                  <a:pt x="83" y="92"/>
                  <a:pt x="82" y="90"/>
                </a:cubicBezTo>
                <a:cubicBezTo>
                  <a:pt x="81" y="88"/>
                  <a:pt x="81" y="87"/>
                  <a:pt x="81" y="86"/>
                </a:cubicBezTo>
                <a:cubicBezTo>
                  <a:pt x="81" y="86"/>
                  <a:pt x="81" y="86"/>
                  <a:pt x="81" y="86"/>
                </a:cubicBezTo>
                <a:cubicBezTo>
                  <a:pt x="81" y="86"/>
                  <a:pt x="81" y="86"/>
                  <a:pt x="81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85"/>
                  <a:pt x="81" y="85"/>
                  <a:pt x="81" y="84"/>
                </a:cubicBezTo>
                <a:cubicBezTo>
                  <a:pt x="81" y="84"/>
                  <a:pt x="81" y="84"/>
                  <a:pt x="81" y="83"/>
                </a:cubicBezTo>
                <a:cubicBezTo>
                  <a:pt x="81" y="82"/>
                  <a:pt x="81" y="82"/>
                  <a:pt x="81" y="82"/>
                </a:cubicBezTo>
                <a:cubicBezTo>
                  <a:pt x="90" y="75"/>
                  <a:pt x="96" y="65"/>
                  <a:pt x="97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0" y="52"/>
                  <a:pt x="100" y="52"/>
                </a:cubicBezTo>
                <a:cubicBezTo>
                  <a:pt x="100" y="52"/>
                  <a:pt x="100" y="52"/>
                  <a:pt x="100" y="52"/>
                </a:cubicBezTo>
                <a:cubicBezTo>
                  <a:pt x="100" y="52"/>
                  <a:pt x="101" y="52"/>
                  <a:pt x="101" y="51"/>
                </a:cubicBezTo>
                <a:cubicBezTo>
                  <a:pt x="101" y="51"/>
                  <a:pt x="101" y="51"/>
                  <a:pt x="101" y="51"/>
                </a:cubicBezTo>
                <a:cubicBezTo>
                  <a:pt x="101" y="51"/>
                  <a:pt x="102" y="51"/>
                  <a:pt x="104" y="51"/>
                </a:cubicBezTo>
                <a:cubicBezTo>
                  <a:pt x="106" y="51"/>
                  <a:pt x="108" y="52"/>
                  <a:pt x="110" y="52"/>
                </a:cubicBezTo>
                <a:cubicBezTo>
                  <a:pt x="112" y="52"/>
                  <a:pt x="114" y="51"/>
                  <a:pt x="11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8"/>
                  <a:pt x="112" y="47"/>
                  <a:pt x="110" y="47"/>
                </a:cubicBezTo>
                <a:close/>
                <a:moveTo>
                  <a:pt x="44" y="24"/>
                </a:moveTo>
                <a:cubicBezTo>
                  <a:pt x="45" y="24"/>
                  <a:pt x="45" y="24"/>
                  <a:pt x="45" y="24"/>
                </a:cubicBezTo>
                <a:cubicBezTo>
                  <a:pt x="45" y="24"/>
                  <a:pt x="45" y="23"/>
                  <a:pt x="45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5" y="22"/>
                  <a:pt x="45" y="22"/>
                </a:cubicBezTo>
                <a:cubicBezTo>
                  <a:pt x="45" y="22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53" y="17"/>
                  <a:pt x="62" y="18"/>
                  <a:pt x="69" y="21"/>
                </a:cubicBezTo>
                <a:cubicBezTo>
                  <a:pt x="69" y="21"/>
                  <a:pt x="69" y="21"/>
                  <a:pt x="69" y="21"/>
                </a:cubicBezTo>
                <a:cubicBezTo>
                  <a:pt x="69" y="21"/>
                  <a:pt x="69" y="22"/>
                  <a:pt x="69" y="22"/>
                </a:cubicBezTo>
                <a:cubicBezTo>
                  <a:pt x="69" y="22"/>
                  <a:pt x="69" y="23"/>
                  <a:pt x="69" y="23"/>
                </a:cubicBezTo>
                <a:cubicBezTo>
                  <a:pt x="69" y="23"/>
                  <a:pt x="69" y="23"/>
                  <a:pt x="69" y="23"/>
                </a:cubicBezTo>
                <a:cubicBezTo>
                  <a:pt x="69" y="23"/>
                  <a:pt x="69" y="24"/>
                  <a:pt x="69" y="24"/>
                </a:cubicBezTo>
                <a:cubicBezTo>
                  <a:pt x="70" y="24"/>
                  <a:pt x="70" y="24"/>
                  <a:pt x="70" y="24"/>
                </a:cubicBezTo>
                <a:cubicBezTo>
                  <a:pt x="69" y="25"/>
                  <a:pt x="67" y="29"/>
                  <a:pt x="65" y="31"/>
                </a:cubicBezTo>
                <a:cubicBezTo>
                  <a:pt x="62" y="33"/>
                  <a:pt x="62" y="35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1" y="37"/>
                  <a:pt x="61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7"/>
                  <a:pt x="60" y="37"/>
                  <a:pt x="60" y="38"/>
                </a:cubicBezTo>
                <a:cubicBezTo>
                  <a:pt x="60" y="38"/>
                  <a:pt x="59" y="38"/>
                  <a:pt x="59" y="38"/>
                </a:cubicBezTo>
                <a:cubicBezTo>
                  <a:pt x="59" y="39"/>
                  <a:pt x="59" y="39"/>
                  <a:pt x="59" y="39"/>
                </a:cubicBezTo>
                <a:cubicBezTo>
                  <a:pt x="58" y="38"/>
                  <a:pt x="56" y="38"/>
                  <a:pt x="55" y="39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2" y="37"/>
                  <a:pt x="52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2" y="35"/>
                  <a:pt x="52" y="33"/>
                  <a:pt x="49" y="31"/>
                </a:cubicBezTo>
                <a:cubicBezTo>
                  <a:pt x="47" y="29"/>
                  <a:pt x="45" y="25"/>
                  <a:pt x="44" y="24"/>
                </a:cubicBezTo>
                <a:close/>
                <a:moveTo>
                  <a:pt x="38" y="25"/>
                </a:moveTo>
                <a:cubicBezTo>
                  <a:pt x="38" y="25"/>
                  <a:pt x="38" y="25"/>
                  <a:pt x="38" y="25"/>
                </a:cubicBezTo>
                <a:cubicBezTo>
                  <a:pt x="38" y="25"/>
                  <a:pt x="39" y="25"/>
                  <a:pt x="39" y="25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1" y="26"/>
                  <a:pt x="41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42" y="27"/>
                  <a:pt x="44" y="30"/>
                  <a:pt x="45" y="33"/>
                </a:cubicBezTo>
                <a:cubicBezTo>
                  <a:pt x="46" y="37"/>
                  <a:pt x="47" y="38"/>
                  <a:pt x="49" y="39"/>
                </a:cubicBezTo>
                <a:cubicBezTo>
                  <a:pt x="49" y="39"/>
                  <a:pt x="49" y="39"/>
                  <a:pt x="49" y="39"/>
                </a:cubicBezTo>
                <a:cubicBezTo>
                  <a:pt x="48" y="39"/>
                  <a:pt x="48" y="39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40"/>
                  <a:pt x="48" y="40"/>
                  <a:pt x="48" y="41"/>
                </a:cubicBezTo>
                <a:cubicBezTo>
                  <a:pt x="48" y="41"/>
                  <a:pt x="48" y="42"/>
                  <a:pt x="48" y="42"/>
                </a:cubicBezTo>
                <a:cubicBezTo>
                  <a:pt x="48" y="43"/>
                  <a:pt x="48" y="43"/>
                  <a:pt x="48" y="43"/>
                </a:cubicBezTo>
                <a:cubicBezTo>
                  <a:pt x="48" y="43"/>
                  <a:pt x="47" y="44"/>
                  <a:pt x="47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5" y="46"/>
                  <a:pt x="45" y="46"/>
                </a:cubicBezTo>
                <a:cubicBezTo>
                  <a:pt x="45" y="46"/>
                  <a:pt x="45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42" y="46"/>
                  <a:pt x="40" y="46"/>
                  <a:pt x="37" y="47"/>
                </a:cubicBezTo>
                <a:cubicBezTo>
                  <a:pt x="34" y="48"/>
                  <a:pt x="30" y="48"/>
                  <a:pt x="29" y="48"/>
                </a:cubicBezTo>
                <a:cubicBezTo>
                  <a:pt x="29" y="48"/>
                  <a:pt x="29" y="48"/>
                  <a:pt x="29" y="48"/>
                </a:cubicBezTo>
                <a:cubicBezTo>
                  <a:pt x="29" y="47"/>
                  <a:pt x="29" y="47"/>
                  <a:pt x="28" y="47"/>
                </a:cubicBezTo>
                <a:cubicBezTo>
                  <a:pt x="28" y="47"/>
                  <a:pt x="28" y="47"/>
                  <a:pt x="28" y="47"/>
                </a:cubicBezTo>
                <a:cubicBezTo>
                  <a:pt x="28" y="47"/>
                  <a:pt x="28" y="46"/>
                  <a:pt x="27" y="46"/>
                </a:cubicBezTo>
                <a:cubicBezTo>
                  <a:pt x="27" y="46"/>
                  <a:pt x="27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37"/>
                  <a:pt x="31" y="30"/>
                  <a:pt x="38" y="25"/>
                </a:cubicBezTo>
                <a:close/>
                <a:moveTo>
                  <a:pt x="41" y="73"/>
                </a:moveTo>
                <a:cubicBezTo>
                  <a:pt x="41" y="73"/>
                  <a:pt x="40" y="73"/>
                  <a:pt x="40" y="73"/>
                </a:cubicBezTo>
                <a:cubicBezTo>
                  <a:pt x="40" y="73"/>
                  <a:pt x="40" y="73"/>
                  <a:pt x="40" y="73"/>
                </a:cubicBezTo>
                <a:cubicBezTo>
                  <a:pt x="40" y="73"/>
                  <a:pt x="40" y="73"/>
                  <a:pt x="39" y="74"/>
                </a:cubicBezTo>
                <a:cubicBezTo>
                  <a:pt x="39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5" y="72"/>
                  <a:pt x="32" y="69"/>
                  <a:pt x="30" y="65"/>
                </a:cubicBezTo>
                <a:cubicBezTo>
                  <a:pt x="28" y="61"/>
                  <a:pt x="27" y="57"/>
                  <a:pt x="26" y="53"/>
                </a:cubicBezTo>
                <a:cubicBezTo>
                  <a:pt x="26" y="53"/>
                  <a:pt x="26" y="53"/>
                  <a:pt x="26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8" y="53"/>
                  <a:pt x="28" y="52"/>
                  <a:pt x="28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29" y="52"/>
                  <a:pt x="29" y="52"/>
                  <a:pt x="29" y="51"/>
                </a:cubicBezTo>
                <a:cubicBezTo>
                  <a:pt x="29" y="51"/>
                  <a:pt x="29" y="51"/>
                  <a:pt x="29" y="51"/>
                </a:cubicBezTo>
                <a:cubicBezTo>
                  <a:pt x="30" y="51"/>
                  <a:pt x="34" y="51"/>
                  <a:pt x="37" y="52"/>
                </a:cubicBezTo>
                <a:cubicBezTo>
                  <a:pt x="40" y="53"/>
                  <a:pt x="42" y="53"/>
                  <a:pt x="44" y="51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52"/>
                  <a:pt x="44" y="52"/>
                  <a:pt x="44" y="52"/>
                </a:cubicBezTo>
                <a:cubicBezTo>
                  <a:pt x="44" y="52"/>
                  <a:pt x="44" y="52"/>
                  <a:pt x="44" y="52"/>
                </a:cubicBezTo>
                <a:cubicBezTo>
                  <a:pt x="45" y="52"/>
                  <a:pt x="45" y="53"/>
                  <a:pt x="45" y="53"/>
                </a:cubicBezTo>
                <a:cubicBezTo>
                  <a:pt x="45" y="53"/>
                  <a:pt x="46" y="53"/>
                  <a:pt x="46" y="53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4"/>
                  <a:pt x="47" y="54"/>
                  <a:pt x="47" y="55"/>
                </a:cubicBezTo>
                <a:cubicBezTo>
                  <a:pt x="48" y="55"/>
                  <a:pt x="48" y="56"/>
                  <a:pt x="48" y="56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8"/>
                  <a:pt x="48" y="58"/>
                </a:cubicBezTo>
                <a:cubicBezTo>
                  <a:pt x="48" y="58"/>
                  <a:pt x="48" y="59"/>
                  <a:pt x="48" y="59"/>
                </a:cubicBezTo>
                <a:cubicBezTo>
                  <a:pt x="48" y="59"/>
                  <a:pt x="48" y="59"/>
                  <a:pt x="48" y="59"/>
                </a:cubicBezTo>
                <a:cubicBezTo>
                  <a:pt x="48" y="59"/>
                  <a:pt x="48" y="60"/>
                  <a:pt x="49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47" y="61"/>
                  <a:pt x="46" y="62"/>
                  <a:pt x="45" y="66"/>
                </a:cubicBezTo>
                <a:cubicBezTo>
                  <a:pt x="44" y="69"/>
                  <a:pt x="42" y="72"/>
                  <a:pt x="41" y="73"/>
                </a:cubicBezTo>
                <a:close/>
                <a:moveTo>
                  <a:pt x="70" y="75"/>
                </a:move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69" y="76"/>
                  <a:pt x="69" y="76"/>
                </a:cubicBezTo>
                <a:cubicBezTo>
                  <a:pt x="69" y="76"/>
                  <a:pt x="69" y="76"/>
                  <a:pt x="69" y="76"/>
                </a:cubicBezTo>
                <a:cubicBezTo>
                  <a:pt x="69" y="76"/>
                  <a:pt x="69" y="76"/>
                  <a:pt x="69" y="77"/>
                </a:cubicBezTo>
                <a:cubicBezTo>
                  <a:pt x="69" y="77"/>
                  <a:pt x="69" y="78"/>
                  <a:pt x="69" y="78"/>
                </a:cubicBezTo>
                <a:cubicBezTo>
                  <a:pt x="69" y="78"/>
                  <a:pt x="69" y="78"/>
                  <a:pt x="69" y="78"/>
                </a:cubicBezTo>
                <a:cubicBezTo>
                  <a:pt x="61" y="82"/>
                  <a:pt x="53" y="81"/>
                  <a:pt x="45" y="78"/>
                </a:cubicBezTo>
                <a:cubicBezTo>
                  <a:pt x="45" y="78"/>
                  <a:pt x="45" y="78"/>
                  <a:pt x="45" y="78"/>
                </a:cubicBezTo>
                <a:cubicBezTo>
                  <a:pt x="45" y="78"/>
                  <a:pt x="45" y="77"/>
                  <a:pt x="45" y="77"/>
                </a:cubicBezTo>
                <a:cubicBezTo>
                  <a:pt x="45" y="76"/>
                  <a:pt x="45" y="76"/>
                  <a:pt x="45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5" y="76"/>
                  <a:pt x="45" y="75"/>
                  <a:pt x="45" y="75"/>
                </a:cubicBezTo>
                <a:cubicBezTo>
                  <a:pt x="44" y="75"/>
                  <a:pt x="44" y="75"/>
                  <a:pt x="44" y="75"/>
                </a:cubicBezTo>
                <a:cubicBezTo>
                  <a:pt x="45" y="74"/>
                  <a:pt x="47" y="70"/>
                  <a:pt x="49" y="68"/>
                </a:cubicBezTo>
                <a:cubicBezTo>
                  <a:pt x="52" y="66"/>
                  <a:pt x="52" y="64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3" y="62"/>
                  <a:pt x="53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3" y="62"/>
                  <a:pt x="54" y="62"/>
                  <a:pt x="54" y="61"/>
                </a:cubicBezTo>
                <a:cubicBezTo>
                  <a:pt x="54" y="61"/>
                  <a:pt x="55" y="61"/>
                  <a:pt x="55" y="61"/>
                </a:cubicBezTo>
                <a:cubicBezTo>
                  <a:pt x="55" y="60"/>
                  <a:pt x="55" y="60"/>
                  <a:pt x="55" y="60"/>
                </a:cubicBezTo>
                <a:cubicBezTo>
                  <a:pt x="56" y="61"/>
                  <a:pt x="58" y="61"/>
                  <a:pt x="59" y="60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60" y="61"/>
                  <a:pt x="60" y="61"/>
                </a:cubicBezTo>
                <a:cubicBezTo>
                  <a:pt x="60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2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4"/>
                  <a:pt x="62" y="66"/>
                  <a:pt x="65" y="68"/>
                </a:cubicBezTo>
                <a:cubicBezTo>
                  <a:pt x="67" y="70"/>
                  <a:pt x="69" y="74"/>
                  <a:pt x="70" y="75"/>
                </a:cubicBezTo>
                <a:close/>
                <a:moveTo>
                  <a:pt x="60" y="54"/>
                </a:moveTo>
                <a:cubicBezTo>
                  <a:pt x="57" y="55"/>
                  <a:pt x="54" y="55"/>
                  <a:pt x="52" y="52"/>
                </a:cubicBezTo>
                <a:cubicBezTo>
                  <a:pt x="51" y="50"/>
                  <a:pt x="52" y="46"/>
                  <a:pt x="54" y="45"/>
                </a:cubicBezTo>
                <a:cubicBezTo>
                  <a:pt x="57" y="43"/>
                  <a:pt x="60" y="44"/>
                  <a:pt x="62" y="47"/>
                </a:cubicBezTo>
                <a:cubicBezTo>
                  <a:pt x="63" y="49"/>
                  <a:pt x="62" y="53"/>
                  <a:pt x="60" y="54"/>
                </a:cubicBezTo>
                <a:close/>
                <a:moveTo>
                  <a:pt x="76" y="74"/>
                </a:move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5" y="74"/>
                  <a:pt x="75" y="74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3"/>
                  <a:pt x="73" y="73"/>
                  <a:pt x="73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2" y="72"/>
                  <a:pt x="70" y="69"/>
                  <a:pt x="69" y="66"/>
                </a:cubicBezTo>
                <a:cubicBezTo>
                  <a:pt x="69" y="62"/>
                  <a:pt x="67" y="61"/>
                  <a:pt x="65" y="60"/>
                </a:cubicBezTo>
                <a:cubicBezTo>
                  <a:pt x="65" y="60"/>
                  <a:pt x="65" y="60"/>
                  <a:pt x="65" y="60"/>
                </a:cubicBezTo>
                <a:cubicBezTo>
                  <a:pt x="66" y="60"/>
                  <a:pt x="66" y="59"/>
                  <a:pt x="66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66" y="59"/>
                  <a:pt x="66" y="58"/>
                  <a:pt x="66" y="58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7" y="54"/>
                  <a:pt x="67" y="53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53"/>
                  <a:pt x="69" y="53"/>
                  <a:pt x="69" y="53"/>
                </a:cubicBezTo>
                <a:cubicBezTo>
                  <a:pt x="69" y="53"/>
                  <a:pt x="70" y="52"/>
                  <a:pt x="70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70" y="52"/>
                  <a:pt x="70" y="52"/>
                  <a:pt x="70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72" y="53"/>
                  <a:pt x="74" y="53"/>
                  <a:pt x="78" y="52"/>
                </a:cubicBezTo>
                <a:cubicBezTo>
                  <a:pt x="80" y="51"/>
                  <a:pt x="84" y="51"/>
                  <a:pt x="85" y="51"/>
                </a:cubicBezTo>
                <a:cubicBezTo>
                  <a:pt x="85" y="51"/>
                  <a:pt x="85" y="51"/>
                  <a:pt x="85" y="51"/>
                </a:cubicBezTo>
                <a:cubicBezTo>
                  <a:pt x="85" y="52"/>
                  <a:pt x="86" y="52"/>
                  <a:pt x="86" y="52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52"/>
                  <a:pt x="86" y="53"/>
                  <a:pt x="87" y="53"/>
                </a:cubicBezTo>
                <a:cubicBezTo>
                  <a:pt x="87" y="53"/>
                  <a:pt x="87" y="53"/>
                  <a:pt x="88" y="53"/>
                </a:cubicBezTo>
                <a:cubicBezTo>
                  <a:pt x="88" y="53"/>
                  <a:pt x="88" y="53"/>
                  <a:pt x="88" y="53"/>
                </a:cubicBezTo>
                <a:cubicBezTo>
                  <a:pt x="87" y="62"/>
                  <a:pt x="83" y="69"/>
                  <a:pt x="76" y="74"/>
                </a:cubicBezTo>
                <a:close/>
                <a:moveTo>
                  <a:pt x="88" y="46"/>
                </a:moveTo>
                <a:cubicBezTo>
                  <a:pt x="88" y="46"/>
                  <a:pt x="88" y="46"/>
                  <a:pt x="88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6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5" y="47"/>
                  <a:pt x="85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4" y="48"/>
                  <a:pt x="80" y="48"/>
                  <a:pt x="78" y="47"/>
                </a:cubicBezTo>
                <a:cubicBezTo>
                  <a:pt x="74" y="46"/>
                  <a:pt x="72" y="46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69" y="46"/>
                  <a:pt x="69" y="46"/>
                </a:cubicBezTo>
                <a:cubicBezTo>
                  <a:pt x="69" y="46"/>
                  <a:pt x="68" y="46"/>
                  <a:pt x="68" y="46"/>
                </a:cubicBezTo>
                <a:cubicBezTo>
                  <a:pt x="67" y="46"/>
                  <a:pt x="67" y="46"/>
                  <a:pt x="67" y="46"/>
                </a:cubicBezTo>
                <a:cubicBezTo>
                  <a:pt x="67" y="45"/>
                  <a:pt x="67" y="44"/>
                  <a:pt x="67" y="44"/>
                </a:cubicBezTo>
                <a:cubicBezTo>
                  <a:pt x="66" y="43"/>
                  <a:pt x="66" y="43"/>
                  <a:pt x="66" y="43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1"/>
                  <a:pt x="66" y="41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39"/>
                  <a:pt x="66" y="39"/>
                  <a:pt x="65" y="39"/>
                </a:cubicBezTo>
                <a:cubicBezTo>
                  <a:pt x="65" y="39"/>
                  <a:pt x="65" y="39"/>
                  <a:pt x="65" y="39"/>
                </a:cubicBezTo>
                <a:cubicBezTo>
                  <a:pt x="67" y="38"/>
                  <a:pt x="69" y="37"/>
                  <a:pt x="69" y="33"/>
                </a:cubicBezTo>
                <a:cubicBezTo>
                  <a:pt x="70" y="30"/>
                  <a:pt x="72" y="27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4" y="26"/>
                  <a:pt x="74" y="26"/>
                </a:cubicBezTo>
                <a:cubicBezTo>
                  <a:pt x="74" y="26"/>
                  <a:pt x="74" y="26"/>
                  <a:pt x="74" y="26"/>
                </a:cubicBezTo>
                <a:cubicBezTo>
                  <a:pt x="74" y="26"/>
                  <a:pt x="74" y="26"/>
                  <a:pt x="75" y="25"/>
                </a:cubicBezTo>
                <a:cubicBezTo>
                  <a:pt x="75" y="25"/>
                  <a:pt x="76" y="25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9" y="27"/>
                  <a:pt x="82" y="30"/>
                  <a:pt x="84" y="34"/>
                </a:cubicBezTo>
                <a:cubicBezTo>
                  <a:pt x="86" y="38"/>
                  <a:pt x="88" y="42"/>
                  <a:pt x="88" y="46"/>
                </a:cubicBezTo>
                <a:close/>
                <a:moveTo>
                  <a:pt x="55" y="46"/>
                </a:moveTo>
                <a:cubicBezTo>
                  <a:pt x="53" y="47"/>
                  <a:pt x="52" y="50"/>
                  <a:pt x="53" y="52"/>
                </a:cubicBezTo>
                <a:cubicBezTo>
                  <a:pt x="55" y="54"/>
                  <a:pt x="57" y="54"/>
                  <a:pt x="59" y="53"/>
                </a:cubicBezTo>
                <a:cubicBezTo>
                  <a:pt x="61" y="52"/>
                  <a:pt x="62" y="49"/>
                  <a:pt x="61" y="47"/>
                </a:cubicBezTo>
                <a:cubicBezTo>
                  <a:pt x="60" y="45"/>
                  <a:pt x="57" y="45"/>
                  <a:pt x="55" y="4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Freeform 5">
            <a:extLst>
              <a:ext uri="{FF2B5EF4-FFF2-40B4-BE49-F238E27FC236}">
                <a16:creationId xmlns:a16="http://schemas.microsoft.com/office/drawing/2014/main" id="{18CF680C-DCF0-DE4A-885C-6F65CA35220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55332" y="6627269"/>
            <a:ext cx="555386" cy="421200"/>
          </a:xfrm>
          <a:custGeom>
            <a:avLst/>
            <a:gdLst/>
            <a:ahLst/>
            <a:cxnLst>
              <a:cxn ang="0">
                <a:pos x="97" y="83"/>
              </a:cxn>
              <a:cxn ang="0">
                <a:pos x="60" y="46"/>
              </a:cxn>
              <a:cxn ang="0">
                <a:pos x="60" y="46"/>
              </a:cxn>
              <a:cxn ang="0">
                <a:pos x="64" y="32"/>
              </a:cxn>
              <a:cxn ang="0">
                <a:pos x="54" y="9"/>
              </a:cxn>
              <a:cxn ang="0">
                <a:pos x="32" y="0"/>
              </a:cxn>
              <a:cxn ang="0">
                <a:pos x="9" y="9"/>
              </a:cxn>
              <a:cxn ang="0">
                <a:pos x="0" y="32"/>
              </a:cxn>
              <a:cxn ang="0">
                <a:pos x="9" y="54"/>
              </a:cxn>
              <a:cxn ang="0">
                <a:pos x="32" y="64"/>
              </a:cxn>
              <a:cxn ang="0">
                <a:pos x="32" y="64"/>
              </a:cxn>
              <a:cxn ang="0">
                <a:pos x="46" y="60"/>
              </a:cxn>
              <a:cxn ang="0">
                <a:pos x="46" y="60"/>
              </a:cxn>
              <a:cxn ang="0">
                <a:pos x="83" y="97"/>
              </a:cxn>
              <a:cxn ang="0">
                <a:pos x="95" y="96"/>
              </a:cxn>
              <a:cxn ang="0">
                <a:pos x="96" y="95"/>
              </a:cxn>
              <a:cxn ang="0">
                <a:pos x="97" y="83"/>
              </a:cxn>
              <a:cxn ang="0">
                <a:pos x="32" y="55"/>
              </a:cxn>
              <a:cxn ang="0">
                <a:pos x="15" y="48"/>
              </a:cxn>
              <a:cxn ang="0">
                <a:pos x="9" y="32"/>
              </a:cxn>
              <a:cxn ang="0">
                <a:pos x="15" y="15"/>
              </a:cxn>
              <a:cxn ang="0">
                <a:pos x="32" y="9"/>
              </a:cxn>
              <a:cxn ang="0">
                <a:pos x="48" y="15"/>
              </a:cxn>
              <a:cxn ang="0">
                <a:pos x="55" y="32"/>
              </a:cxn>
              <a:cxn ang="0">
                <a:pos x="48" y="48"/>
              </a:cxn>
              <a:cxn ang="0">
                <a:pos x="32" y="55"/>
              </a:cxn>
            </a:cxnLst>
            <a:rect l="0" t="0" r="r" b="b"/>
            <a:pathLst>
              <a:path w="100" h="101">
                <a:moveTo>
                  <a:pt x="97" y="83"/>
                </a:moveTo>
                <a:cubicBezTo>
                  <a:pt x="60" y="46"/>
                  <a:pt x="60" y="46"/>
                  <a:pt x="60" y="46"/>
                </a:cubicBezTo>
                <a:cubicBezTo>
                  <a:pt x="60" y="46"/>
                  <a:pt x="60" y="46"/>
                  <a:pt x="60" y="46"/>
                </a:cubicBezTo>
                <a:cubicBezTo>
                  <a:pt x="62" y="42"/>
                  <a:pt x="64" y="37"/>
                  <a:pt x="64" y="32"/>
                </a:cubicBezTo>
                <a:cubicBezTo>
                  <a:pt x="64" y="24"/>
                  <a:pt x="60" y="15"/>
                  <a:pt x="54" y="9"/>
                </a:cubicBezTo>
                <a:cubicBezTo>
                  <a:pt x="48" y="3"/>
                  <a:pt x="40" y="0"/>
                  <a:pt x="32" y="0"/>
                </a:cubicBezTo>
                <a:cubicBezTo>
                  <a:pt x="23" y="0"/>
                  <a:pt x="15" y="3"/>
                  <a:pt x="9" y="9"/>
                </a:cubicBezTo>
                <a:cubicBezTo>
                  <a:pt x="3" y="15"/>
                  <a:pt x="0" y="24"/>
                  <a:pt x="0" y="32"/>
                </a:cubicBezTo>
                <a:cubicBezTo>
                  <a:pt x="0" y="40"/>
                  <a:pt x="3" y="48"/>
                  <a:pt x="9" y="54"/>
                </a:cubicBezTo>
                <a:cubicBezTo>
                  <a:pt x="15" y="61"/>
                  <a:pt x="23" y="64"/>
                  <a:pt x="32" y="64"/>
                </a:cubicBezTo>
                <a:cubicBezTo>
                  <a:pt x="32" y="64"/>
                  <a:pt x="32" y="64"/>
                  <a:pt x="32" y="64"/>
                </a:cubicBezTo>
                <a:cubicBezTo>
                  <a:pt x="36" y="64"/>
                  <a:pt x="41" y="63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83" y="97"/>
                  <a:pt x="83" y="97"/>
                  <a:pt x="83" y="97"/>
                </a:cubicBezTo>
                <a:cubicBezTo>
                  <a:pt x="86" y="101"/>
                  <a:pt x="91" y="99"/>
                  <a:pt x="95" y="96"/>
                </a:cubicBezTo>
                <a:cubicBezTo>
                  <a:pt x="96" y="95"/>
                  <a:pt x="96" y="95"/>
                  <a:pt x="96" y="95"/>
                </a:cubicBezTo>
                <a:cubicBezTo>
                  <a:pt x="99" y="91"/>
                  <a:pt x="100" y="86"/>
                  <a:pt x="97" y="83"/>
                </a:cubicBezTo>
                <a:close/>
                <a:moveTo>
                  <a:pt x="32" y="55"/>
                </a:moveTo>
                <a:cubicBezTo>
                  <a:pt x="26" y="55"/>
                  <a:pt x="20" y="52"/>
                  <a:pt x="15" y="48"/>
                </a:cubicBezTo>
                <a:cubicBezTo>
                  <a:pt x="11" y="43"/>
                  <a:pt x="9" y="38"/>
                  <a:pt x="9" y="32"/>
                </a:cubicBezTo>
                <a:cubicBezTo>
                  <a:pt x="9" y="26"/>
                  <a:pt x="11" y="20"/>
                  <a:pt x="15" y="15"/>
                </a:cubicBezTo>
                <a:cubicBezTo>
                  <a:pt x="20" y="11"/>
                  <a:pt x="26" y="9"/>
                  <a:pt x="32" y="9"/>
                </a:cubicBezTo>
                <a:cubicBezTo>
                  <a:pt x="37" y="9"/>
                  <a:pt x="43" y="11"/>
                  <a:pt x="48" y="15"/>
                </a:cubicBezTo>
                <a:cubicBezTo>
                  <a:pt x="52" y="20"/>
                  <a:pt x="55" y="26"/>
                  <a:pt x="55" y="32"/>
                </a:cubicBezTo>
                <a:cubicBezTo>
                  <a:pt x="55" y="38"/>
                  <a:pt x="52" y="43"/>
                  <a:pt x="48" y="48"/>
                </a:cubicBezTo>
                <a:cubicBezTo>
                  <a:pt x="43" y="52"/>
                  <a:pt x="37" y="55"/>
                  <a:pt x="32" y="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>
            <a:extLst>
              <a:ext uri="{FF2B5EF4-FFF2-40B4-BE49-F238E27FC236}">
                <a16:creationId xmlns:a16="http://schemas.microsoft.com/office/drawing/2014/main" id="{321A622E-C1C1-114D-ACCC-3C995563707E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930993" y="6667769"/>
            <a:ext cx="448916" cy="340200"/>
          </a:xfrm>
          <a:custGeom>
            <a:avLst/>
            <a:gdLst/>
            <a:ahLst/>
            <a:cxnLst>
              <a:cxn ang="0">
                <a:pos x="24" y="81"/>
              </a:cxn>
              <a:cxn ang="0">
                <a:pos x="9" y="75"/>
              </a:cxn>
              <a:cxn ang="0">
                <a:pos x="10" y="46"/>
              </a:cxn>
              <a:cxn ang="0">
                <a:pos x="51" y="5"/>
              </a:cxn>
              <a:cxn ang="0">
                <a:pos x="65" y="1"/>
              </a:cxn>
              <a:cxn ang="0">
                <a:pos x="75" y="11"/>
              </a:cxn>
              <a:cxn ang="0">
                <a:pos x="71" y="26"/>
              </a:cxn>
              <a:cxn ang="0">
                <a:pos x="32" y="64"/>
              </a:cxn>
              <a:cxn ang="0">
                <a:pos x="25" y="68"/>
              </a:cxn>
              <a:cxn ang="0">
                <a:pos x="19" y="66"/>
              </a:cxn>
              <a:cxn ang="0">
                <a:pos x="20" y="52"/>
              </a:cxn>
              <a:cxn ang="0">
                <a:pos x="47" y="25"/>
              </a:cxn>
              <a:cxn ang="0">
                <a:pos x="51" y="25"/>
              </a:cxn>
              <a:cxn ang="0">
                <a:pos x="51" y="29"/>
              </a:cxn>
              <a:cxn ang="0">
                <a:pos x="24" y="56"/>
              </a:cxn>
              <a:cxn ang="0">
                <a:pos x="23" y="62"/>
              </a:cxn>
              <a:cxn ang="0">
                <a:pos x="25" y="62"/>
              </a:cxn>
              <a:cxn ang="0">
                <a:pos x="28" y="60"/>
              </a:cxn>
              <a:cxn ang="0">
                <a:pos x="67" y="22"/>
              </a:cxn>
              <a:cxn ang="0">
                <a:pos x="70" y="13"/>
              </a:cxn>
              <a:cxn ang="0">
                <a:pos x="64" y="7"/>
              </a:cxn>
              <a:cxn ang="0">
                <a:pos x="55" y="9"/>
              </a:cxn>
              <a:cxn ang="0">
                <a:pos x="14" y="50"/>
              </a:cxn>
              <a:cxn ang="0">
                <a:pos x="14" y="71"/>
              </a:cxn>
              <a:cxn ang="0">
                <a:pos x="35" y="70"/>
              </a:cxn>
              <a:cxn ang="0">
                <a:pos x="75" y="30"/>
              </a:cxn>
              <a:cxn ang="0">
                <a:pos x="79" y="30"/>
              </a:cxn>
              <a:cxn ang="0">
                <a:pos x="79" y="34"/>
              </a:cxn>
              <a:cxn ang="0">
                <a:pos x="39" y="74"/>
              </a:cxn>
              <a:cxn ang="0">
                <a:pos x="24" y="81"/>
              </a:cxn>
            </a:cxnLst>
            <a:rect l="0" t="0" r="r" b="b"/>
            <a:pathLst>
              <a:path w="80" h="81">
                <a:moveTo>
                  <a:pt x="24" y="81"/>
                </a:moveTo>
                <a:cubicBezTo>
                  <a:pt x="18" y="81"/>
                  <a:pt x="13" y="79"/>
                  <a:pt x="9" y="75"/>
                </a:cubicBezTo>
                <a:cubicBezTo>
                  <a:pt x="2" y="68"/>
                  <a:pt x="0" y="56"/>
                  <a:pt x="10" y="46"/>
                </a:cubicBezTo>
                <a:cubicBezTo>
                  <a:pt x="16" y="40"/>
                  <a:pt x="39" y="17"/>
                  <a:pt x="51" y="5"/>
                </a:cubicBezTo>
                <a:cubicBezTo>
                  <a:pt x="55" y="1"/>
                  <a:pt x="60" y="0"/>
                  <a:pt x="65" y="1"/>
                </a:cubicBezTo>
                <a:cubicBezTo>
                  <a:pt x="70" y="2"/>
                  <a:pt x="74" y="6"/>
                  <a:pt x="75" y="11"/>
                </a:cubicBezTo>
                <a:cubicBezTo>
                  <a:pt x="77" y="16"/>
                  <a:pt x="75" y="21"/>
                  <a:pt x="71" y="26"/>
                </a:cubicBezTo>
                <a:cubicBezTo>
                  <a:pt x="32" y="64"/>
                  <a:pt x="32" y="64"/>
                  <a:pt x="32" y="64"/>
                </a:cubicBezTo>
                <a:cubicBezTo>
                  <a:pt x="30" y="67"/>
                  <a:pt x="28" y="68"/>
                  <a:pt x="25" y="68"/>
                </a:cubicBezTo>
                <a:cubicBezTo>
                  <a:pt x="23" y="68"/>
                  <a:pt x="20" y="68"/>
                  <a:pt x="19" y="66"/>
                </a:cubicBezTo>
                <a:cubicBezTo>
                  <a:pt x="16" y="63"/>
                  <a:pt x="15" y="57"/>
                  <a:pt x="20" y="52"/>
                </a:cubicBezTo>
                <a:cubicBezTo>
                  <a:pt x="47" y="25"/>
                  <a:pt x="47" y="25"/>
                  <a:pt x="47" y="25"/>
                </a:cubicBezTo>
                <a:cubicBezTo>
                  <a:pt x="49" y="24"/>
                  <a:pt x="50" y="24"/>
                  <a:pt x="51" y="25"/>
                </a:cubicBezTo>
                <a:cubicBezTo>
                  <a:pt x="53" y="26"/>
                  <a:pt x="53" y="28"/>
                  <a:pt x="51" y="29"/>
                </a:cubicBezTo>
                <a:cubicBezTo>
                  <a:pt x="24" y="56"/>
                  <a:pt x="24" y="56"/>
                  <a:pt x="24" y="56"/>
                </a:cubicBezTo>
                <a:cubicBezTo>
                  <a:pt x="22" y="59"/>
                  <a:pt x="22" y="61"/>
                  <a:pt x="23" y="62"/>
                </a:cubicBezTo>
                <a:cubicBezTo>
                  <a:pt x="23" y="62"/>
                  <a:pt x="24" y="63"/>
                  <a:pt x="25" y="62"/>
                </a:cubicBezTo>
                <a:cubicBezTo>
                  <a:pt x="26" y="62"/>
                  <a:pt x="27" y="62"/>
                  <a:pt x="28" y="60"/>
                </a:cubicBezTo>
                <a:cubicBezTo>
                  <a:pt x="67" y="22"/>
                  <a:pt x="67" y="22"/>
                  <a:pt x="67" y="22"/>
                </a:cubicBezTo>
                <a:cubicBezTo>
                  <a:pt x="70" y="19"/>
                  <a:pt x="71" y="16"/>
                  <a:pt x="70" y="13"/>
                </a:cubicBezTo>
                <a:cubicBezTo>
                  <a:pt x="69" y="10"/>
                  <a:pt x="67" y="7"/>
                  <a:pt x="64" y="7"/>
                </a:cubicBezTo>
                <a:cubicBezTo>
                  <a:pt x="61" y="6"/>
                  <a:pt x="58" y="7"/>
                  <a:pt x="55" y="9"/>
                </a:cubicBezTo>
                <a:cubicBezTo>
                  <a:pt x="43" y="21"/>
                  <a:pt x="20" y="44"/>
                  <a:pt x="14" y="50"/>
                </a:cubicBezTo>
                <a:cubicBezTo>
                  <a:pt x="7" y="57"/>
                  <a:pt x="9" y="66"/>
                  <a:pt x="14" y="71"/>
                </a:cubicBezTo>
                <a:cubicBezTo>
                  <a:pt x="18" y="76"/>
                  <a:pt x="27" y="78"/>
                  <a:pt x="35" y="70"/>
                </a:cubicBezTo>
                <a:cubicBezTo>
                  <a:pt x="75" y="30"/>
                  <a:pt x="75" y="30"/>
                  <a:pt x="75" y="30"/>
                </a:cubicBezTo>
                <a:cubicBezTo>
                  <a:pt x="76" y="29"/>
                  <a:pt x="78" y="29"/>
                  <a:pt x="79" y="30"/>
                </a:cubicBezTo>
                <a:cubicBezTo>
                  <a:pt x="80" y="31"/>
                  <a:pt x="80" y="33"/>
                  <a:pt x="79" y="34"/>
                </a:cubicBezTo>
                <a:cubicBezTo>
                  <a:pt x="39" y="74"/>
                  <a:pt x="39" y="74"/>
                  <a:pt x="39" y="74"/>
                </a:cubicBezTo>
                <a:cubicBezTo>
                  <a:pt x="34" y="79"/>
                  <a:pt x="29" y="81"/>
                  <a:pt x="24" y="8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4" name="Group 478">
            <a:extLst>
              <a:ext uri="{FF2B5EF4-FFF2-40B4-BE49-F238E27FC236}">
                <a16:creationId xmlns:a16="http://schemas.microsoft.com/office/drawing/2014/main" id="{666DBD31-032F-F148-A868-A9C317FB3D32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2869691" y="6605669"/>
            <a:ext cx="612851" cy="464400"/>
            <a:chOff x="2000250" y="1714500"/>
            <a:chExt cx="1225551" cy="1238251"/>
          </a:xfrm>
          <a:solidFill>
            <a:schemeClr val="accent2"/>
          </a:solidFill>
        </p:grpSpPr>
        <p:sp>
          <p:nvSpPr>
            <p:cNvPr id="145" name="Freeform 13">
              <a:extLst>
                <a:ext uri="{FF2B5EF4-FFF2-40B4-BE49-F238E27FC236}">
                  <a16:creationId xmlns:a16="http://schemas.microsoft.com/office/drawing/2014/main" id="{9EA5052B-763C-AE44-8058-DC5D28B089F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70113" y="1714500"/>
              <a:ext cx="1055688" cy="1123950"/>
            </a:xfrm>
            <a:custGeom>
              <a:avLst/>
              <a:gdLst/>
              <a:ahLst/>
              <a:cxnLst>
                <a:cxn ang="0">
                  <a:pos x="16" y="90"/>
                </a:cxn>
                <a:cxn ang="0">
                  <a:pos x="16" y="30"/>
                </a:cxn>
                <a:cxn ang="0">
                  <a:pos x="16" y="28"/>
                </a:cxn>
                <a:cxn ang="0">
                  <a:pos x="38" y="6"/>
                </a:cxn>
                <a:cxn ang="0">
                  <a:pos x="53" y="12"/>
                </a:cxn>
                <a:cxn ang="0">
                  <a:pos x="38" y="12"/>
                </a:cxn>
                <a:cxn ang="0">
                  <a:pos x="22" y="28"/>
                </a:cxn>
                <a:cxn ang="0">
                  <a:pos x="93" y="28"/>
                </a:cxn>
                <a:cxn ang="0">
                  <a:pos x="77" y="12"/>
                </a:cxn>
                <a:cxn ang="0">
                  <a:pos x="61" y="12"/>
                </a:cxn>
                <a:cxn ang="0">
                  <a:pos x="38" y="0"/>
                </a:cxn>
                <a:cxn ang="0">
                  <a:pos x="10" y="28"/>
                </a:cxn>
                <a:cxn ang="0">
                  <a:pos x="10" y="30"/>
                </a:cxn>
                <a:cxn ang="0">
                  <a:pos x="10" y="90"/>
                </a:cxn>
                <a:cxn ang="0">
                  <a:pos x="0" y="99"/>
                </a:cxn>
                <a:cxn ang="0">
                  <a:pos x="27" y="99"/>
                </a:cxn>
                <a:cxn ang="0">
                  <a:pos x="16" y="90"/>
                </a:cxn>
              </a:cxnLst>
              <a:rect l="0" t="0" r="r" b="b"/>
              <a:pathLst>
                <a:path w="93" h="99">
                  <a:moveTo>
                    <a:pt x="16" y="9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6"/>
                    <a:pt x="26" y="6"/>
                    <a:pt x="38" y="6"/>
                  </a:cubicBezTo>
                  <a:cubicBezTo>
                    <a:pt x="44" y="6"/>
                    <a:pt x="49" y="8"/>
                    <a:pt x="53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2"/>
                    <a:pt x="22" y="19"/>
                    <a:pt x="22" y="28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3" y="19"/>
                    <a:pt x="86" y="12"/>
                    <a:pt x="77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6" y="5"/>
                    <a:pt x="48" y="0"/>
                    <a:pt x="38" y="0"/>
                  </a:cubicBezTo>
                  <a:cubicBezTo>
                    <a:pt x="23" y="0"/>
                    <a:pt x="10" y="13"/>
                    <a:pt x="10" y="28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4" y="91"/>
                    <a:pt x="0" y="94"/>
                    <a:pt x="0" y="99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7" y="94"/>
                    <a:pt x="22" y="91"/>
                    <a:pt x="16" y="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">
              <a:extLst>
                <a:ext uri="{FF2B5EF4-FFF2-40B4-BE49-F238E27FC236}">
                  <a16:creationId xmlns:a16="http://schemas.microsoft.com/office/drawing/2014/main" id="{4AEE0C1C-3C1A-664D-8300-EFFF81AF85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000250" y="2884488"/>
              <a:ext cx="646113" cy="68263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54" y="6"/>
                </a:cxn>
                <a:cxn ang="0">
                  <a:pos x="57" y="3"/>
                </a:cxn>
                <a:cxn ang="0">
                  <a:pos x="54" y="0"/>
                </a:cxn>
              </a:cxnLst>
              <a:rect l="0" t="0" r="r" b="b"/>
              <a:pathLst>
                <a:path w="57" h="6">
                  <a:moveTo>
                    <a:pt x="5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7" y="5"/>
                    <a:pt x="57" y="3"/>
                  </a:cubicBezTo>
                  <a:cubicBezTo>
                    <a:pt x="57" y="1"/>
                    <a:pt x="55" y="0"/>
                    <a:pt x="5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Freeform 18">
            <a:extLst>
              <a:ext uri="{FF2B5EF4-FFF2-40B4-BE49-F238E27FC236}">
                <a16:creationId xmlns:a16="http://schemas.microsoft.com/office/drawing/2014/main" id="{29E95D27-A6E8-0C43-8CC1-5F7291CE6F0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50342" y="6605669"/>
            <a:ext cx="433440" cy="464400"/>
          </a:xfrm>
          <a:custGeom>
            <a:avLst/>
            <a:gdLst/>
            <a:ahLst/>
            <a:cxnLst>
              <a:cxn ang="0">
                <a:pos x="4" y="49"/>
              </a:cxn>
              <a:cxn ang="0">
                <a:pos x="5" y="45"/>
              </a:cxn>
              <a:cxn ang="0">
                <a:pos x="28" y="26"/>
              </a:cxn>
              <a:cxn ang="0">
                <a:pos x="18" y="15"/>
              </a:cxn>
              <a:cxn ang="0">
                <a:pos x="32" y="0"/>
              </a:cxn>
              <a:cxn ang="0">
                <a:pos x="49" y="15"/>
              </a:cxn>
              <a:cxn ang="0">
                <a:pos x="66" y="16"/>
              </a:cxn>
              <a:cxn ang="0">
                <a:pos x="76" y="25"/>
              </a:cxn>
              <a:cxn ang="0">
                <a:pos x="76" y="25"/>
              </a:cxn>
              <a:cxn ang="0">
                <a:pos x="76" y="25"/>
              </a:cxn>
              <a:cxn ang="0">
                <a:pos x="43" y="58"/>
              </a:cxn>
              <a:cxn ang="0">
                <a:pos x="43" y="58"/>
              </a:cxn>
              <a:cxn ang="0">
                <a:pos x="43" y="58"/>
              </a:cxn>
              <a:cxn ang="0">
                <a:pos x="33" y="49"/>
              </a:cxn>
              <a:cxn ang="0">
                <a:pos x="33" y="31"/>
              </a:cxn>
              <a:cxn ang="0">
                <a:pos x="32" y="30"/>
              </a:cxn>
              <a:cxn ang="0">
                <a:pos x="11" y="48"/>
              </a:cxn>
              <a:cxn ang="0">
                <a:pos x="33" y="88"/>
              </a:cxn>
              <a:cxn ang="0">
                <a:pos x="45" y="98"/>
              </a:cxn>
              <a:cxn ang="0">
                <a:pos x="16" y="98"/>
              </a:cxn>
              <a:cxn ang="0">
                <a:pos x="26" y="89"/>
              </a:cxn>
              <a:cxn ang="0">
                <a:pos x="5" y="51"/>
              </a:cxn>
              <a:cxn ang="0">
                <a:pos x="4" y="50"/>
              </a:cxn>
              <a:cxn ang="0">
                <a:pos x="4" y="49"/>
              </a:cxn>
              <a:cxn ang="0">
                <a:pos x="57" y="102"/>
              </a:cxn>
              <a:cxn ang="0">
                <a:pos x="4" y="102"/>
              </a:cxn>
              <a:cxn ang="0">
                <a:pos x="0" y="106"/>
              </a:cxn>
              <a:cxn ang="0">
                <a:pos x="4" y="109"/>
              </a:cxn>
              <a:cxn ang="0">
                <a:pos x="57" y="109"/>
              </a:cxn>
              <a:cxn ang="0">
                <a:pos x="61" y="106"/>
              </a:cxn>
              <a:cxn ang="0">
                <a:pos x="57" y="102"/>
              </a:cxn>
            </a:cxnLst>
            <a:rect l="0" t="0" r="r" b="b"/>
            <a:pathLst>
              <a:path w="76" h="109">
                <a:moveTo>
                  <a:pt x="4" y="49"/>
                </a:moveTo>
                <a:cubicBezTo>
                  <a:pt x="3" y="48"/>
                  <a:pt x="4" y="46"/>
                  <a:pt x="5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18" y="15"/>
                  <a:pt x="18" y="15"/>
                  <a:pt x="18" y="15"/>
                </a:cubicBezTo>
                <a:cubicBezTo>
                  <a:pt x="32" y="0"/>
                  <a:pt x="32" y="0"/>
                  <a:pt x="32" y="0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61" y="10"/>
                  <a:pt x="66" y="16"/>
                </a:cubicBezTo>
                <a:cubicBezTo>
                  <a:pt x="72" y="21"/>
                  <a:pt x="76" y="25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39" y="54"/>
                  <a:pt x="33" y="49"/>
                </a:cubicBezTo>
                <a:cubicBezTo>
                  <a:pt x="28" y="43"/>
                  <a:pt x="33" y="31"/>
                  <a:pt x="33" y="31"/>
                </a:cubicBezTo>
                <a:cubicBezTo>
                  <a:pt x="32" y="30"/>
                  <a:pt x="32" y="30"/>
                  <a:pt x="32" y="30"/>
                </a:cubicBezTo>
                <a:cubicBezTo>
                  <a:pt x="11" y="48"/>
                  <a:pt x="11" y="48"/>
                  <a:pt x="11" y="48"/>
                </a:cubicBezTo>
                <a:cubicBezTo>
                  <a:pt x="33" y="88"/>
                  <a:pt x="33" y="88"/>
                  <a:pt x="33" y="88"/>
                </a:cubicBezTo>
                <a:cubicBezTo>
                  <a:pt x="40" y="89"/>
                  <a:pt x="45" y="93"/>
                  <a:pt x="45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16" y="94"/>
                  <a:pt x="20" y="90"/>
                  <a:pt x="26" y="89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0"/>
                  <a:pt x="4" y="50"/>
                  <a:pt x="4" y="50"/>
                </a:cubicBezTo>
                <a:cubicBezTo>
                  <a:pt x="4" y="49"/>
                  <a:pt x="4" y="49"/>
                  <a:pt x="4" y="49"/>
                </a:cubicBezTo>
                <a:close/>
                <a:moveTo>
                  <a:pt x="57" y="102"/>
                </a:moveTo>
                <a:cubicBezTo>
                  <a:pt x="4" y="102"/>
                  <a:pt x="4" y="102"/>
                  <a:pt x="4" y="102"/>
                </a:cubicBezTo>
                <a:cubicBezTo>
                  <a:pt x="2" y="102"/>
                  <a:pt x="0" y="104"/>
                  <a:pt x="0" y="106"/>
                </a:cubicBezTo>
                <a:cubicBezTo>
                  <a:pt x="0" y="108"/>
                  <a:pt x="2" y="109"/>
                  <a:pt x="4" y="109"/>
                </a:cubicBezTo>
                <a:cubicBezTo>
                  <a:pt x="57" y="109"/>
                  <a:pt x="57" y="109"/>
                  <a:pt x="57" y="109"/>
                </a:cubicBezTo>
                <a:cubicBezTo>
                  <a:pt x="59" y="109"/>
                  <a:pt x="61" y="108"/>
                  <a:pt x="61" y="106"/>
                </a:cubicBezTo>
                <a:cubicBezTo>
                  <a:pt x="61" y="104"/>
                  <a:pt x="59" y="102"/>
                  <a:pt x="57" y="10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22">
            <a:extLst>
              <a:ext uri="{FF2B5EF4-FFF2-40B4-BE49-F238E27FC236}">
                <a16:creationId xmlns:a16="http://schemas.microsoft.com/office/drawing/2014/main" id="{6329E8DC-CB97-F240-BCCE-E96CB9B1F4A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873352" y="6656969"/>
            <a:ext cx="578246" cy="361800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0" y="75"/>
              </a:cxn>
              <a:cxn ang="0">
                <a:pos x="11" y="85"/>
              </a:cxn>
              <a:cxn ang="0">
                <a:pos x="16" y="85"/>
              </a:cxn>
              <a:cxn ang="0">
                <a:pos x="16" y="21"/>
              </a:cxn>
              <a:cxn ang="0">
                <a:pos x="11" y="21"/>
              </a:cxn>
              <a:cxn ang="0">
                <a:pos x="0" y="30"/>
              </a:cxn>
              <a:cxn ang="0">
                <a:pos x="91" y="21"/>
              </a:cxn>
              <a:cxn ang="0">
                <a:pos x="87" y="21"/>
              </a:cxn>
              <a:cxn ang="0">
                <a:pos x="87" y="85"/>
              </a:cxn>
              <a:cxn ang="0">
                <a:pos x="92" y="85"/>
              </a:cxn>
              <a:cxn ang="0">
                <a:pos x="102" y="75"/>
              </a:cxn>
              <a:cxn ang="0">
                <a:pos x="102" y="30"/>
              </a:cxn>
              <a:cxn ang="0">
                <a:pos x="91" y="21"/>
              </a:cxn>
              <a:cxn ang="0">
                <a:pos x="20" y="85"/>
              </a:cxn>
              <a:cxn ang="0">
                <a:pos x="83" y="85"/>
              </a:cxn>
              <a:cxn ang="0">
                <a:pos x="83" y="21"/>
              </a:cxn>
              <a:cxn ang="0">
                <a:pos x="20" y="21"/>
              </a:cxn>
              <a:cxn ang="0">
                <a:pos x="20" y="85"/>
              </a:cxn>
              <a:cxn ang="0">
                <a:pos x="32" y="17"/>
              </a:cxn>
              <a:cxn ang="0">
                <a:pos x="35" y="15"/>
              </a:cxn>
              <a:cxn ang="0">
                <a:pos x="35" y="8"/>
              </a:cxn>
              <a:cxn ang="0">
                <a:pos x="37" y="5"/>
              </a:cxn>
              <a:cxn ang="0">
                <a:pos x="66" y="5"/>
              </a:cxn>
              <a:cxn ang="0">
                <a:pos x="69" y="9"/>
              </a:cxn>
              <a:cxn ang="0">
                <a:pos x="69" y="15"/>
              </a:cxn>
              <a:cxn ang="0">
                <a:pos x="71" y="17"/>
              </a:cxn>
              <a:cxn ang="0">
                <a:pos x="73" y="15"/>
              </a:cxn>
              <a:cxn ang="0">
                <a:pos x="73" y="3"/>
              </a:cxn>
              <a:cxn ang="0">
                <a:pos x="70" y="0"/>
              </a:cxn>
              <a:cxn ang="0">
                <a:pos x="33" y="0"/>
              </a:cxn>
              <a:cxn ang="0">
                <a:pos x="30" y="4"/>
              </a:cxn>
              <a:cxn ang="0">
                <a:pos x="30" y="15"/>
              </a:cxn>
              <a:cxn ang="0">
                <a:pos x="32" y="17"/>
              </a:cxn>
            </a:cxnLst>
            <a:rect l="0" t="0" r="r" b="b"/>
            <a:pathLst>
              <a:path w="102" h="85">
                <a:moveTo>
                  <a:pt x="0" y="30"/>
                </a:moveTo>
                <a:cubicBezTo>
                  <a:pt x="0" y="75"/>
                  <a:pt x="0" y="75"/>
                  <a:pt x="0" y="75"/>
                </a:cubicBezTo>
                <a:cubicBezTo>
                  <a:pt x="0" y="82"/>
                  <a:pt x="4" y="85"/>
                  <a:pt x="11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6" y="21"/>
                  <a:pt x="16" y="21"/>
                  <a:pt x="16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4" y="21"/>
                  <a:pt x="0" y="24"/>
                  <a:pt x="0" y="30"/>
                </a:cubicBezTo>
                <a:close/>
                <a:moveTo>
                  <a:pt x="91" y="21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85"/>
                  <a:pt x="87" y="85"/>
                  <a:pt x="87" y="85"/>
                </a:cubicBezTo>
                <a:cubicBezTo>
                  <a:pt x="92" y="85"/>
                  <a:pt x="92" y="85"/>
                  <a:pt x="92" y="85"/>
                </a:cubicBezTo>
                <a:cubicBezTo>
                  <a:pt x="99" y="85"/>
                  <a:pt x="102" y="82"/>
                  <a:pt x="102" y="75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2" y="23"/>
                  <a:pt x="98" y="21"/>
                  <a:pt x="91" y="21"/>
                </a:cubicBezTo>
                <a:close/>
                <a:moveTo>
                  <a:pt x="20" y="85"/>
                </a:moveTo>
                <a:cubicBezTo>
                  <a:pt x="83" y="85"/>
                  <a:pt x="83" y="85"/>
                  <a:pt x="83" y="85"/>
                </a:cubicBezTo>
                <a:cubicBezTo>
                  <a:pt x="83" y="21"/>
                  <a:pt x="83" y="21"/>
                  <a:pt x="83" y="21"/>
                </a:cubicBezTo>
                <a:cubicBezTo>
                  <a:pt x="20" y="21"/>
                  <a:pt x="20" y="21"/>
                  <a:pt x="20" y="21"/>
                </a:cubicBezTo>
                <a:lnTo>
                  <a:pt x="20" y="85"/>
                </a:lnTo>
                <a:close/>
                <a:moveTo>
                  <a:pt x="32" y="17"/>
                </a:moveTo>
                <a:cubicBezTo>
                  <a:pt x="35" y="17"/>
                  <a:pt x="35" y="17"/>
                  <a:pt x="35" y="15"/>
                </a:cubicBezTo>
                <a:cubicBezTo>
                  <a:pt x="35" y="8"/>
                  <a:pt x="35" y="8"/>
                  <a:pt x="35" y="8"/>
                </a:cubicBezTo>
                <a:cubicBezTo>
                  <a:pt x="35" y="7"/>
                  <a:pt x="35" y="5"/>
                  <a:pt x="37" y="5"/>
                </a:cubicBezTo>
                <a:cubicBezTo>
                  <a:pt x="66" y="5"/>
                  <a:pt x="66" y="5"/>
                  <a:pt x="66" y="5"/>
                </a:cubicBezTo>
                <a:cubicBezTo>
                  <a:pt x="69" y="5"/>
                  <a:pt x="69" y="6"/>
                  <a:pt x="69" y="9"/>
                </a:cubicBezTo>
                <a:cubicBezTo>
                  <a:pt x="69" y="15"/>
                  <a:pt x="69" y="15"/>
                  <a:pt x="69" y="15"/>
                </a:cubicBezTo>
                <a:cubicBezTo>
                  <a:pt x="69" y="17"/>
                  <a:pt x="69" y="17"/>
                  <a:pt x="71" y="17"/>
                </a:cubicBezTo>
                <a:cubicBezTo>
                  <a:pt x="73" y="17"/>
                  <a:pt x="73" y="17"/>
                  <a:pt x="73" y="15"/>
                </a:cubicBezTo>
                <a:cubicBezTo>
                  <a:pt x="73" y="3"/>
                  <a:pt x="73" y="3"/>
                  <a:pt x="73" y="3"/>
                </a:cubicBezTo>
                <a:cubicBezTo>
                  <a:pt x="73" y="2"/>
                  <a:pt x="73" y="0"/>
                  <a:pt x="70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1" y="0"/>
                  <a:pt x="30" y="2"/>
                  <a:pt x="30" y="4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7"/>
                  <a:pt x="31" y="17"/>
                  <a:pt x="32" y="1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9" name="Group 483">
            <a:extLst>
              <a:ext uri="{FF2B5EF4-FFF2-40B4-BE49-F238E27FC236}">
                <a16:creationId xmlns:a16="http://schemas.microsoft.com/office/drawing/2014/main" id="{CBE7AA0E-42A7-9349-9AFD-CAE793864A39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870060" y="6639425"/>
            <a:ext cx="576000" cy="396923"/>
            <a:chOff x="5643563" y="1928813"/>
            <a:chExt cx="1114425" cy="1023937"/>
          </a:xfrm>
          <a:solidFill>
            <a:schemeClr val="accent2"/>
          </a:solidFill>
        </p:grpSpPr>
        <p:sp>
          <p:nvSpPr>
            <p:cNvPr id="150" name="Freeform 26">
              <a:extLst>
                <a:ext uri="{FF2B5EF4-FFF2-40B4-BE49-F238E27FC236}">
                  <a16:creationId xmlns:a16="http://schemas.microsoft.com/office/drawing/2014/main" id="{4E6360A6-960B-A244-A83C-0A21788CF0D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54676" y="2543175"/>
              <a:ext cx="1092200" cy="409575"/>
            </a:xfrm>
            <a:custGeom>
              <a:avLst/>
              <a:gdLst/>
              <a:ahLst/>
              <a:cxnLst>
                <a:cxn ang="0">
                  <a:pos x="87" y="6"/>
                </a:cxn>
                <a:cxn ang="0">
                  <a:pos x="53" y="6"/>
                </a:cxn>
                <a:cxn ang="0">
                  <a:pos x="53" y="11"/>
                </a:cxn>
                <a:cxn ang="0">
                  <a:pos x="52" y="12"/>
                </a:cxn>
                <a:cxn ang="0">
                  <a:pos x="44" y="12"/>
                </a:cxn>
                <a:cxn ang="0">
                  <a:pos x="43" y="11"/>
                </a:cxn>
                <a:cxn ang="0">
                  <a:pos x="43" y="6"/>
                </a:cxn>
                <a:cxn ang="0">
                  <a:pos x="9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33"/>
                </a:cxn>
                <a:cxn ang="0">
                  <a:pos x="3" y="36"/>
                </a:cxn>
                <a:cxn ang="0">
                  <a:pos x="93" y="36"/>
                </a:cxn>
                <a:cxn ang="0">
                  <a:pos x="96" y="33"/>
                </a:cxn>
                <a:cxn ang="0">
                  <a:pos x="96" y="1"/>
                </a:cxn>
                <a:cxn ang="0">
                  <a:pos x="94" y="4"/>
                </a:cxn>
                <a:cxn ang="0">
                  <a:pos x="87" y="6"/>
                </a:cxn>
              </a:cxnLst>
              <a:rect l="0" t="0" r="r" b="b"/>
              <a:pathLst>
                <a:path w="96" h="36">
                  <a:moveTo>
                    <a:pt x="87" y="6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2"/>
                    <a:pt x="53" y="12"/>
                    <a:pt x="5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6"/>
                    <a:pt x="4" y="6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6"/>
                    <a:pt x="3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5" y="36"/>
                    <a:pt x="96" y="34"/>
                    <a:pt x="96" y="33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2" y="6"/>
                    <a:pt x="89" y="6"/>
                    <a:pt x="8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27">
              <a:extLst>
                <a:ext uri="{FF2B5EF4-FFF2-40B4-BE49-F238E27FC236}">
                  <a16:creationId xmlns:a16="http://schemas.microsoft.com/office/drawing/2014/main" id="{A5FED919-79A0-DE40-83C1-1E2FB466357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95988" y="1928813"/>
              <a:ext cx="409575" cy="125412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7" y="5"/>
                </a:cxn>
                <a:cxn ang="0">
                  <a:pos x="30" y="5"/>
                </a:cxn>
                <a:cxn ang="0">
                  <a:pos x="30" y="6"/>
                </a:cxn>
                <a:cxn ang="0">
                  <a:pos x="31" y="11"/>
                </a:cxn>
                <a:cxn ang="0">
                  <a:pos x="36" y="11"/>
                </a:cxn>
                <a:cxn ang="0">
                  <a:pos x="35" y="5"/>
                </a:cxn>
                <a:cxn ang="0">
                  <a:pos x="30" y="0"/>
                </a:cxn>
                <a:cxn ang="0">
                  <a:pos x="6" y="0"/>
                </a:cxn>
                <a:cxn ang="0">
                  <a:pos x="1" y="5"/>
                </a:cxn>
                <a:cxn ang="0">
                  <a:pos x="0" y="11"/>
                </a:cxn>
                <a:cxn ang="0">
                  <a:pos x="5" y="11"/>
                </a:cxn>
                <a:cxn ang="0">
                  <a:pos x="6" y="6"/>
                </a:cxn>
              </a:cxnLst>
              <a:rect l="0" t="0" r="r" b="b"/>
              <a:pathLst>
                <a:path w="36" h="11">
                  <a:moveTo>
                    <a:pt x="6" y="6"/>
                  </a:moveTo>
                  <a:cubicBezTo>
                    <a:pt x="6" y="5"/>
                    <a:pt x="6" y="5"/>
                    <a:pt x="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2" y="2"/>
                    <a:pt x="1" y="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28">
              <a:extLst>
                <a:ext uri="{FF2B5EF4-FFF2-40B4-BE49-F238E27FC236}">
                  <a16:creationId xmlns:a16="http://schemas.microsoft.com/office/drawing/2014/main" id="{ECDBED65-D832-D643-B78F-D2B25539A1B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43563" y="2098675"/>
              <a:ext cx="1114425" cy="466725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28"/>
                </a:cxn>
                <a:cxn ang="0">
                  <a:pos x="2" y="34"/>
                </a:cxn>
                <a:cxn ang="0">
                  <a:pos x="5" y="38"/>
                </a:cxn>
                <a:cxn ang="0">
                  <a:pos x="10" y="41"/>
                </a:cxn>
                <a:cxn ang="0">
                  <a:pos x="88" y="41"/>
                </a:cxn>
                <a:cxn ang="0">
                  <a:pos x="93" y="38"/>
                </a:cxn>
                <a:cxn ang="0">
                  <a:pos x="96" y="34"/>
                </a:cxn>
                <a:cxn ang="0">
                  <a:pos x="98" y="28"/>
                </a:cxn>
                <a:cxn ang="0">
                  <a:pos x="98" y="3"/>
                </a:cxn>
                <a:cxn ang="0">
                  <a:pos x="95" y="0"/>
                </a:cxn>
              </a:cxnLst>
              <a:rect l="0" t="0" r="r" b="b"/>
              <a:pathLst>
                <a:path w="98" h="41">
                  <a:moveTo>
                    <a:pt x="9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1" y="33"/>
                    <a:pt x="2" y="34"/>
                  </a:cubicBezTo>
                  <a:cubicBezTo>
                    <a:pt x="3" y="35"/>
                    <a:pt x="4" y="38"/>
                    <a:pt x="5" y="38"/>
                  </a:cubicBezTo>
                  <a:cubicBezTo>
                    <a:pt x="6" y="39"/>
                    <a:pt x="8" y="41"/>
                    <a:pt x="10" y="41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90" y="41"/>
                    <a:pt x="92" y="40"/>
                    <a:pt x="93" y="38"/>
                  </a:cubicBezTo>
                  <a:cubicBezTo>
                    <a:pt x="94" y="37"/>
                    <a:pt x="95" y="35"/>
                    <a:pt x="96" y="34"/>
                  </a:cubicBezTo>
                  <a:cubicBezTo>
                    <a:pt x="97" y="33"/>
                    <a:pt x="98" y="30"/>
                    <a:pt x="98" y="28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3" name="Freeform 32">
            <a:extLst>
              <a:ext uri="{FF2B5EF4-FFF2-40B4-BE49-F238E27FC236}">
                <a16:creationId xmlns:a16="http://schemas.microsoft.com/office/drawing/2014/main" id="{091DB92E-FA41-3847-8E36-C6A288BDF3A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7015070" y="6662369"/>
            <a:ext cx="330401" cy="351000"/>
          </a:xfrm>
          <a:custGeom>
            <a:avLst/>
            <a:gdLst/>
            <a:ahLst/>
            <a:cxnLst>
              <a:cxn ang="0">
                <a:pos x="6" y="82"/>
              </a:cxn>
              <a:cxn ang="0">
                <a:pos x="12" y="64"/>
              </a:cxn>
              <a:cxn ang="0">
                <a:pos x="34" y="52"/>
              </a:cxn>
              <a:cxn ang="0">
                <a:pos x="22" y="47"/>
              </a:cxn>
              <a:cxn ang="0">
                <a:pos x="48" y="33"/>
              </a:cxn>
              <a:cxn ang="0">
                <a:pos x="33" y="29"/>
              </a:cxn>
              <a:cxn ang="0">
                <a:pos x="54" y="22"/>
              </a:cxn>
              <a:cxn ang="0">
                <a:pos x="58" y="9"/>
              </a:cxn>
              <a:cxn ang="0">
                <a:pos x="42" y="1"/>
              </a:cxn>
              <a:cxn ang="0">
                <a:pos x="26" y="21"/>
              </a:cxn>
              <a:cxn ang="0">
                <a:pos x="27" y="4"/>
              </a:cxn>
              <a:cxn ang="0">
                <a:pos x="12" y="17"/>
              </a:cxn>
              <a:cxn ang="0">
                <a:pos x="11" y="51"/>
              </a:cxn>
              <a:cxn ang="0">
                <a:pos x="2" y="35"/>
              </a:cxn>
              <a:cxn ang="0">
                <a:pos x="7" y="61"/>
              </a:cxn>
              <a:cxn ang="0">
                <a:pos x="3" y="80"/>
              </a:cxn>
              <a:cxn ang="0">
                <a:pos x="6" y="82"/>
              </a:cxn>
            </a:cxnLst>
            <a:rect l="0" t="0" r="r" b="b"/>
            <a:pathLst>
              <a:path w="59" h="84">
                <a:moveTo>
                  <a:pt x="6" y="82"/>
                </a:moveTo>
                <a:cubicBezTo>
                  <a:pt x="7" y="78"/>
                  <a:pt x="9" y="72"/>
                  <a:pt x="12" y="64"/>
                </a:cubicBezTo>
                <a:cubicBezTo>
                  <a:pt x="23" y="62"/>
                  <a:pt x="27" y="65"/>
                  <a:pt x="34" y="52"/>
                </a:cubicBezTo>
                <a:cubicBezTo>
                  <a:pt x="29" y="54"/>
                  <a:pt x="22" y="49"/>
                  <a:pt x="22" y="47"/>
                </a:cubicBezTo>
                <a:cubicBezTo>
                  <a:pt x="23" y="44"/>
                  <a:pt x="38" y="48"/>
                  <a:pt x="48" y="33"/>
                </a:cubicBezTo>
                <a:cubicBezTo>
                  <a:pt x="36" y="36"/>
                  <a:pt x="31" y="30"/>
                  <a:pt x="33" y="29"/>
                </a:cubicBezTo>
                <a:cubicBezTo>
                  <a:pt x="37" y="27"/>
                  <a:pt x="48" y="28"/>
                  <a:pt x="54" y="22"/>
                </a:cubicBezTo>
                <a:cubicBezTo>
                  <a:pt x="58" y="19"/>
                  <a:pt x="59" y="11"/>
                  <a:pt x="58" y="9"/>
                </a:cubicBezTo>
                <a:cubicBezTo>
                  <a:pt x="56" y="5"/>
                  <a:pt x="47" y="0"/>
                  <a:pt x="42" y="1"/>
                </a:cubicBezTo>
                <a:cubicBezTo>
                  <a:pt x="37" y="1"/>
                  <a:pt x="28" y="21"/>
                  <a:pt x="26" y="21"/>
                </a:cubicBezTo>
                <a:cubicBezTo>
                  <a:pt x="24" y="21"/>
                  <a:pt x="23" y="12"/>
                  <a:pt x="27" y="4"/>
                </a:cubicBezTo>
                <a:cubicBezTo>
                  <a:pt x="23" y="6"/>
                  <a:pt x="15" y="12"/>
                  <a:pt x="12" y="17"/>
                </a:cubicBezTo>
                <a:cubicBezTo>
                  <a:pt x="8" y="27"/>
                  <a:pt x="13" y="50"/>
                  <a:pt x="11" y="51"/>
                </a:cubicBezTo>
                <a:cubicBezTo>
                  <a:pt x="10" y="51"/>
                  <a:pt x="4" y="40"/>
                  <a:pt x="2" y="35"/>
                </a:cubicBezTo>
                <a:cubicBezTo>
                  <a:pt x="0" y="43"/>
                  <a:pt x="0" y="51"/>
                  <a:pt x="7" y="61"/>
                </a:cubicBezTo>
                <a:cubicBezTo>
                  <a:pt x="4" y="68"/>
                  <a:pt x="3" y="76"/>
                  <a:pt x="3" y="80"/>
                </a:cubicBezTo>
                <a:cubicBezTo>
                  <a:pt x="2" y="83"/>
                  <a:pt x="5" y="84"/>
                  <a:pt x="6" y="82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36">
            <a:extLst>
              <a:ext uri="{FF2B5EF4-FFF2-40B4-BE49-F238E27FC236}">
                <a16:creationId xmlns:a16="http://schemas.microsoft.com/office/drawing/2014/main" id="{FCDADB66-456F-5346-B335-11FCEA74882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51283" y="6705569"/>
            <a:ext cx="459846" cy="264600"/>
          </a:xfrm>
          <a:custGeom>
            <a:avLst/>
            <a:gdLst/>
            <a:ahLst/>
            <a:cxnLst>
              <a:cxn ang="0">
                <a:pos x="72" y="12"/>
              </a:cxn>
              <a:cxn ang="0">
                <a:pos x="28" y="5"/>
              </a:cxn>
              <a:cxn ang="0">
                <a:pos x="1" y="37"/>
              </a:cxn>
              <a:cxn ang="0">
                <a:pos x="33" y="65"/>
              </a:cxn>
              <a:cxn ang="0">
                <a:pos x="64" y="51"/>
              </a:cxn>
              <a:cxn ang="0">
                <a:pos x="61" y="36"/>
              </a:cxn>
              <a:cxn ang="0">
                <a:pos x="79" y="33"/>
              </a:cxn>
              <a:cxn ang="0">
                <a:pos x="72" y="12"/>
              </a:cxn>
              <a:cxn ang="0">
                <a:pos x="45" y="50"/>
              </a:cxn>
              <a:cxn ang="0">
                <a:pos x="39" y="44"/>
              </a:cxn>
              <a:cxn ang="0">
                <a:pos x="45" y="38"/>
              </a:cxn>
              <a:cxn ang="0">
                <a:pos x="52" y="44"/>
              </a:cxn>
              <a:cxn ang="0">
                <a:pos x="45" y="50"/>
              </a:cxn>
            </a:cxnLst>
            <a:rect l="0" t="0" r="r" b="b"/>
            <a:pathLst>
              <a:path w="85" h="65">
                <a:moveTo>
                  <a:pt x="72" y="12"/>
                </a:moveTo>
                <a:cubicBezTo>
                  <a:pt x="59" y="3"/>
                  <a:pt x="45" y="0"/>
                  <a:pt x="28" y="5"/>
                </a:cubicBezTo>
                <a:cubicBezTo>
                  <a:pt x="14" y="9"/>
                  <a:pt x="2" y="24"/>
                  <a:pt x="1" y="37"/>
                </a:cubicBezTo>
                <a:cubicBezTo>
                  <a:pt x="0" y="52"/>
                  <a:pt x="12" y="65"/>
                  <a:pt x="33" y="65"/>
                </a:cubicBezTo>
                <a:cubicBezTo>
                  <a:pt x="56" y="65"/>
                  <a:pt x="64" y="54"/>
                  <a:pt x="64" y="51"/>
                </a:cubicBezTo>
                <a:cubicBezTo>
                  <a:pt x="64" y="48"/>
                  <a:pt x="55" y="42"/>
                  <a:pt x="61" y="36"/>
                </a:cubicBezTo>
                <a:cubicBezTo>
                  <a:pt x="68" y="28"/>
                  <a:pt x="75" y="34"/>
                  <a:pt x="79" y="33"/>
                </a:cubicBezTo>
                <a:cubicBezTo>
                  <a:pt x="83" y="32"/>
                  <a:pt x="85" y="20"/>
                  <a:pt x="72" y="12"/>
                </a:cubicBezTo>
                <a:close/>
                <a:moveTo>
                  <a:pt x="45" y="50"/>
                </a:moveTo>
                <a:cubicBezTo>
                  <a:pt x="42" y="50"/>
                  <a:pt x="39" y="47"/>
                  <a:pt x="39" y="44"/>
                </a:cubicBezTo>
                <a:cubicBezTo>
                  <a:pt x="39" y="40"/>
                  <a:pt x="42" y="38"/>
                  <a:pt x="45" y="38"/>
                </a:cubicBezTo>
                <a:cubicBezTo>
                  <a:pt x="49" y="38"/>
                  <a:pt x="52" y="40"/>
                  <a:pt x="52" y="44"/>
                </a:cubicBezTo>
                <a:cubicBezTo>
                  <a:pt x="52" y="47"/>
                  <a:pt x="49" y="50"/>
                  <a:pt x="45" y="5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40">
            <a:extLst>
              <a:ext uri="{FF2B5EF4-FFF2-40B4-BE49-F238E27FC236}">
                <a16:creationId xmlns:a16="http://schemas.microsoft.com/office/drawing/2014/main" id="{6D77B7AF-1F73-6444-99FE-23C77568A27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939557" y="6673169"/>
            <a:ext cx="455606" cy="329400"/>
          </a:xfrm>
          <a:custGeom>
            <a:avLst/>
            <a:gdLst/>
            <a:ahLst/>
            <a:cxnLst>
              <a:cxn ang="0">
                <a:pos x="13" y="56"/>
              </a:cxn>
              <a:cxn ang="0">
                <a:pos x="4" y="78"/>
              </a:cxn>
              <a:cxn ang="0">
                <a:pos x="28" y="72"/>
              </a:cxn>
              <a:cxn ang="0">
                <a:pos x="27" y="58"/>
              </a:cxn>
              <a:cxn ang="0">
                <a:pos x="13" y="56"/>
              </a:cxn>
              <a:cxn ang="0">
                <a:pos x="81" y="4"/>
              </a:cxn>
              <a:cxn ang="0">
                <a:pos x="33" y="39"/>
              </a:cxn>
              <a:cxn ang="0">
                <a:pos x="24" y="49"/>
              </a:cxn>
              <a:cxn ang="0">
                <a:pos x="25" y="50"/>
              </a:cxn>
              <a:cxn ang="0">
                <a:pos x="30" y="54"/>
              </a:cxn>
              <a:cxn ang="0">
                <a:pos x="34" y="59"/>
              </a:cxn>
              <a:cxn ang="0">
                <a:pos x="35" y="60"/>
              </a:cxn>
              <a:cxn ang="0">
                <a:pos x="45" y="52"/>
              </a:cxn>
              <a:cxn ang="0">
                <a:pos x="81" y="4"/>
              </a:cxn>
            </a:cxnLst>
            <a:rect l="0" t="0" r="r" b="b"/>
            <a:pathLst>
              <a:path w="85" h="82">
                <a:moveTo>
                  <a:pt x="13" y="56"/>
                </a:moveTo>
                <a:cubicBezTo>
                  <a:pt x="7" y="62"/>
                  <a:pt x="12" y="69"/>
                  <a:pt x="4" y="78"/>
                </a:cubicBezTo>
                <a:cubicBezTo>
                  <a:pt x="0" y="82"/>
                  <a:pt x="19" y="81"/>
                  <a:pt x="28" y="72"/>
                </a:cubicBezTo>
                <a:cubicBezTo>
                  <a:pt x="32" y="68"/>
                  <a:pt x="31" y="62"/>
                  <a:pt x="27" y="58"/>
                </a:cubicBezTo>
                <a:cubicBezTo>
                  <a:pt x="23" y="54"/>
                  <a:pt x="17" y="52"/>
                  <a:pt x="13" y="56"/>
                </a:cubicBezTo>
                <a:close/>
                <a:moveTo>
                  <a:pt x="81" y="4"/>
                </a:moveTo>
                <a:cubicBezTo>
                  <a:pt x="78" y="0"/>
                  <a:pt x="43" y="29"/>
                  <a:pt x="33" y="39"/>
                </a:cubicBezTo>
                <a:cubicBezTo>
                  <a:pt x="27" y="44"/>
                  <a:pt x="26" y="47"/>
                  <a:pt x="24" y="49"/>
                </a:cubicBezTo>
                <a:cubicBezTo>
                  <a:pt x="23" y="50"/>
                  <a:pt x="24" y="50"/>
                  <a:pt x="25" y="50"/>
                </a:cubicBezTo>
                <a:cubicBezTo>
                  <a:pt x="27" y="51"/>
                  <a:pt x="28" y="52"/>
                  <a:pt x="30" y="54"/>
                </a:cubicBezTo>
                <a:cubicBezTo>
                  <a:pt x="32" y="56"/>
                  <a:pt x="33" y="57"/>
                  <a:pt x="34" y="59"/>
                </a:cubicBezTo>
                <a:cubicBezTo>
                  <a:pt x="34" y="60"/>
                  <a:pt x="34" y="61"/>
                  <a:pt x="35" y="60"/>
                </a:cubicBezTo>
                <a:cubicBezTo>
                  <a:pt x="37" y="58"/>
                  <a:pt x="40" y="57"/>
                  <a:pt x="45" y="52"/>
                </a:cubicBezTo>
                <a:cubicBezTo>
                  <a:pt x="56" y="41"/>
                  <a:pt x="85" y="7"/>
                  <a:pt x="81" y="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44">
            <a:extLst>
              <a:ext uri="{FF2B5EF4-FFF2-40B4-BE49-F238E27FC236}">
                <a16:creationId xmlns:a16="http://schemas.microsoft.com/office/drawing/2014/main" id="{8F8120CD-5DB0-AA49-97BD-CE2BA31E3FD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9988676" y="6678569"/>
            <a:ext cx="374400" cy="318600"/>
          </a:xfrm>
          <a:custGeom>
            <a:avLst/>
            <a:gdLst/>
            <a:ahLst/>
            <a:cxnLst>
              <a:cxn ang="0">
                <a:pos x="53" y="49"/>
              </a:cxn>
              <a:cxn ang="0">
                <a:pos x="46" y="52"/>
              </a:cxn>
              <a:cxn ang="0">
                <a:pos x="24" y="39"/>
              </a:cxn>
              <a:cxn ang="0">
                <a:pos x="24" y="37"/>
              </a:cxn>
              <a:cxn ang="0">
                <a:pos x="24" y="35"/>
              </a:cxn>
              <a:cxn ang="0">
                <a:pos x="46" y="22"/>
              </a:cxn>
              <a:cxn ang="0">
                <a:pos x="53" y="25"/>
              </a:cxn>
              <a:cxn ang="0">
                <a:pos x="65" y="12"/>
              </a:cxn>
              <a:cxn ang="0">
                <a:pos x="53" y="0"/>
              </a:cxn>
              <a:cxn ang="0">
                <a:pos x="41" y="12"/>
              </a:cxn>
              <a:cxn ang="0">
                <a:pos x="41" y="14"/>
              </a:cxn>
              <a:cxn ang="0">
                <a:pos x="20" y="27"/>
              </a:cxn>
              <a:cxn ang="0">
                <a:pos x="12" y="25"/>
              </a:cxn>
              <a:cxn ang="0">
                <a:pos x="0" y="37"/>
              </a:cxn>
              <a:cxn ang="0">
                <a:pos x="12" y="49"/>
              </a:cxn>
              <a:cxn ang="0">
                <a:pos x="20" y="47"/>
              </a:cxn>
              <a:cxn ang="0">
                <a:pos x="41" y="59"/>
              </a:cxn>
              <a:cxn ang="0">
                <a:pos x="41" y="61"/>
              </a:cxn>
              <a:cxn ang="0">
                <a:pos x="53" y="74"/>
              </a:cxn>
              <a:cxn ang="0">
                <a:pos x="65" y="61"/>
              </a:cxn>
              <a:cxn ang="0">
                <a:pos x="53" y="49"/>
              </a:cxn>
            </a:cxnLst>
            <a:rect l="0" t="0" r="r" b="b"/>
            <a:pathLst>
              <a:path w="65" h="74">
                <a:moveTo>
                  <a:pt x="53" y="49"/>
                </a:moveTo>
                <a:cubicBezTo>
                  <a:pt x="50" y="49"/>
                  <a:pt x="48" y="50"/>
                  <a:pt x="46" y="52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5"/>
                </a:cubicBezTo>
                <a:cubicBezTo>
                  <a:pt x="46" y="22"/>
                  <a:pt x="46" y="22"/>
                  <a:pt x="46" y="22"/>
                </a:cubicBezTo>
                <a:cubicBezTo>
                  <a:pt x="48" y="24"/>
                  <a:pt x="50" y="25"/>
                  <a:pt x="53" y="25"/>
                </a:cubicBezTo>
                <a:cubicBezTo>
                  <a:pt x="60" y="25"/>
                  <a:pt x="65" y="19"/>
                  <a:pt x="65" y="12"/>
                </a:cubicBezTo>
                <a:cubicBezTo>
                  <a:pt x="65" y="6"/>
                  <a:pt x="60" y="0"/>
                  <a:pt x="53" y="0"/>
                </a:cubicBezTo>
                <a:cubicBezTo>
                  <a:pt x="46" y="0"/>
                  <a:pt x="41" y="6"/>
                  <a:pt x="41" y="12"/>
                </a:cubicBezTo>
                <a:cubicBezTo>
                  <a:pt x="41" y="13"/>
                  <a:pt x="41" y="14"/>
                  <a:pt x="41" y="14"/>
                </a:cubicBezTo>
                <a:cubicBezTo>
                  <a:pt x="20" y="27"/>
                  <a:pt x="20" y="27"/>
                  <a:pt x="20" y="27"/>
                </a:cubicBezTo>
                <a:cubicBezTo>
                  <a:pt x="17" y="26"/>
                  <a:pt x="15" y="25"/>
                  <a:pt x="12" y="25"/>
                </a:cubicBezTo>
                <a:cubicBezTo>
                  <a:pt x="5" y="25"/>
                  <a:pt x="0" y="30"/>
                  <a:pt x="0" y="37"/>
                </a:cubicBezTo>
                <a:cubicBezTo>
                  <a:pt x="0" y="44"/>
                  <a:pt x="5" y="49"/>
                  <a:pt x="12" y="49"/>
                </a:cubicBezTo>
                <a:cubicBezTo>
                  <a:pt x="15" y="49"/>
                  <a:pt x="17" y="48"/>
                  <a:pt x="20" y="47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60"/>
                  <a:pt x="41" y="61"/>
                  <a:pt x="41" y="61"/>
                </a:cubicBezTo>
                <a:cubicBezTo>
                  <a:pt x="41" y="68"/>
                  <a:pt x="46" y="74"/>
                  <a:pt x="53" y="74"/>
                </a:cubicBezTo>
                <a:cubicBezTo>
                  <a:pt x="60" y="74"/>
                  <a:pt x="65" y="68"/>
                  <a:pt x="65" y="61"/>
                </a:cubicBezTo>
                <a:cubicBezTo>
                  <a:pt x="65" y="55"/>
                  <a:pt x="60" y="49"/>
                  <a:pt x="53" y="4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48">
            <a:extLst>
              <a:ext uri="{FF2B5EF4-FFF2-40B4-BE49-F238E27FC236}">
                <a16:creationId xmlns:a16="http://schemas.microsoft.com/office/drawing/2014/main" id="{33676E1D-4827-3443-A85A-60ACDC19279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67258" y="6678569"/>
            <a:ext cx="424800" cy="318600"/>
          </a:xfrm>
          <a:custGeom>
            <a:avLst/>
            <a:gdLst/>
            <a:ahLst/>
            <a:cxnLst>
              <a:cxn ang="0">
                <a:pos x="67" y="9"/>
              </a:cxn>
              <a:cxn ang="0">
                <a:pos x="49" y="2"/>
              </a:cxn>
              <a:cxn ang="0">
                <a:pos x="38" y="13"/>
              </a:cxn>
              <a:cxn ang="0">
                <a:pos x="35" y="26"/>
              </a:cxn>
              <a:cxn ang="0">
                <a:pos x="2" y="60"/>
              </a:cxn>
              <a:cxn ang="0">
                <a:pos x="5" y="71"/>
              </a:cxn>
              <a:cxn ang="0">
                <a:pos x="16" y="74"/>
              </a:cxn>
              <a:cxn ang="0">
                <a:pos x="49" y="41"/>
              </a:cxn>
              <a:cxn ang="0">
                <a:pos x="62" y="38"/>
              </a:cxn>
              <a:cxn ang="0">
                <a:pos x="73" y="27"/>
              </a:cxn>
              <a:cxn ang="0">
                <a:pos x="67" y="9"/>
              </a:cxn>
              <a:cxn ang="0">
                <a:pos x="30" y="42"/>
              </a:cxn>
              <a:cxn ang="0">
                <a:pos x="31" y="36"/>
              </a:cxn>
              <a:cxn ang="0">
                <a:pos x="38" y="35"/>
              </a:cxn>
              <a:cxn ang="0">
                <a:pos x="37" y="41"/>
              </a:cxn>
              <a:cxn ang="0">
                <a:pos x="30" y="42"/>
              </a:cxn>
              <a:cxn ang="0">
                <a:pos x="58" y="18"/>
              </a:cxn>
              <a:cxn ang="0">
                <a:pos x="52" y="5"/>
              </a:cxn>
              <a:cxn ang="0">
                <a:pos x="64" y="12"/>
              </a:cxn>
              <a:cxn ang="0">
                <a:pos x="71" y="24"/>
              </a:cxn>
              <a:cxn ang="0">
                <a:pos x="58" y="18"/>
              </a:cxn>
            </a:cxnLst>
            <a:rect l="0" t="0" r="r" b="b"/>
            <a:pathLst>
              <a:path w="76" h="76">
                <a:moveTo>
                  <a:pt x="67" y="9"/>
                </a:moveTo>
                <a:cubicBezTo>
                  <a:pt x="60" y="2"/>
                  <a:pt x="51" y="0"/>
                  <a:pt x="49" y="2"/>
                </a:cubicBezTo>
                <a:cubicBezTo>
                  <a:pt x="38" y="13"/>
                  <a:pt x="38" y="13"/>
                  <a:pt x="38" y="13"/>
                </a:cubicBezTo>
                <a:cubicBezTo>
                  <a:pt x="36" y="15"/>
                  <a:pt x="34" y="21"/>
                  <a:pt x="35" y="26"/>
                </a:cubicBezTo>
                <a:cubicBezTo>
                  <a:pt x="2" y="60"/>
                  <a:pt x="2" y="60"/>
                  <a:pt x="2" y="60"/>
                </a:cubicBezTo>
                <a:cubicBezTo>
                  <a:pt x="0" y="62"/>
                  <a:pt x="1" y="67"/>
                  <a:pt x="5" y="71"/>
                </a:cubicBezTo>
                <a:cubicBezTo>
                  <a:pt x="9" y="75"/>
                  <a:pt x="14" y="76"/>
                  <a:pt x="16" y="74"/>
                </a:cubicBezTo>
                <a:cubicBezTo>
                  <a:pt x="49" y="41"/>
                  <a:pt x="49" y="41"/>
                  <a:pt x="49" y="41"/>
                </a:cubicBezTo>
                <a:cubicBezTo>
                  <a:pt x="55" y="41"/>
                  <a:pt x="61" y="40"/>
                  <a:pt x="62" y="38"/>
                </a:cubicBezTo>
                <a:cubicBezTo>
                  <a:pt x="73" y="27"/>
                  <a:pt x="73" y="27"/>
                  <a:pt x="73" y="27"/>
                </a:cubicBezTo>
                <a:cubicBezTo>
                  <a:pt x="76" y="25"/>
                  <a:pt x="74" y="16"/>
                  <a:pt x="67" y="9"/>
                </a:cubicBezTo>
                <a:close/>
                <a:moveTo>
                  <a:pt x="30" y="42"/>
                </a:moveTo>
                <a:cubicBezTo>
                  <a:pt x="29" y="41"/>
                  <a:pt x="29" y="38"/>
                  <a:pt x="31" y="36"/>
                </a:cubicBezTo>
                <a:cubicBezTo>
                  <a:pt x="33" y="34"/>
                  <a:pt x="36" y="33"/>
                  <a:pt x="38" y="35"/>
                </a:cubicBezTo>
                <a:cubicBezTo>
                  <a:pt x="39" y="36"/>
                  <a:pt x="39" y="39"/>
                  <a:pt x="37" y="41"/>
                </a:cubicBezTo>
                <a:cubicBezTo>
                  <a:pt x="35" y="43"/>
                  <a:pt x="32" y="44"/>
                  <a:pt x="30" y="42"/>
                </a:cubicBezTo>
                <a:close/>
                <a:moveTo>
                  <a:pt x="58" y="18"/>
                </a:moveTo>
                <a:cubicBezTo>
                  <a:pt x="52" y="13"/>
                  <a:pt x="51" y="6"/>
                  <a:pt x="52" y="5"/>
                </a:cubicBezTo>
                <a:cubicBezTo>
                  <a:pt x="52" y="5"/>
                  <a:pt x="59" y="7"/>
                  <a:pt x="64" y="12"/>
                </a:cubicBezTo>
                <a:cubicBezTo>
                  <a:pt x="69" y="17"/>
                  <a:pt x="71" y="24"/>
                  <a:pt x="71" y="24"/>
                </a:cubicBezTo>
                <a:cubicBezTo>
                  <a:pt x="70" y="25"/>
                  <a:pt x="63" y="23"/>
                  <a:pt x="58" y="1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52">
            <a:extLst>
              <a:ext uri="{FF2B5EF4-FFF2-40B4-BE49-F238E27FC236}">
                <a16:creationId xmlns:a16="http://schemas.microsoft.com/office/drawing/2014/main" id="{F1E57F78-8678-6C49-8F1B-174112D1A2B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951935" y="6678569"/>
            <a:ext cx="464801" cy="318600"/>
          </a:xfrm>
          <a:custGeom>
            <a:avLst/>
            <a:gdLst/>
            <a:ahLst/>
            <a:cxnLst>
              <a:cxn ang="0">
                <a:pos x="40" y="45"/>
              </a:cxn>
              <a:cxn ang="0">
                <a:pos x="59" y="38"/>
              </a:cxn>
              <a:cxn ang="0">
                <a:pos x="54" y="25"/>
              </a:cxn>
              <a:cxn ang="0">
                <a:pos x="40" y="30"/>
              </a:cxn>
              <a:cxn ang="0">
                <a:pos x="26" y="25"/>
              </a:cxn>
              <a:cxn ang="0">
                <a:pos x="22" y="38"/>
              </a:cxn>
              <a:cxn ang="0">
                <a:pos x="40" y="45"/>
              </a:cxn>
              <a:cxn ang="0">
                <a:pos x="40" y="18"/>
              </a:cxn>
              <a:cxn ang="0">
                <a:pos x="50" y="14"/>
              </a:cxn>
              <a:cxn ang="0">
                <a:pos x="46" y="3"/>
              </a:cxn>
              <a:cxn ang="0">
                <a:pos x="40" y="0"/>
              </a:cxn>
              <a:cxn ang="0">
                <a:pos x="34" y="3"/>
              </a:cxn>
              <a:cxn ang="0">
                <a:pos x="30" y="14"/>
              </a:cxn>
              <a:cxn ang="0">
                <a:pos x="40" y="18"/>
              </a:cxn>
              <a:cxn ang="0">
                <a:pos x="76" y="49"/>
              </a:cxn>
              <a:cxn ang="0">
                <a:pos x="61" y="43"/>
              </a:cxn>
              <a:cxn ang="0">
                <a:pos x="63" y="48"/>
              </a:cxn>
              <a:cxn ang="0">
                <a:pos x="40" y="58"/>
              </a:cxn>
              <a:cxn ang="0">
                <a:pos x="18" y="48"/>
              </a:cxn>
              <a:cxn ang="0">
                <a:pos x="20" y="43"/>
              </a:cxn>
              <a:cxn ang="0">
                <a:pos x="4" y="49"/>
              </a:cxn>
              <a:cxn ang="0">
                <a:pos x="4" y="57"/>
              </a:cxn>
              <a:cxn ang="0">
                <a:pos x="33" y="72"/>
              </a:cxn>
              <a:cxn ang="0">
                <a:pos x="48" y="72"/>
              </a:cxn>
              <a:cxn ang="0">
                <a:pos x="77" y="57"/>
              </a:cxn>
              <a:cxn ang="0">
                <a:pos x="76" y="49"/>
              </a:cxn>
            </a:cxnLst>
            <a:rect l="0" t="0" r="r" b="b"/>
            <a:pathLst>
              <a:path w="81" h="74">
                <a:moveTo>
                  <a:pt x="40" y="45"/>
                </a:moveTo>
                <a:cubicBezTo>
                  <a:pt x="50" y="45"/>
                  <a:pt x="58" y="42"/>
                  <a:pt x="59" y="38"/>
                </a:cubicBezTo>
                <a:cubicBezTo>
                  <a:pt x="57" y="34"/>
                  <a:pt x="56" y="29"/>
                  <a:pt x="54" y="25"/>
                </a:cubicBezTo>
                <a:cubicBezTo>
                  <a:pt x="53" y="28"/>
                  <a:pt x="47" y="30"/>
                  <a:pt x="40" y="30"/>
                </a:cubicBezTo>
                <a:cubicBezTo>
                  <a:pt x="33" y="30"/>
                  <a:pt x="27" y="28"/>
                  <a:pt x="26" y="25"/>
                </a:cubicBezTo>
                <a:cubicBezTo>
                  <a:pt x="25" y="29"/>
                  <a:pt x="23" y="34"/>
                  <a:pt x="22" y="38"/>
                </a:cubicBezTo>
                <a:cubicBezTo>
                  <a:pt x="22" y="42"/>
                  <a:pt x="30" y="45"/>
                  <a:pt x="40" y="45"/>
                </a:cubicBezTo>
                <a:close/>
                <a:moveTo>
                  <a:pt x="40" y="18"/>
                </a:moveTo>
                <a:cubicBezTo>
                  <a:pt x="45" y="18"/>
                  <a:pt x="49" y="16"/>
                  <a:pt x="50" y="14"/>
                </a:cubicBezTo>
                <a:cubicBezTo>
                  <a:pt x="49" y="9"/>
                  <a:pt x="47" y="5"/>
                  <a:pt x="46" y="3"/>
                </a:cubicBezTo>
                <a:cubicBezTo>
                  <a:pt x="46" y="1"/>
                  <a:pt x="43" y="0"/>
                  <a:pt x="40" y="0"/>
                </a:cubicBezTo>
                <a:cubicBezTo>
                  <a:pt x="38" y="0"/>
                  <a:pt x="35" y="1"/>
                  <a:pt x="34" y="3"/>
                </a:cubicBezTo>
                <a:cubicBezTo>
                  <a:pt x="33" y="5"/>
                  <a:pt x="32" y="9"/>
                  <a:pt x="30" y="14"/>
                </a:cubicBezTo>
                <a:cubicBezTo>
                  <a:pt x="31" y="16"/>
                  <a:pt x="36" y="18"/>
                  <a:pt x="40" y="18"/>
                </a:cubicBezTo>
                <a:close/>
                <a:moveTo>
                  <a:pt x="76" y="49"/>
                </a:moveTo>
                <a:cubicBezTo>
                  <a:pt x="61" y="43"/>
                  <a:pt x="61" y="43"/>
                  <a:pt x="61" y="43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53"/>
                  <a:pt x="52" y="58"/>
                  <a:pt x="40" y="58"/>
                </a:cubicBezTo>
                <a:cubicBezTo>
                  <a:pt x="28" y="58"/>
                  <a:pt x="18" y="53"/>
                  <a:pt x="18" y="48"/>
                </a:cubicBezTo>
                <a:cubicBezTo>
                  <a:pt x="20" y="43"/>
                  <a:pt x="20" y="43"/>
                  <a:pt x="20" y="43"/>
                </a:cubicBezTo>
                <a:cubicBezTo>
                  <a:pt x="4" y="49"/>
                  <a:pt x="4" y="49"/>
                  <a:pt x="4" y="49"/>
                </a:cubicBezTo>
                <a:cubicBezTo>
                  <a:pt x="0" y="51"/>
                  <a:pt x="0" y="54"/>
                  <a:pt x="4" y="57"/>
                </a:cubicBezTo>
                <a:cubicBezTo>
                  <a:pt x="33" y="72"/>
                  <a:pt x="33" y="72"/>
                  <a:pt x="33" y="72"/>
                </a:cubicBezTo>
                <a:cubicBezTo>
                  <a:pt x="37" y="74"/>
                  <a:pt x="44" y="74"/>
                  <a:pt x="48" y="72"/>
                </a:cubicBezTo>
                <a:cubicBezTo>
                  <a:pt x="77" y="57"/>
                  <a:pt x="77" y="57"/>
                  <a:pt x="77" y="57"/>
                </a:cubicBezTo>
                <a:cubicBezTo>
                  <a:pt x="81" y="54"/>
                  <a:pt x="81" y="51"/>
                  <a:pt x="76" y="4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56">
            <a:extLst>
              <a:ext uri="{FF2B5EF4-FFF2-40B4-BE49-F238E27FC236}">
                <a16:creationId xmlns:a16="http://schemas.microsoft.com/office/drawing/2014/main" id="{D7972D97-744D-9742-9ADB-CC73C2EED179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985541" y="6675869"/>
            <a:ext cx="425670" cy="324000"/>
          </a:xfrm>
          <a:custGeom>
            <a:avLst/>
            <a:gdLst/>
            <a:ahLst/>
            <a:cxnLst>
              <a:cxn ang="0">
                <a:pos x="18" y="25"/>
              </a:cxn>
              <a:cxn ang="0">
                <a:pos x="20" y="26"/>
              </a:cxn>
              <a:cxn ang="0">
                <a:pos x="30" y="17"/>
              </a:cxn>
              <a:cxn ang="0">
                <a:pos x="29" y="15"/>
              </a:cxn>
              <a:cxn ang="0">
                <a:pos x="30" y="13"/>
              </a:cxn>
              <a:cxn ang="0">
                <a:pos x="17" y="6"/>
              </a:cxn>
              <a:cxn ang="0">
                <a:pos x="7" y="16"/>
              </a:cxn>
              <a:cxn ang="0">
                <a:pos x="14" y="26"/>
              </a:cxn>
              <a:cxn ang="0">
                <a:pos x="18" y="25"/>
              </a:cxn>
              <a:cxn ang="0">
                <a:pos x="10" y="33"/>
              </a:cxn>
              <a:cxn ang="0">
                <a:pos x="11" y="30"/>
              </a:cxn>
              <a:cxn ang="0">
                <a:pos x="4" y="21"/>
              </a:cxn>
              <a:cxn ang="0">
                <a:pos x="0" y="38"/>
              </a:cxn>
              <a:cxn ang="0">
                <a:pos x="5" y="57"/>
              </a:cxn>
              <a:cxn ang="0">
                <a:pos x="11" y="38"/>
              </a:cxn>
              <a:cxn ang="0">
                <a:pos x="10" y="33"/>
              </a:cxn>
              <a:cxn ang="0">
                <a:pos x="37" y="7"/>
              </a:cxn>
              <a:cxn ang="0">
                <a:pos x="43" y="9"/>
              </a:cxn>
              <a:cxn ang="0">
                <a:pos x="56" y="5"/>
              </a:cxn>
              <a:cxn ang="0">
                <a:pos x="37" y="0"/>
              </a:cxn>
              <a:cxn ang="0">
                <a:pos x="24" y="3"/>
              </a:cxn>
              <a:cxn ang="0">
                <a:pos x="33" y="8"/>
              </a:cxn>
              <a:cxn ang="0">
                <a:pos x="37" y="7"/>
              </a:cxn>
              <a:cxn ang="0">
                <a:pos x="49" y="45"/>
              </a:cxn>
              <a:cxn ang="0">
                <a:pos x="51" y="42"/>
              </a:cxn>
              <a:cxn ang="0">
                <a:pos x="40" y="22"/>
              </a:cxn>
              <a:cxn ang="0">
                <a:pos x="37" y="23"/>
              </a:cxn>
              <a:cxn ang="0">
                <a:pos x="33" y="22"/>
              </a:cxn>
              <a:cxn ang="0">
                <a:pos x="25" y="29"/>
              </a:cxn>
              <a:cxn ang="0">
                <a:pos x="26" y="33"/>
              </a:cxn>
              <a:cxn ang="0">
                <a:pos x="26" y="36"/>
              </a:cxn>
              <a:cxn ang="0">
                <a:pos x="49" y="45"/>
              </a:cxn>
              <a:cxn ang="0">
                <a:pos x="60" y="56"/>
              </a:cxn>
              <a:cxn ang="0">
                <a:pos x="60" y="60"/>
              </a:cxn>
              <a:cxn ang="0">
                <a:pos x="59" y="68"/>
              </a:cxn>
              <a:cxn ang="0">
                <a:pos x="73" y="49"/>
              </a:cxn>
              <a:cxn ang="0">
                <a:pos x="64" y="51"/>
              </a:cxn>
              <a:cxn ang="0">
                <a:pos x="60" y="56"/>
              </a:cxn>
              <a:cxn ang="0">
                <a:pos x="47" y="50"/>
              </a:cxn>
              <a:cxn ang="0">
                <a:pos x="22" y="40"/>
              </a:cxn>
              <a:cxn ang="0">
                <a:pos x="18" y="41"/>
              </a:cxn>
              <a:cxn ang="0">
                <a:pos x="16" y="41"/>
              </a:cxn>
              <a:cxn ang="0">
                <a:pos x="10" y="64"/>
              </a:cxn>
              <a:cxn ang="0">
                <a:pos x="23" y="73"/>
              </a:cxn>
              <a:cxn ang="0">
                <a:pos x="47" y="50"/>
              </a:cxn>
              <a:cxn ang="0">
                <a:pos x="62" y="10"/>
              </a:cxn>
              <a:cxn ang="0">
                <a:pos x="45" y="14"/>
              </a:cxn>
              <a:cxn ang="0">
                <a:pos x="45" y="15"/>
              </a:cxn>
              <a:cxn ang="0">
                <a:pos x="45" y="19"/>
              </a:cxn>
              <a:cxn ang="0">
                <a:pos x="57" y="40"/>
              </a:cxn>
              <a:cxn ang="0">
                <a:pos x="64" y="45"/>
              </a:cxn>
              <a:cxn ang="0">
                <a:pos x="74" y="43"/>
              </a:cxn>
              <a:cxn ang="0">
                <a:pos x="75" y="38"/>
              </a:cxn>
              <a:cxn ang="0">
                <a:pos x="62" y="10"/>
              </a:cxn>
              <a:cxn ang="0">
                <a:pos x="51" y="55"/>
              </a:cxn>
              <a:cxn ang="0">
                <a:pos x="28" y="74"/>
              </a:cxn>
              <a:cxn ang="0">
                <a:pos x="37" y="76"/>
              </a:cxn>
              <a:cxn ang="0">
                <a:pos x="53" y="72"/>
              </a:cxn>
              <a:cxn ang="0">
                <a:pos x="54" y="60"/>
              </a:cxn>
              <a:cxn ang="0">
                <a:pos x="54" y="56"/>
              </a:cxn>
              <a:cxn ang="0">
                <a:pos x="51" y="55"/>
              </a:cxn>
            </a:cxnLst>
            <a:rect l="0" t="0" r="r" b="b"/>
            <a:pathLst>
              <a:path w="75" h="76">
                <a:moveTo>
                  <a:pt x="18" y="25"/>
                </a:moveTo>
                <a:cubicBezTo>
                  <a:pt x="19" y="25"/>
                  <a:pt x="19" y="25"/>
                  <a:pt x="20" y="26"/>
                </a:cubicBezTo>
                <a:cubicBezTo>
                  <a:pt x="23" y="22"/>
                  <a:pt x="26" y="20"/>
                  <a:pt x="30" y="17"/>
                </a:cubicBezTo>
                <a:cubicBezTo>
                  <a:pt x="29" y="16"/>
                  <a:pt x="29" y="16"/>
                  <a:pt x="29" y="15"/>
                </a:cubicBezTo>
                <a:cubicBezTo>
                  <a:pt x="29" y="14"/>
                  <a:pt x="29" y="13"/>
                  <a:pt x="30" y="13"/>
                </a:cubicBezTo>
                <a:cubicBezTo>
                  <a:pt x="26" y="10"/>
                  <a:pt x="22" y="8"/>
                  <a:pt x="17" y="6"/>
                </a:cubicBezTo>
                <a:cubicBezTo>
                  <a:pt x="13" y="8"/>
                  <a:pt x="10" y="12"/>
                  <a:pt x="7" y="16"/>
                </a:cubicBezTo>
                <a:cubicBezTo>
                  <a:pt x="9" y="19"/>
                  <a:pt x="12" y="23"/>
                  <a:pt x="14" y="26"/>
                </a:cubicBezTo>
                <a:cubicBezTo>
                  <a:pt x="15" y="26"/>
                  <a:pt x="17" y="25"/>
                  <a:pt x="18" y="25"/>
                </a:cubicBezTo>
                <a:close/>
                <a:moveTo>
                  <a:pt x="10" y="33"/>
                </a:moveTo>
                <a:cubicBezTo>
                  <a:pt x="10" y="32"/>
                  <a:pt x="10" y="31"/>
                  <a:pt x="11" y="30"/>
                </a:cubicBezTo>
                <a:cubicBezTo>
                  <a:pt x="8" y="27"/>
                  <a:pt x="6" y="24"/>
                  <a:pt x="4" y="21"/>
                </a:cubicBezTo>
                <a:cubicBezTo>
                  <a:pt x="1" y="26"/>
                  <a:pt x="0" y="32"/>
                  <a:pt x="0" y="38"/>
                </a:cubicBezTo>
                <a:cubicBezTo>
                  <a:pt x="0" y="45"/>
                  <a:pt x="1" y="51"/>
                  <a:pt x="5" y="57"/>
                </a:cubicBezTo>
                <a:cubicBezTo>
                  <a:pt x="6" y="50"/>
                  <a:pt x="8" y="44"/>
                  <a:pt x="11" y="38"/>
                </a:cubicBezTo>
                <a:cubicBezTo>
                  <a:pt x="10" y="37"/>
                  <a:pt x="10" y="35"/>
                  <a:pt x="10" y="33"/>
                </a:cubicBezTo>
                <a:close/>
                <a:moveTo>
                  <a:pt x="37" y="7"/>
                </a:moveTo>
                <a:cubicBezTo>
                  <a:pt x="39" y="7"/>
                  <a:pt x="41" y="8"/>
                  <a:pt x="43" y="9"/>
                </a:cubicBezTo>
                <a:cubicBezTo>
                  <a:pt x="47" y="7"/>
                  <a:pt x="51" y="6"/>
                  <a:pt x="56" y="5"/>
                </a:cubicBezTo>
                <a:cubicBezTo>
                  <a:pt x="50" y="2"/>
                  <a:pt x="44" y="0"/>
                  <a:pt x="37" y="0"/>
                </a:cubicBezTo>
                <a:cubicBezTo>
                  <a:pt x="33" y="0"/>
                  <a:pt x="28" y="1"/>
                  <a:pt x="24" y="3"/>
                </a:cubicBezTo>
                <a:cubicBezTo>
                  <a:pt x="27" y="4"/>
                  <a:pt x="30" y="6"/>
                  <a:pt x="33" y="8"/>
                </a:cubicBezTo>
                <a:cubicBezTo>
                  <a:pt x="34" y="8"/>
                  <a:pt x="36" y="7"/>
                  <a:pt x="37" y="7"/>
                </a:cubicBezTo>
                <a:close/>
                <a:moveTo>
                  <a:pt x="49" y="45"/>
                </a:moveTo>
                <a:cubicBezTo>
                  <a:pt x="50" y="44"/>
                  <a:pt x="51" y="43"/>
                  <a:pt x="51" y="42"/>
                </a:cubicBezTo>
                <a:cubicBezTo>
                  <a:pt x="49" y="35"/>
                  <a:pt x="45" y="28"/>
                  <a:pt x="40" y="22"/>
                </a:cubicBezTo>
                <a:cubicBezTo>
                  <a:pt x="40" y="23"/>
                  <a:pt x="38" y="23"/>
                  <a:pt x="37" y="23"/>
                </a:cubicBezTo>
                <a:cubicBezTo>
                  <a:pt x="36" y="23"/>
                  <a:pt x="34" y="23"/>
                  <a:pt x="33" y="22"/>
                </a:cubicBezTo>
                <a:cubicBezTo>
                  <a:pt x="30" y="24"/>
                  <a:pt x="27" y="26"/>
                  <a:pt x="25" y="29"/>
                </a:cubicBezTo>
                <a:cubicBezTo>
                  <a:pt x="25" y="30"/>
                  <a:pt x="26" y="32"/>
                  <a:pt x="26" y="33"/>
                </a:cubicBezTo>
                <a:cubicBezTo>
                  <a:pt x="26" y="34"/>
                  <a:pt x="26" y="35"/>
                  <a:pt x="26" y="36"/>
                </a:cubicBezTo>
                <a:cubicBezTo>
                  <a:pt x="33" y="40"/>
                  <a:pt x="41" y="44"/>
                  <a:pt x="49" y="45"/>
                </a:cubicBezTo>
                <a:close/>
                <a:moveTo>
                  <a:pt x="60" y="56"/>
                </a:moveTo>
                <a:cubicBezTo>
                  <a:pt x="60" y="57"/>
                  <a:pt x="60" y="59"/>
                  <a:pt x="60" y="60"/>
                </a:cubicBezTo>
                <a:cubicBezTo>
                  <a:pt x="60" y="63"/>
                  <a:pt x="60" y="66"/>
                  <a:pt x="59" y="68"/>
                </a:cubicBezTo>
                <a:cubicBezTo>
                  <a:pt x="66" y="64"/>
                  <a:pt x="71" y="57"/>
                  <a:pt x="73" y="49"/>
                </a:cubicBezTo>
                <a:cubicBezTo>
                  <a:pt x="70" y="50"/>
                  <a:pt x="67" y="50"/>
                  <a:pt x="64" y="51"/>
                </a:cubicBezTo>
                <a:cubicBezTo>
                  <a:pt x="63" y="53"/>
                  <a:pt x="62" y="55"/>
                  <a:pt x="60" y="56"/>
                </a:cubicBezTo>
                <a:close/>
                <a:moveTo>
                  <a:pt x="47" y="50"/>
                </a:moveTo>
                <a:cubicBezTo>
                  <a:pt x="38" y="49"/>
                  <a:pt x="30" y="45"/>
                  <a:pt x="22" y="40"/>
                </a:cubicBezTo>
                <a:cubicBezTo>
                  <a:pt x="21" y="41"/>
                  <a:pt x="19" y="41"/>
                  <a:pt x="18" y="41"/>
                </a:cubicBezTo>
                <a:cubicBezTo>
                  <a:pt x="17" y="41"/>
                  <a:pt x="17" y="41"/>
                  <a:pt x="16" y="41"/>
                </a:cubicBezTo>
                <a:cubicBezTo>
                  <a:pt x="13" y="48"/>
                  <a:pt x="10" y="55"/>
                  <a:pt x="10" y="64"/>
                </a:cubicBezTo>
                <a:cubicBezTo>
                  <a:pt x="13" y="67"/>
                  <a:pt x="18" y="70"/>
                  <a:pt x="23" y="73"/>
                </a:cubicBezTo>
                <a:cubicBezTo>
                  <a:pt x="29" y="63"/>
                  <a:pt x="37" y="55"/>
                  <a:pt x="47" y="50"/>
                </a:cubicBezTo>
                <a:close/>
                <a:moveTo>
                  <a:pt x="62" y="10"/>
                </a:moveTo>
                <a:cubicBezTo>
                  <a:pt x="56" y="11"/>
                  <a:pt x="51" y="12"/>
                  <a:pt x="45" y="14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6"/>
                  <a:pt x="45" y="18"/>
                  <a:pt x="45" y="19"/>
                </a:cubicBezTo>
                <a:cubicBezTo>
                  <a:pt x="50" y="25"/>
                  <a:pt x="54" y="32"/>
                  <a:pt x="57" y="40"/>
                </a:cubicBezTo>
                <a:cubicBezTo>
                  <a:pt x="60" y="40"/>
                  <a:pt x="63" y="42"/>
                  <a:pt x="64" y="45"/>
                </a:cubicBezTo>
                <a:cubicBezTo>
                  <a:pt x="68" y="45"/>
                  <a:pt x="71" y="44"/>
                  <a:pt x="74" y="43"/>
                </a:cubicBezTo>
                <a:cubicBezTo>
                  <a:pt x="75" y="41"/>
                  <a:pt x="75" y="40"/>
                  <a:pt x="75" y="38"/>
                </a:cubicBezTo>
                <a:cubicBezTo>
                  <a:pt x="75" y="27"/>
                  <a:pt x="70" y="17"/>
                  <a:pt x="62" y="10"/>
                </a:cubicBezTo>
                <a:close/>
                <a:moveTo>
                  <a:pt x="51" y="55"/>
                </a:moveTo>
                <a:cubicBezTo>
                  <a:pt x="42" y="59"/>
                  <a:pt x="34" y="66"/>
                  <a:pt x="28" y="74"/>
                </a:cubicBezTo>
                <a:cubicBezTo>
                  <a:pt x="31" y="75"/>
                  <a:pt x="34" y="76"/>
                  <a:pt x="37" y="76"/>
                </a:cubicBezTo>
                <a:cubicBezTo>
                  <a:pt x="43" y="76"/>
                  <a:pt x="48" y="74"/>
                  <a:pt x="53" y="72"/>
                </a:cubicBezTo>
                <a:cubicBezTo>
                  <a:pt x="54" y="68"/>
                  <a:pt x="54" y="64"/>
                  <a:pt x="54" y="60"/>
                </a:cubicBezTo>
                <a:cubicBezTo>
                  <a:pt x="54" y="59"/>
                  <a:pt x="54" y="57"/>
                  <a:pt x="54" y="56"/>
                </a:cubicBezTo>
                <a:cubicBezTo>
                  <a:pt x="53" y="56"/>
                  <a:pt x="52" y="55"/>
                  <a:pt x="51" y="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60">
            <a:extLst>
              <a:ext uri="{FF2B5EF4-FFF2-40B4-BE49-F238E27FC236}">
                <a16:creationId xmlns:a16="http://schemas.microsoft.com/office/drawing/2014/main" id="{BA72B723-72E5-B546-B806-1072136934B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3974938" y="6670469"/>
            <a:ext cx="451980" cy="33480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39"/>
              </a:cxn>
              <a:cxn ang="0">
                <a:pos x="40" y="78"/>
              </a:cxn>
              <a:cxn ang="0">
                <a:pos x="79" y="39"/>
              </a:cxn>
              <a:cxn ang="0">
                <a:pos x="40" y="0"/>
              </a:cxn>
              <a:cxn ang="0">
                <a:pos x="73" y="39"/>
              </a:cxn>
              <a:cxn ang="0">
                <a:pos x="66" y="59"/>
              </a:cxn>
              <a:cxn ang="0">
                <a:pos x="65" y="53"/>
              </a:cxn>
              <a:cxn ang="0">
                <a:pos x="66" y="42"/>
              </a:cxn>
              <a:cxn ang="0">
                <a:pos x="61" y="33"/>
              </a:cxn>
              <a:cxn ang="0">
                <a:pos x="53" y="28"/>
              </a:cxn>
              <a:cxn ang="0">
                <a:pos x="57" y="13"/>
              </a:cxn>
              <a:cxn ang="0">
                <a:pos x="49" y="10"/>
              </a:cxn>
              <a:cxn ang="0">
                <a:pos x="50" y="7"/>
              </a:cxn>
              <a:cxn ang="0">
                <a:pos x="73" y="39"/>
              </a:cxn>
              <a:cxn ang="0">
                <a:pos x="35" y="6"/>
              </a:cxn>
              <a:cxn ang="0">
                <a:pos x="31" y="9"/>
              </a:cxn>
              <a:cxn ang="0">
                <a:pos x="25" y="14"/>
              </a:cxn>
              <a:cxn ang="0">
                <a:pos x="19" y="21"/>
              </a:cxn>
              <a:cxn ang="0">
                <a:pos x="23" y="25"/>
              </a:cxn>
              <a:cxn ang="0">
                <a:pos x="29" y="25"/>
              </a:cxn>
              <a:cxn ang="0">
                <a:pos x="40" y="38"/>
              </a:cxn>
              <a:cxn ang="0">
                <a:pos x="31" y="48"/>
              </a:cxn>
              <a:cxn ang="0">
                <a:pos x="30" y="54"/>
              </a:cxn>
              <a:cxn ang="0">
                <a:pos x="29" y="63"/>
              </a:cxn>
              <a:cxn ang="0">
                <a:pos x="22" y="55"/>
              </a:cxn>
              <a:cxn ang="0">
                <a:pos x="21" y="46"/>
              </a:cxn>
              <a:cxn ang="0">
                <a:pos x="15" y="38"/>
              </a:cxn>
              <a:cxn ang="0">
                <a:pos x="17" y="29"/>
              </a:cxn>
              <a:cxn ang="0">
                <a:pos x="8" y="27"/>
              </a:cxn>
              <a:cxn ang="0">
                <a:pos x="35" y="6"/>
              </a:cxn>
              <a:cxn ang="0">
                <a:pos x="29" y="71"/>
              </a:cxn>
              <a:cxn ang="0">
                <a:pos x="33" y="68"/>
              </a:cxn>
              <a:cxn ang="0">
                <a:pos x="39" y="67"/>
              </a:cxn>
              <a:cxn ang="0">
                <a:pos x="48" y="64"/>
              </a:cxn>
              <a:cxn ang="0">
                <a:pos x="58" y="67"/>
              </a:cxn>
              <a:cxn ang="0">
                <a:pos x="40" y="72"/>
              </a:cxn>
              <a:cxn ang="0">
                <a:pos x="29" y="71"/>
              </a:cxn>
            </a:cxnLst>
            <a:rect l="0" t="0" r="r" b="b"/>
            <a:pathLst>
              <a:path w="79" h="78">
                <a:moveTo>
                  <a:pt x="40" y="0"/>
                </a:moveTo>
                <a:cubicBezTo>
                  <a:pt x="18" y="0"/>
                  <a:pt x="0" y="17"/>
                  <a:pt x="0" y="39"/>
                </a:cubicBezTo>
                <a:cubicBezTo>
                  <a:pt x="0" y="61"/>
                  <a:pt x="18" y="78"/>
                  <a:pt x="40" y="78"/>
                </a:cubicBezTo>
                <a:cubicBezTo>
                  <a:pt x="61" y="78"/>
                  <a:pt x="79" y="61"/>
                  <a:pt x="79" y="39"/>
                </a:cubicBezTo>
                <a:cubicBezTo>
                  <a:pt x="79" y="17"/>
                  <a:pt x="61" y="0"/>
                  <a:pt x="40" y="0"/>
                </a:cubicBezTo>
                <a:close/>
                <a:moveTo>
                  <a:pt x="73" y="39"/>
                </a:moveTo>
                <a:cubicBezTo>
                  <a:pt x="73" y="47"/>
                  <a:pt x="70" y="54"/>
                  <a:pt x="66" y="59"/>
                </a:cubicBezTo>
                <a:cubicBezTo>
                  <a:pt x="65" y="58"/>
                  <a:pt x="64" y="56"/>
                  <a:pt x="65" y="53"/>
                </a:cubicBezTo>
                <a:cubicBezTo>
                  <a:pt x="66" y="50"/>
                  <a:pt x="66" y="44"/>
                  <a:pt x="66" y="42"/>
                </a:cubicBezTo>
                <a:cubicBezTo>
                  <a:pt x="66" y="39"/>
                  <a:pt x="65" y="33"/>
                  <a:pt x="61" y="33"/>
                </a:cubicBezTo>
                <a:cubicBezTo>
                  <a:pt x="58" y="33"/>
                  <a:pt x="55" y="32"/>
                  <a:pt x="53" y="28"/>
                </a:cubicBezTo>
                <a:cubicBezTo>
                  <a:pt x="49" y="20"/>
                  <a:pt x="61" y="18"/>
                  <a:pt x="57" y="13"/>
                </a:cubicBezTo>
                <a:cubicBezTo>
                  <a:pt x="56" y="12"/>
                  <a:pt x="50" y="19"/>
                  <a:pt x="49" y="10"/>
                </a:cubicBezTo>
                <a:cubicBezTo>
                  <a:pt x="49" y="9"/>
                  <a:pt x="49" y="8"/>
                  <a:pt x="50" y="7"/>
                </a:cubicBezTo>
                <a:cubicBezTo>
                  <a:pt x="63" y="12"/>
                  <a:pt x="73" y="24"/>
                  <a:pt x="73" y="39"/>
                </a:cubicBezTo>
                <a:close/>
                <a:moveTo>
                  <a:pt x="35" y="6"/>
                </a:moveTo>
                <a:cubicBezTo>
                  <a:pt x="34" y="7"/>
                  <a:pt x="32" y="8"/>
                  <a:pt x="31" y="9"/>
                </a:cubicBezTo>
                <a:cubicBezTo>
                  <a:pt x="28" y="12"/>
                  <a:pt x="27" y="11"/>
                  <a:pt x="25" y="14"/>
                </a:cubicBezTo>
                <a:cubicBezTo>
                  <a:pt x="24" y="16"/>
                  <a:pt x="19" y="20"/>
                  <a:pt x="19" y="21"/>
                </a:cubicBezTo>
                <a:cubicBezTo>
                  <a:pt x="19" y="23"/>
                  <a:pt x="21" y="25"/>
                  <a:pt x="23" y="25"/>
                </a:cubicBezTo>
                <a:cubicBezTo>
                  <a:pt x="24" y="24"/>
                  <a:pt x="27" y="24"/>
                  <a:pt x="29" y="25"/>
                </a:cubicBezTo>
                <a:cubicBezTo>
                  <a:pt x="31" y="26"/>
                  <a:pt x="45" y="26"/>
                  <a:pt x="40" y="38"/>
                </a:cubicBezTo>
                <a:cubicBezTo>
                  <a:pt x="39" y="42"/>
                  <a:pt x="33" y="41"/>
                  <a:pt x="31" y="48"/>
                </a:cubicBezTo>
                <a:cubicBezTo>
                  <a:pt x="31" y="49"/>
                  <a:pt x="30" y="53"/>
                  <a:pt x="30" y="54"/>
                </a:cubicBezTo>
                <a:cubicBezTo>
                  <a:pt x="30" y="56"/>
                  <a:pt x="31" y="63"/>
                  <a:pt x="29" y="63"/>
                </a:cubicBezTo>
                <a:cubicBezTo>
                  <a:pt x="28" y="63"/>
                  <a:pt x="22" y="57"/>
                  <a:pt x="22" y="55"/>
                </a:cubicBezTo>
                <a:cubicBezTo>
                  <a:pt x="22" y="54"/>
                  <a:pt x="21" y="50"/>
                  <a:pt x="21" y="46"/>
                </a:cubicBezTo>
                <a:cubicBezTo>
                  <a:pt x="21" y="43"/>
                  <a:pt x="15" y="43"/>
                  <a:pt x="15" y="38"/>
                </a:cubicBezTo>
                <a:cubicBezTo>
                  <a:pt x="15" y="34"/>
                  <a:pt x="18" y="31"/>
                  <a:pt x="17" y="29"/>
                </a:cubicBezTo>
                <a:cubicBezTo>
                  <a:pt x="17" y="27"/>
                  <a:pt x="11" y="27"/>
                  <a:pt x="8" y="27"/>
                </a:cubicBezTo>
                <a:cubicBezTo>
                  <a:pt x="13" y="16"/>
                  <a:pt x="23" y="7"/>
                  <a:pt x="35" y="6"/>
                </a:cubicBezTo>
                <a:close/>
                <a:moveTo>
                  <a:pt x="29" y="71"/>
                </a:moveTo>
                <a:cubicBezTo>
                  <a:pt x="31" y="70"/>
                  <a:pt x="31" y="68"/>
                  <a:pt x="33" y="68"/>
                </a:cubicBezTo>
                <a:cubicBezTo>
                  <a:pt x="35" y="68"/>
                  <a:pt x="37" y="67"/>
                  <a:pt x="39" y="67"/>
                </a:cubicBezTo>
                <a:cubicBezTo>
                  <a:pt x="41" y="66"/>
                  <a:pt x="45" y="64"/>
                  <a:pt x="48" y="64"/>
                </a:cubicBezTo>
                <a:cubicBezTo>
                  <a:pt x="51" y="64"/>
                  <a:pt x="57" y="64"/>
                  <a:pt x="58" y="67"/>
                </a:cubicBezTo>
                <a:cubicBezTo>
                  <a:pt x="53" y="70"/>
                  <a:pt x="46" y="72"/>
                  <a:pt x="40" y="72"/>
                </a:cubicBezTo>
                <a:cubicBezTo>
                  <a:pt x="36" y="72"/>
                  <a:pt x="32" y="72"/>
                  <a:pt x="29" y="7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64">
            <a:extLst>
              <a:ext uri="{FF2B5EF4-FFF2-40B4-BE49-F238E27FC236}">
                <a16:creationId xmlns:a16="http://schemas.microsoft.com/office/drawing/2014/main" id="{FFE0DFB9-B5CA-A744-85DD-1550A1C2FBD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900042" y="6624569"/>
            <a:ext cx="568800" cy="426600"/>
          </a:xfrm>
          <a:custGeom>
            <a:avLst/>
            <a:gdLst/>
            <a:ahLst/>
            <a:cxnLst>
              <a:cxn ang="0">
                <a:pos x="100" y="50"/>
              </a:cxn>
              <a:cxn ang="0">
                <a:pos x="87" y="40"/>
              </a:cxn>
              <a:cxn ang="0">
                <a:pos x="93" y="25"/>
              </a:cxn>
              <a:cxn ang="0">
                <a:pos x="78" y="23"/>
              </a:cxn>
              <a:cxn ang="0">
                <a:pos x="75" y="7"/>
              </a:cxn>
              <a:cxn ang="0">
                <a:pos x="60" y="13"/>
              </a:cxn>
              <a:cxn ang="0">
                <a:pos x="50" y="0"/>
              </a:cxn>
              <a:cxn ang="0">
                <a:pos x="40" y="13"/>
              </a:cxn>
              <a:cxn ang="0">
                <a:pos x="25" y="7"/>
              </a:cxn>
              <a:cxn ang="0">
                <a:pos x="23" y="23"/>
              </a:cxn>
              <a:cxn ang="0">
                <a:pos x="7" y="25"/>
              </a:cxn>
              <a:cxn ang="0">
                <a:pos x="13" y="40"/>
              </a:cxn>
              <a:cxn ang="0">
                <a:pos x="0" y="50"/>
              </a:cxn>
              <a:cxn ang="0">
                <a:pos x="13" y="60"/>
              </a:cxn>
              <a:cxn ang="0">
                <a:pos x="7" y="75"/>
              </a:cxn>
              <a:cxn ang="0">
                <a:pos x="23" y="77"/>
              </a:cxn>
              <a:cxn ang="0">
                <a:pos x="25" y="93"/>
              </a:cxn>
              <a:cxn ang="0">
                <a:pos x="40" y="87"/>
              </a:cxn>
              <a:cxn ang="0">
                <a:pos x="50" y="100"/>
              </a:cxn>
              <a:cxn ang="0">
                <a:pos x="60" y="87"/>
              </a:cxn>
              <a:cxn ang="0">
                <a:pos x="75" y="93"/>
              </a:cxn>
              <a:cxn ang="0">
                <a:pos x="77" y="77"/>
              </a:cxn>
              <a:cxn ang="0">
                <a:pos x="93" y="75"/>
              </a:cxn>
              <a:cxn ang="0">
                <a:pos x="87" y="60"/>
              </a:cxn>
              <a:cxn ang="0">
                <a:pos x="100" y="50"/>
              </a:cxn>
              <a:cxn ang="0">
                <a:pos x="50" y="60"/>
              </a:cxn>
              <a:cxn ang="0">
                <a:pos x="41" y="50"/>
              </a:cxn>
              <a:cxn ang="0">
                <a:pos x="50" y="40"/>
              </a:cxn>
              <a:cxn ang="0">
                <a:pos x="60" y="50"/>
              </a:cxn>
              <a:cxn ang="0">
                <a:pos x="50" y="60"/>
              </a:cxn>
            </a:cxnLst>
            <a:rect l="0" t="0" r="r" b="b"/>
            <a:pathLst>
              <a:path w="100" h="100">
                <a:moveTo>
                  <a:pt x="100" y="50"/>
                </a:moveTo>
                <a:cubicBezTo>
                  <a:pt x="100" y="46"/>
                  <a:pt x="95" y="42"/>
                  <a:pt x="87" y="40"/>
                </a:cubicBezTo>
                <a:cubicBezTo>
                  <a:pt x="93" y="34"/>
                  <a:pt x="95" y="29"/>
                  <a:pt x="93" y="25"/>
                </a:cubicBezTo>
                <a:cubicBezTo>
                  <a:pt x="91" y="21"/>
                  <a:pt x="85" y="21"/>
                  <a:pt x="78" y="23"/>
                </a:cubicBezTo>
                <a:cubicBezTo>
                  <a:pt x="80" y="15"/>
                  <a:pt x="79" y="9"/>
                  <a:pt x="75" y="7"/>
                </a:cubicBezTo>
                <a:cubicBezTo>
                  <a:pt x="71" y="5"/>
                  <a:pt x="66" y="7"/>
                  <a:pt x="60" y="13"/>
                </a:cubicBezTo>
                <a:cubicBezTo>
                  <a:pt x="58" y="5"/>
                  <a:pt x="55" y="0"/>
                  <a:pt x="50" y="0"/>
                </a:cubicBezTo>
                <a:cubicBezTo>
                  <a:pt x="46" y="0"/>
                  <a:pt x="42" y="5"/>
                  <a:pt x="40" y="13"/>
                </a:cubicBezTo>
                <a:cubicBezTo>
                  <a:pt x="35" y="7"/>
                  <a:pt x="29" y="5"/>
                  <a:pt x="25" y="7"/>
                </a:cubicBezTo>
                <a:cubicBezTo>
                  <a:pt x="22" y="9"/>
                  <a:pt x="21" y="15"/>
                  <a:pt x="23" y="23"/>
                </a:cubicBezTo>
                <a:cubicBezTo>
                  <a:pt x="16" y="21"/>
                  <a:pt x="9" y="21"/>
                  <a:pt x="7" y="25"/>
                </a:cubicBezTo>
                <a:cubicBezTo>
                  <a:pt x="5" y="29"/>
                  <a:pt x="8" y="34"/>
                  <a:pt x="13" y="40"/>
                </a:cubicBezTo>
                <a:cubicBezTo>
                  <a:pt x="6" y="42"/>
                  <a:pt x="0" y="46"/>
                  <a:pt x="0" y="50"/>
                </a:cubicBezTo>
                <a:cubicBezTo>
                  <a:pt x="0" y="54"/>
                  <a:pt x="6" y="58"/>
                  <a:pt x="13" y="60"/>
                </a:cubicBezTo>
                <a:cubicBezTo>
                  <a:pt x="8" y="65"/>
                  <a:pt x="5" y="71"/>
                  <a:pt x="7" y="75"/>
                </a:cubicBezTo>
                <a:cubicBezTo>
                  <a:pt x="9" y="78"/>
                  <a:pt x="16" y="79"/>
                  <a:pt x="23" y="77"/>
                </a:cubicBezTo>
                <a:cubicBezTo>
                  <a:pt x="21" y="85"/>
                  <a:pt x="22" y="91"/>
                  <a:pt x="25" y="93"/>
                </a:cubicBezTo>
                <a:cubicBezTo>
                  <a:pt x="29" y="95"/>
                  <a:pt x="35" y="93"/>
                  <a:pt x="40" y="87"/>
                </a:cubicBezTo>
                <a:cubicBezTo>
                  <a:pt x="42" y="95"/>
                  <a:pt x="46" y="100"/>
                  <a:pt x="50" y="100"/>
                </a:cubicBezTo>
                <a:cubicBezTo>
                  <a:pt x="54" y="100"/>
                  <a:pt x="58" y="95"/>
                  <a:pt x="60" y="87"/>
                </a:cubicBezTo>
                <a:cubicBezTo>
                  <a:pt x="66" y="93"/>
                  <a:pt x="71" y="95"/>
                  <a:pt x="75" y="93"/>
                </a:cubicBezTo>
                <a:cubicBezTo>
                  <a:pt x="79" y="91"/>
                  <a:pt x="80" y="85"/>
                  <a:pt x="77" y="77"/>
                </a:cubicBezTo>
                <a:cubicBezTo>
                  <a:pt x="85" y="79"/>
                  <a:pt x="91" y="78"/>
                  <a:pt x="93" y="75"/>
                </a:cubicBezTo>
                <a:cubicBezTo>
                  <a:pt x="95" y="71"/>
                  <a:pt x="93" y="65"/>
                  <a:pt x="87" y="60"/>
                </a:cubicBezTo>
                <a:cubicBezTo>
                  <a:pt x="95" y="58"/>
                  <a:pt x="100" y="54"/>
                  <a:pt x="100" y="50"/>
                </a:cubicBezTo>
                <a:close/>
                <a:moveTo>
                  <a:pt x="50" y="60"/>
                </a:moveTo>
                <a:cubicBezTo>
                  <a:pt x="45" y="60"/>
                  <a:pt x="41" y="55"/>
                  <a:pt x="41" y="50"/>
                </a:cubicBezTo>
                <a:cubicBezTo>
                  <a:pt x="41" y="44"/>
                  <a:pt x="45" y="40"/>
                  <a:pt x="50" y="40"/>
                </a:cubicBezTo>
                <a:cubicBezTo>
                  <a:pt x="56" y="40"/>
                  <a:pt x="60" y="44"/>
                  <a:pt x="60" y="50"/>
                </a:cubicBezTo>
                <a:cubicBezTo>
                  <a:pt x="60" y="55"/>
                  <a:pt x="56" y="60"/>
                  <a:pt x="50" y="6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 68">
            <a:extLst>
              <a:ext uri="{FF2B5EF4-FFF2-40B4-BE49-F238E27FC236}">
                <a16:creationId xmlns:a16="http://schemas.microsoft.com/office/drawing/2014/main" id="{B9911AC0-E4F4-F74A-B171-D862EADC632E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5950175" y="6586769"/>
            <a:ext cx="422570" cy="502200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 72">
            <a:extLst>
              <a:ext uri="{FF2B5EF4-FFF2-40B4-BE49-F238E27FC236}">
                <a16:creationId xmlns:a16="http://schemas.microsoft.com/office/drawing/2014/main" id="{29869D27-792C-6F44-BE0D-D426050483D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6939175" y="6586769"/>
            <a:ext cx="490088" cy="502200"/>
          </a:xfrm>
          <a:custGeom>
            <a:avLst/>
            <a:gdLst/>
            <a:ahLst/>
            <a:cxnLst>
              <a:cxn ang="0">
                <a:pos x="69" y="0"/>
              </a:cxn>
              <a:cxn ang="0">
                <a:pos x="37" y="18"/>
              </a:cxn>
              <a:cxn ang="0">
                <a:pos x="14" y="0"/>
              </a:cxn>
              <a:cxn ang="0">
                <a:pos x="0" y="2"/>
              </a:cxn>
              <a:cxn ang="0">
                <a:pos x="33" y="32"/>
              </a:cxn>
              <a:cxn ang="0">
                <a:pos x="33" y="118"/>
              </a:cxn>
              <a:cxn ang="0">
                <a:pos x="41" y="118"/>
              </a:cxn>
              <a:cxn ang="0">
                <a:pos x="41" y="36"/>
              </a:cxn>
              <a:cxn ang="0">
                <a:pos x="86" y="3"/>
              </a:cxn>
              <a:cxn ang="0">
                <a:pos x="69" y="0"/>
              </a:cxn>
              <a:cxn ang="0">
                <a:pos x="10" y="7"/>
              </a:cxn>
              <a:cxn ang="0">
                <a:pos x="37" y="24"/>
              </a:cxn>
              <a:cxn ang="0">
                <a:pos x="71" y="10"/>
              </a:cxn>
              <a:cxn ang="0">
                <a:pos x="37" y="32"/>
              </a:cxn>
              <a:cxn ang="0">
                <a:pos x="10" y="7"/>
              </a:cxn>
            </a:cxnLst>
            <a:rect l="0" t="0" r="r" b="b"/>
            <a:pathLst>
              <a:path w="86" h="118">
                <a:moveTo>
                  <a:pt x="69" y="0"/>
                </a:moveTo>
                <a:cubicBezTo>
                  <a:pt x="48" y="0"/>
                  <a:pt x="40" y="7"/>
                  <a:pt x="37" y="18"/>
                </a:cubicBezTo>
                <a:cubicBezTo>
                  <a:pt x="37" y="18"/>
                  <a:pt x="31" y="2"/>
                  <a:pt x="14" y="0"/>
                </a:cubicBezTo>
                <a:cubicBezTo>
                  <a:pt x="9" y="0"/>
                  <a:pt x="4" y="0"/>
                  <a:pt x="0" y="2"/>
                </a:cubicBezTo>
                <a:cubicBezTo>
                  <a:pt x="7" y="39"/>
                  <a:pt x="25" y="35"/>
                  <a:pt x="33" y="32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1" y="36"/>
                  <a:pt x="41" y="36"/>
                  <a:pt x="41" y="36"/>
                </a:cubicBezTo>
                <a:cubicBezTo>
                  <a:pt x="50" y="42"/>
                  <a:pt x="73" y="50"/>
                  <a:pt x="86" y="3"/>
                </a:cubicBezTo>
                <a:cubicBezTo>
                  <a:pt x="81" y="1"/>
                  <a:pt x="75" y="0"/>
                  <a:pt x="69" y="0"/>
                </a:cubicBezTo>
                <a:close/>
                <a:moveTo>
                  <a:pt x="10" y="7"/>
                </a:moveTo>
                <a:cubicBezTo>
                  <a:pt x="28" y="11"/>
                  <a:pt x="37" y="24"/>
                  <a:pt x="37" y="24"/>
                </a:cubicBezTo>
                <a:cubicBezTo>
                  <a:pt x="37" y="24"/>
                  <a:pt x="46" y="9"/>
                  <a:pt x="71" y="10"/>
                </a:cubicBezTo>
                <a:cubicBezTo>
                  <a:pt x="71" y="10"/>
                  <a:pt x="43" y="20"/>
                  <a:pt x="37" y="32"/>
                </a:cubicBezTo>
                <a:cubicBezTo>
                  <a:pt x="35" y="25"/>
                  <a:pt x="25" y="19"/>
                  <a:pt x="10" y="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5">
            <a:extLst>
              <a:ext uri="{FF2B5EF4-FFF2-40B4-BE49-F238E27FC236}">
                <a16:creationId xmlns:a16="http://schemas.microsoft.com/office/drawing/2014/main" id="{7882B0E7-C3AE-384C-B750-F8F7E829B1E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28235" y="7374668"/>
            <a:ext cx="382907" cy="42660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91"/>
              </a:cxn>
              <a:cxn ang="0">
                <a:pos x="58" y="100"/>
              </a:cxn>
              <a:cxn ang="0">
                <a:pos x="67" y="8"/>
              </a:cxn>
              <a:cxn ang="0">
                <a:pos x="8" y="15"/>
              </a:cxn>
              <a:cxn ang="0">
                <a:pos x="55" y="11"/>
              </a:cxn>
              <a:cxn ang="0">
                <a:pos x="58" y="25"/>
              </a:cxn>
              <a:cxn ang="0">
                <a:pos x="12" y="28"/>
              </a:cxn>
              <a:cxn ang="0">
                <a:pos x="8" y="15"/>
              </a:cxn>
              <a:cxn ang="0">
                <a:pos x="54" y="46"/>
              </a:cxn>
              <a:cxn ang="0">
                <a:pos x="54" y="39"/>
              </a:cxn>
              <a:cxn ang="0">
                <a:pos x="44" y="42"/>
              </a:cxn>
              <a:cxn ang="0">
                <a:pos x="36" y="42"/>
              </a:cxn>
              <a:cxn ang="0">
                <a:pos x="44" y="42"/>
              </a:cxn>
              <a:cxn ang="0">
                <a:pos x="26" y="46"/>
              </a:cxn>
              <a:cxn ang="0">
                <a:pos x="26" y="39"/>
              </a:cxn>
              <a:cxn ang="0">
                <a:pos x="12" y="89"/>
              </a:cxn>
              <a:cxn ang="0">
                <a:pos x="12" y="81"/>
              </a:cxn>
              <a:cxn ang="0">
                <a:pos x="12" y="89"/>
              </a:cxn>
              <a:cxn ang="0">
                <a:pos x="8" y="71"/>
              </a:cxn>
              <a:cxn ang="0">
                <a:pos x="16" y="71"/>
              </a:cxn>
              <a:cxn ang="0">
                <a:pos x="12" y="60"/>
              </a:cxn>
              <a:cxn ang="0">
                <a:pos x="12" y="53"/>
              </a:cxn>
              <a:cxn ang="0">
                <a:pos x="12" y="60"/>
              </a:cxn>
              <a:cxn ang="0">
                <a:pos x="8" y="42"/>
              </a:cxn>
              <a:cxn ang="0">
                <a:pos x="16" y="42"/>
              </a:cxn>
              <a:cxn ang="0">
                <a:pos x="26" y="89"/>
              </a:cxn>
              <a:cxn ang="0">
                <a:pos x="26" y="81"/>
              </a:cxn>
              <a:cxn ang="0">
                <a:pos x="26" y="89"/>
              </a:cxn>
              <a:cxn ang="0">
                <a:pos x="22" y="71"/>
              </a:cxn>
              <a:cxn ang="0">
                <a:pos x="30" y="71"/>
              </a:cxn>
              <a:cxn ang="0">
                <a:pos x="26" y="60"/>
              </a:cxn>
              <a:cxn ang="0">
                <a:pos x="26" y="53"/>
              </a:cxn>
              <a:cxn ang="0">
                <a:pos x="26" y="60"/>
              </a:cxn>
              <a:cxn ang="0">
                <a:pos x="36" y="85"/>
              </a:cxn>
              <a:cxn ang="0">
                <a:pos x="44" y="85"/>
              </a:cxn>
              <a:cxn ang="0">
                <a:pos x="40" y="74"/>
              </a:cxn>
              <a:cxn ang="0">
                <a:pos x="40" y="67"/>
              </a:cxn>
              <a:cxn ang="0">
                <a:pos x="40" y="74"/>
              </a:cxn>
              <a:cxn ang="0">
                <a:pos x="36" y="57"/>
              </a:cxn>
              <a:cxn ang="0">
                <a:pos x="44" y="57"/>
              </a:cxn>
              <a:cxn ang="0">
                <a:pos x="59" y="86"/>
              </a:cxn>
              <a:cxn ang="0">
                <a:pos x="52" y="88"/>
              </a:cxn>
              <a:cxn ang="0">
                <a:pos x="50" y="55"/>
              </a:cxn>
              <a:cxn ang="0">
                <a:pos x="57" y="53"/>
              </a:cxn>
              <a:cxn ang="0">
                <a:pos x="59" y="86"/>
              </a:cxn>
            </a:cxnLst>
            <a:rect l="0" t="0" r="r" b="b"/>
            <a:pathLst>
              <a:path w="67" h="100">
                <a:moveTo>
                  <a:pt x="5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8" y="100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63" y="100"/>
                  <a:pt x="67" y="96"/>
                  <a:pt x="67" y="91"/>
                </a:cubicBezTo>
                <a:cubicBezTo>
                  <a:pt x="67" y="8"/>
                  <a:pt x="67" y="8"/>
                  <a:pt x="67" y="8"/>
                </a:cubicBezTo>
                <a:cubicBezTo>
                  <a:pt x="67" y="4"/>
                  <a:pt x="63" y="0"/>
                  <a:pt x="58" y="0"/>
                </a:cubicBezTo>
                <a:close/>
                <a:moveTo>
                  <a:pt x="8" y="15"/>
                </a:moveTo>
                <a:cubicBezTo>
                  <a:pt x="8" y="13"/>
                  <a:pt x="10" y="11"/>
                  <a:pt x="12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7" y="11"/>
                  <a:pt x="58" y="13"/>
                  <a:pt x="58" y="15"/>
                </a:cubicBezTo>
                <a:cubicBezTo>
                  <a:pt x="58" y="25"/>
                  <a:pt x="58" y="25"/>
                  <a:pt x="58" y="25"/>
                </a:cubicBezTo>
                <a:cubicBezTo>
                  <a:pt x="58" y="26"/>
                  <a:pt x="57" y="28"/>
                  <a:pt x="55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0" y="28"/>
                  <a:pt x="8" y="26"/>
                  <a:pt x="8" y="25"/>
                </a:cubicBezTo>
                <a:lnTo>
                  <a:pt x="8" y="15"/>
                </a:lnTo>
                <a:close/>
                <a:moveTo>
                  <a:pt x="58" y="42"/>
                </a:moveTo>
                <a:cubicBezTo>
                  <a:pt x="58" y="44"/>
                  <a:pt x="56" y="46"/>
                  <a:pt x="54" y="46"/>
                </a:cubicBezTo>
                <a:cubicBezTo>
                  <a:pt x="52" y="46"/>
                  <a:pt x="51" y="44"/>
                  <a:pt x="51" y="42"/>
                </a:cubicBezTo>
                <a:cubicBezTo>
                  <a:pt x="51" y="40"/>
                  <a:pt x="52" y="39"/>
                  <a:pt x="54" y="39"/>
                </a:cubicBezTo>
                <a:cubicBezTo>
                  <a:pt x="56" y="39"/>
                  <a:pt x="58" y="40"/>
                  <a:pt x="58" y="42"/>
                </a:cubicBezTo>
                <a:close/>
                <a:moveTo>
                  <a:pt x="44" y="42"/>
                </a:moveTo>
                <a:cubicBezTo>
                  <a:pt x="44" y="44"/>
                  <a:pt x="42" y="46"/>
                  <a:pt x="40" y="46"/>
                </a:cubicBezTo>
                <a:cubicBezTo>
                  <a:pt x="38" y="46"/>
                  <a:pt x="36" y="44"/>
                  <a:pt x="36" y="42"/>
                </a:cubicBezTo>
                <a:cubicBezTo>
                  <a:pt x="36" y="40"/>
                  <a:pt x="38" y="39"/>
                  <a:pt x="40" y="39"/>
                </a:cubicBezTo>
                <a:cubicBezTo>
                  <a:pt x="42" y="39"/>
                  <a:pt x="44" y="40"/>
                  <a:pt x="44" y="42"/>
                </a:cubicBezTo>
                <a:close/>
                <a:moveTo>
                  <a:pt x="30" y="42"/>
                </a:moveTo>
                <a:cubicBezTo>
                  <a:pt x="30" y="44"/>
                  <a:pt x="28" y="46"/>
                  <a:pt x="26" y="46"/>
                </a:cubicBezTo>
                <a:cubicBezTo>
                  <a:pt x="24" y="46"/>
                  <a:pt x="22" y="44"/>
                  <a:pt x="22" y="42"/>
                </a:cubicBezTo>
                <a:cubicBezTo>
                  <a:pt x="22" y="40"/>
                  <a:pt x="24" y="39"/>
                  <a:pt x="26" y="39"/>
                </a:cubicBezTo>
                <a:cubicBezTo>
                  <a:pt x="28" y="39"/>
                  <a:pt x="30" y="40"/>
                  <a:pt x="30" y="42"/>
                </a:cubicBezTo>
                <a:close/>
                <a:moveTo>
                  <a:pt x="12" y="89"/>
                </a:moveTo>
                <a:cubicBezTo>
                  <a:pt x="10" y="89"/>
                  <a:pt x="8" y="87"/>
                  <a:pt x="8" y="85"/>
                </a:cubicBezTo>
                <a:cubicBezTo>
                  <a:pt x="8" y="83"/>
                  <a:pt x="10" y="81"/>
                  <a:pt x="12" y="81"/>
                </a:cubicBezTo>
                <a:cubicBezTo>
                  <a:pt x="14" y="81"/>
                  <a:pt x="16" y="83"/>
                  <a:pt x="16" y="85"/>
                </a:cubicBezTo>
                <a:cubicBezTo>
                  <a:pt x="16" y="87"/>
                  <a:pt x="14" y="89"/>
                  <a:pt x="12" y="89"/>
                </a:cubicBezTo>
                <a:close/>
                <a:moveTo>
                  <a:pt x="12" y="74"/>
                </a:moveTo>
                <a:cubicBezTo>
                  <a:pt x="10" y="74"/>
                  <a:pt x="8" y="73"/>
                  <a:pt x="8" y="71"/>
                </a:cubicBezTo>
                <a:cubicBezTo>
                  <a:pt x="8" y="69"/>
                  <a:pt x="10" y="67"/>
                  <a:pt x="12" y="67"/>
                </a:cubicBezTo>
                <a:cubicBezTo>
                  <a:pt x="14" y="67"/>
                  <a:pt x="16" y="69"/>
                  <a:pt x="16" y="71"/>
                </a:cubicBezTo>
                <a:cubicBezTo>
                  <a:pt x="16" y="73"/>
                  <a:pt x="14" y="74"/>
                  <a:pt x="12" y="74"/>
                </a:cubicBezTo>
                <a:close/>
                <a:moveTo>
                  <a:pt x="12" y="60"/>
                </a:moveTo>
                <a:cubicBezTo>
                  <a:pt x="10" y="60"/>
                  <a:pt x="8" y="59"/>
                  <a:pt x="8" y="57"/>
                </a:cubicBezTo>
                <a:cubicBezTo>
                  <a:pt x="8" y="55"/>
                  <a:pt x="10" y="53"/>
                  <a:pt x="12" y="53"/>
                </a:cubicBezTo>
                <a:cubicBezTo>
                  <a:pt x="14" y="53"/>
                  <a:pt x="16" y="55"/>
                  <a:pt x="16" y="57"/>
                </a:cubicBezTo>
                <a:cubicBezTo>
                  <a:pt x="16" y="59"/>
                  <a:pt x="14" y="60"/>
                  <a:pt x="12" y="60"/>
                </a:cubicBezTo>
                <a:close/>
                <a:moveTo>
                  <a:pt x="12" y="46"/>
                </a:moveTo>
                <a:cubicBezTo>
                  <a:pt x="10" y="46"/>
                  <a:pt x="8" y="44"/>
                  <a:pt x="8" y="42"/>
                </a:cubicBezTo>
                <a:cubicBezTo>
                  <a:pt x="8" y="40"/>
                  <a:pt x="10" y="39"/>
                  <a:pt x="12" y="39"/>
                </a:cubicBezTo>
                <a:cubicBezTo>
                  <a:pt x="14" y="39"/>
                  <a:pt x="16" y="40"/>
                  <a:pt x="16" y="42"/>
                </a:cubicBezTo>
                <a:cubicBezTo>
                  <a:pt x="16" y="44"/>
                  <a:pt x="14" y="46"/>
                  <a:pt x="12" y="46"/>
                </a:cubicBezTo>
                <a:close/>
                <a:moveTo>
                  <a:pt x="26" y="89"/>
                </a:moveTo>
                <a:cubicBezTo>
                  <a:pt x="24" y="89"/>
                  <a:pt x="22" y="87"/>
                  <a:pt x="22" y="85"/>
                </a:cubicBezTo>
                <a:cubicBezTo>
                  <a:pt x="22" y="83"/>
                  <a:pt x="24" y="81"/>
                  <a:pt x="26" y="81"/>
                </a:cubicBezTo>
                <a:cubicBezTo>
                  <a:pt x="28" y="81"/>
                  <a:pt x="30" y="83"/>
                  <a:pt x="30" y="85"/>
                </a:cubicBezTo>
                <a:cubicBezTo>
                  <a:pt x="30" y="87"/>
                  <a:pt x="28" y="89"/>
                  <a:pt x="26" y="89"/>
                </a:cubicBezTo>
                <a:close/>
                <a:moveTo>
                  <a:pt x="26" y="74"/>
                </a:moveTo>
                <a:cubicBezTo>
                  <a:pt x="24" y="74"/>
                  <a:pt x="22" y="73"/>
                  <a:pt x="22" y="71"/>
                </a:cubicBezTo>
                <a:cubicBezTo>
                  <a:pt x="22" y="69"/>
                  <a:pt x="24" y="67"/>
                  <a:pt x="26" y="67"/>
                </a:cubicBezTo>
                <a:cubicBezTo>
                  <a:pt x="28" y="67"/>
                  <a:pt x="30" y="69"/>
                  <a:pt x="30" y="71"/>
                </a:cubicBezTo>
                <a:cubicBezTo>
                  <a:pt x="30" y="73"/>
                  <a:pt x="28" y="74"/>
                  <a:pt x="26" y="74"/>
                </a:cubicBezTo>
                <a:close/>
                <a:moveTo>
                  <a:pt x="26" y="60"/>
                </a:moveTo>
                <a:cubicBezTo>
                  <a:pt x="24" y="60"/>
                  <a:pt x="22" y="59"/>
                  <a:pt x="22" y="57"/>
                </a:cubicBezTo>
                <a:cubicBezTo>
                  <a:pt x="22" y="55"/>
                  <a:pt x="24" y="53"/>
                  <a:pt x="26" y="53"/>
                </a:cubicBezTo>
                <a:cubicBezTo>
                  <a:pt x="28" y="53"/>
                  <a:pt x="30" y="55"/>
                  <a:pt x="30" y="57"/>
                </a:cubicBezTo>
                <a:cubicBezTo>
                  <a:pt x="30" y="59"/>
                  <a:pt x="28" y="60"/>
                  <a:pt x="26" y="60"/>
                </a:cubicBezTo>
                <a:close/>
                <a:moveTo>
                  <a:pt x="40" y="89"/>
                </a:moveTo>
                <a:cubicBezTo>
                  <a:pt x="38" y="89"/>
                  <a:pt x="36" y="87"/>
                  <a:pt x="36" y="85"/>
                </a:cubicBezTo>
                <a:cubicBezTo>
                  <a:pt x="36" y="83"/>
                  <a:pt x="38" y="81"/>
                  <a:pt x="40" y="81"/>
                </a:cubicBezTo>
                <a:cubicBezTo>
                  <a:pt x="42" y="81"/>
                  <a:pt x="44" y="83"/>
                  <a:pt x="44" y="85"/>
                </a:cubicBezTo>
                <a:cubicBezTo>
                  <a:pt x="44" y="87"/>
                  <a:pt x="42" y="89"/>
                  <a:pt x="40" y="89"/>
                </a:cubicBezTo>
                <a:close/>
                <a:moveTo>
                  <a:pt x="40" y="74"/>
                </a:moveTo>
                <a:cubicBezTo>
                  <a:pt x="38" y="74"/>
                  <a:pt x="36" y="73"/>
                  <a:pt x="36" y="71"/>
                </a:cubicBezTo>
                <a:cubicBezTo>
                  <a:pt x="36" y="69"/>
                  <a:pt x="38" y="67"/>
                  <a:pt x="40" y="67"/>
                </a:cubicBezTo>
                <a:cubicBezTo>
                  <a:pt x="42" y="67"/>
                  <a:pt x="44" y="69"/>
                  <a:pt x="44" y="71"/>
                </a:cubicBezTo>
                <a:cubicBezTo>
                  <a:pt x="44" y="73"/>
                  <a:pt x="42" y="74"/>
                  <a:pt x="40" y="74"/>
                </a:cubicBezTo>
                <a:close/>
                <a:moveTo>
                  <a:pt x="40" y="60"/>
                </a:moveTo>
                <a:cubicBezTo>
                  <a:pt x="38" y="60"/>
                  <a:pt x="36" y="59"/>
                  <a:pt x="36" y="57"/>
                </a:cubicBezTo>
                <a:cubicBezTo>
                  <a:pt x="36" y="55"/>
                  <a:pt x="38" y="53"/>
                  <a:pt x="40" y="53"/>
                </a:cubicBezTo>
                <a:cubicBezTo>
                  <a:pt x="42" y="53"/>
                  <a:pt x="44" y="55"/>
                  <a:pt x="44" y="57"/>
                </a:cubicBezTo>
                <a:cubicBezTo>
                  <a:pt x="44" y="59"/>
                  <a:pt x="42" y="60"/>
                  <a:pt x="40" y="60"/>
                </a:cubicBezTo>
                <a:close/>
                <a:moveTo>
                  <a:pt x="59" y="86"/>
                </a:moveTo>
                <a:cubicBezTo>
                  <a:pt x="59" y="87"/>
                  <a:pt x="58" y="88"/>
                  <a:pt x="57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51" y="88"/>
                  <a:pt x="50" y="87"/>
                  <a:pt x="50" y="86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4"/>
                  <a:pt x="51" y="53"/>
                  <a:pt x="52" y="53"/>
                </a:cubicBezTo>
                <a:cubicBezTo>
                  <a:pt x="57" y="53"/>
                  <a:pt x="57" y="53"/>
                  <a:pt x="57" y="53"/>
                </a:cubicBezTo>
                <a:cubicBezTo>
                  <a:pt x="58" y="53"/>
                  <a:pt x="59" y="54"/>
                  <a:pt x="59" y="55"/>
                </a:cubicBezTo>
                <a:lnTo>
                  <a:pt x="59" y="8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9">
            <a:extLst>
              <a:ext uri="{FF2B5EF4-FFF2-40B4-BE49-F238E27FC236}">
                <a16:creationId xmlns:a16="http://schemas.microsoft.com/office/drawing/2014/main" id="{440D350A-4747-C04A-A038-D733DF8D062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875789" y="7374668"/>
            <a:ext cx="591042" cy="426600"/>
          </a:xfrm>
          <a:custGeom>
            <a:avLst/>
            <a:gdLst/>
            <a:ahLst/>
            <a:cxnLst>
              <a:cxn ang="0">
                <a:pos x="86" y="15"/>
              </a:cxn>
              <a:cxn ang="0">
                <a:pos x="72" y="15"/>
              </a:cxn>
              <a:cxn ang="0">
                <a:pos x="44" y="15"/>
              </a:cxn>
              <a:cxn ang="0">
                <a:pos x="30" y="15"/>
              </a:cxn>
              <a:cxn ang="0">
                <a:pos x="24" y="8"/>
              </a:cxn>
              <a:cxn ang="0">
                <a:pos x="38" y="8"/>
              </a:cxn>
              <a:cxn ang="0">
                <a:pos x="66" y="8"/>
              </a:cxn>
              <a:cxn ang="0">
                <a:pos x="80" y="8"/>
              </a:cxn>
              <a:cxn ang="0">
                <a:pos x="75" y="28"/>
              </a:cxn>
              <a:cxn ang="0">
                <a:pos x="47" y="28"/>
              </a:cxn>
              <a:cxn ang="0">
                <a:pos x="33" y="28"/>
              </a:cxn>
              <a:cxn ang="0">
                <a:pos x="18" y="30"/>
              </a:cxn>
              <a:cxn ang="0">
                <a:pos x="33" y="31"/>
              </a:cxn>
              <a:cxn ang="0">
                <a:pos x="47" y="31"/>
              </a:cxn>
              <a:cxn ang="0">
                <a:pos x="75" y="31"/>
              </a:cxn>
              <a:cxn ang="0">
                <a:pos x="80" y="24"/>
              </a:cxn>
              <a:cxn ang="0">
                <a:pos x="58" y="44"/>
              </a:cxn>
              <a:cxn ang="0">
                <a:pos x="44" y="44"/>
              </a:cxn>
              <a:cxn ang="0">
                <a:pos x="30" y="44"/>
              </a:cxn>
              <a:cxn ang="0">
                <a:pos x="24" y="51"/>
              </a:cxn>
              <a:cxn ang="0">
                <a:pos x="38" y="51"/>
              </a:cxn>
              <a:cxn ang="0">
                <a:pos x="52" y="51"/>
              </a:cxn>
              <a:cxn ang="0">
                <a:pos x="80" y="51"/>
              </a:cxn>
              <a:cxn ang="0">
                <a:pos x="80" y="56"/>
              </a:cxn>
              <a:cxn ang="0">
                <a:pos x="66" y="56"/>
              </a:cxn>
              <a:cxn ang="0">
                <a:pos x="38" y="56"/>
              </a:cxn>
              <a:cxn ang="0">
                <a:pos x="24" y="56"/>
              </a:cxn>
              <a:cxn ang="0">
                <a:pos x="30" y="63"/>
              </a:cxn>
              <a:cxn ang="0">
                <a:pos x="44" y="63"/>
              </a:cxn>
              <a:cxn ang="0">
                <a:pos x="72" y="63"/>
              </a:cxn>
              <a:cxn ang="0">
                <a:pos x="86" y="62"/>
              </a:cxn>
              <a:cxn ang="0">
                <a:pos x="75" y="77"/>
              </a:cxn>
              <a:cxn ang="0">
                <a:pos x="61" y="77"/>
              </a:cxn>
              <a:cxn ang="0">
                <a:pos x="47" y="77"/>
              </a:cxn>
              <a:cxn ang="0">
                <a:pos x="18" y="78"/>
              </a:cxn>
              <a:cxn ang="0">
                <a:pos x="47" y="79"/>
              </a:cxn>
              <a:cxn ang="0">
                <a:pos x="61" y="79"/>
              </a:cxn>
              <a:cxn ang="0">
                <a:pos x="75" y="79"/>
              </a:cxn>
              <a:cxn ang="0">
                <a:pos x="80" y="72"/>
              </a:cxn>
              <a:cxn ang="0">
                <a:pos x="101" y="5"/>
              </a:cxn>
              <a:cxn ang="0">
                <a:pos x="89" y="5"/>
              </a:cxn>
              <a:cxn ang="0">
                <a:pos x="15" y="5"/>
              </a:cxn>
              <a:cxn ang="0">
                <a:pos x="4" y="5"/>
              </a:cxn>
              <a:cxn ang="0">
                <a:pos x="0" y="93"/>
              </a:cxn>
              <a:cxn ang="0">
                <a:pos x="101" y="100"/>
              </a:cxn>
              <a:cxn ang="0">
                <a:pos x="101" y="89"/>
              </a:cxn>
            </a:cxnLst>
            <a:rect l="0" t="0" r="r" b="b"/>
            <a:pathLst>
              <a:path w="104" h="100">
                <a:moveTo>
                  <a:pt x="86" y="12"/>
                </a:moveTo>
                <a:cubicBezTo>
                  <a:pt x="86" y="15"/>
                  <a:pt x="86" y="15"/>
                  <a:pt x="86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5" y="17"/>
                  <a:pt x="83" y="19"/>
                  <a:pt x="80" y="19"/>
                </a:cubicBezTo>
                <a:cubicBezTo>
                  <a:pt x="77" y="19"/>
                  <a:pt x="75" y="17"/>
                  <a:pt x="75" y="15"/>
                </a:cubicBezTo>
                <a:cubicBezTo>
                  <a:pt x="72" y="15"/>
                  <a:pt x="72" y="15"/>
                  <a:pt x="72" y="15"/>
                </a:cubicBezTo>
                <a:cubicBezTo>
                  <a:pt x="71" y="17"/>
                  <a:pt x="69" y="19"/>
                  <a:pt x="66" y="19"/>
                </a:cubicBezTo>
                <a:cubicBezTo>
                  <a:pt x="64" y="19"/>
                  <a:pt x="61" y="17"/>
                  <a:pt x="61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3" y="17"/>
                  <a:pt x="41" y="19"/>
                  <a:pt x="38" y="19"/>
                </a:cubicBezTo>
                <a:cubicBezTo>
                  <a:pt x="35" y="19"/>
                  <a:pt x="33" y="17"/>
                  <a:pt x="33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7"/>
                  <a:pt x="27" y="19"/>
                  <a:pt x="24" y="19"/>
                </a:cubicBezTo>
                <a:cubicBezTo>
                  <a:pt x="21" y="19"/>
                  <a:pt x="18" y="16"/>
                  <a:pt x="18" y="13"/>
                </a:cubicBezTo>
                <a:cubicBezTo>
                  <a:pt x="18" y="10"/>
                  <a:pt x="21" y="8"/>
                  <a:pt x="24" y="8"/>
                </a:cubicBezTo>
                <a:cubicBezTo>
                  <a:pt x="27" y="8"/>
                  <a:pt x="29" y="10"/>
                  <a:pt x="30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0"/>
                  <a:pt x="35" y="8"/>
                  <a:pt x="38" y="8"/>
                </a:cubicBezTo>
                <a:cubicBezTo>
                  <a:pt x="41" y="8"/>
                  <a:pt x="43" y="10"/>
                  <a:pt x="44" y="12"/>
                </a:cubicBezTo>
                <a:cubicBezTo>
                  <a:pt x="61" y="12"/>
                  <a:pt x="61" y="12"/>
                  <a:pt x="61" y="12"/>
                </a:cubicBezTo>
                <a:cubicBezTo>
                  <a:pt x="61" y="10"/>
                  <a:pt x="64" y="8"/>
                  <a:pt x="66" y="8"/>
                </a:cubicBezTo>
                <a:cubicBezTo>
                  <a:pt x="69" y="8"/>
                  <a:pt x="71" y="10"/>
                  <a:pt x="72" y="12"/>
                </a:cubicBezTo>
                <a:cubicBezTo>
                  <a:pt x="75" y="12"/>
                  <a:pt x="75" y="12"/>
                  <a:pt x="75" y="12"/>
                </a:cubicBezTo>
                <a:cubicBezTo>
                  <a:pt x="75" y="10"/>
                  <a:pt x="77" y="8"/>
                  <a:pt x="80" y="8"/>
                </a:cubicBezTo>
                <a:cubicBezTo>
                  <a:pt x="83" y="8"/>
                  <a:pt x="85" y="10"/>
                  <a:pt x="86" y="12"/>
                </a:cubicBezTo>
                <a:close/>
                <a:moveTo>
                  <a:pt x="80" y="24"/>
                </a:moveTo>
                <a:cubicBezTo>
                  <a:pt x="77" y="24"/>
                  <a:pt x="75" y="26"/>
                  <a:pt x="75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7" y="26"/>
                  <a:pt x="55" y="24"/>
                  <a:pt x="52" y="24"/>
                </a:cubicBezTo>
                <a:cubicBezTo>
                  <a:pt x="49" y="24"/>
                  <a:pt x="47" y="26"/>
                  <a:pt x="47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26"/>
                  <a:pt x="41" y="24"/>
                  <a:pt x="38" y="24"/>
                </a:cubicBezTo>
                <a:cubicBezTo>
                  <a:pt x="35" y="24"/>
                  <a:pt x="33" y="26"/>
                  <a:pt x="33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9" y="26"/>
                  <a:pt x="27" y="24"/>
                  <a:pt x="24" y="24"/>
                </a:cubicBezTo>
                <a:cubicBezTo>
                  <a:pt x="21" y="24"/>
                  <a:pt x="18" y="26"/>
                  <a:pt x="18" y="30"/>
                </a:cubicBezTo>
                <a:cubicBezTo>
                  <a:pt x="18" y="33"/>
                  <a:pt x="21" y="35"/>
                  <a:pt x="24" y="35"/>
                </a:cubicBezTo>
                <a:cubicBezTo>
                  <a:pt x="27" y="35"/>
                  <a:pt x="29" y="33"/>
                  <a:pt x="30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3"/>
                  <a:pt x="35" y="35"/>
                  <a:pt x="38" y="35"/>
                </a:cubicBezTo>
                <a:cubicBezTo>
                  <a:pt x="41" y="35"/>
                  <a:pt x="43" y="33"/>
                  <a:pt x="44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3"/>
                  <a:pt x="49" y="35"/>
                  <a:pt x="52" y="35"/>
                </a:cubicBezTo>
                <a:cubicBezTo>
                  <a:pt x="55" y="35"/>
                  <a:pt x="57" y="33"/>
                  <a:pt x="58" y="31"/>
                </a:cubicBezTo>
                <a:cubicBezTo>
                  <a:pt x="75" y="31"/>
                  <a:pt x="75" y="31"/>
                  <a:pt x="75" y="31"/>
                </a:cubicBezTo>
                <a:cubicBezTo>
                  <a:pt x="75" y="33"/>
                  <a:pt x="77" y="35"/>
                  <a:pt x="80" y="35"/>
                </a:cubicBezTo>
                <a:cubicBezTo>
                  <a:pt x="83" y="35"/>
                  <a:pt x="86" y="33"/>
                  <a:pt x="86" y="30"/>
                </a:cubicBezTo>
                <a:cubicBezTo>
                  <a:pt x="86" y="26"/>
                  <a:pt x="83" y="24"/>
                  <a:pt x="80" y="24"/>
                </a:cubicBezTo>
                <a:close/>
                <a:moveTo>
                  <a:pt x="80" y="40"/>
                </a:moveTo>
                <a:cubicBezTo>
                  <a:pt x="77" y="40"/>
                  <a:pt x="75" y="42"/>
                  <a:pt x="75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7" y="42"/>
                  <a:pt x="55" y="40"/>
                  <a:pt x="52" y="40"/>
                </a:cubicBezTo>
                <a:cubicBezTo>
                  <a:pt x="49" y="40"/>
                  <a:pt x="47" y="42"/>
                  <a:pt x="47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3" y="42"/>
                  <a:pt x="41" y="40"/>
                  <a:pt x="38" y="40"/>
                </a:cubicBezTo>
                <a:cubicBezTo>
                  <a:pt x="35" y="40"/>
                  <a:pt x="33" y="42"/>
                  <a:pt x="33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42"/>
                  <a:pt x="27" y="40"/>
                  <a:pt x="24" y="40"/>
                </a:cubicBezTo>
                <a:cubicBezTo>
                  <a:pt x="21" y="40"/>
                  <a:pt x="18" y="43"/>
                  <a:pt x="18" y="46"/>
                </a:cubicBezTo>
                <a:cubicBezTo>
                  <a:pt x="18" y="49"/>
                  <a:pt x="21" y="51"/>
                  <a:pt x="24" y="51"/>
                </a:cubicBezTo>
                <a:cubicBezTo>
                  <a:pt x="27" y="51"/>
                  <a:pt x="29" y="49"/>
                  <a:pt x="30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9"/>
                  <a:pt x="35" y="51"/>
                  <a:pt x="38" y="51"/>
                </a:cubicBezTo>
                <a:cubicBezTo>
                  <a:pt x="41" y="51"/>
                  <a:pt x="43" y="49"/>
                  <a:pt x="44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9"/>
                  <a:pt x="49" y="51"/>
                  <a:pt x="52" y="51"/>
                </a:cubicBezTo>
                <a:cubicBezTo>
                  <a:pt x="55" y="51"/>
                  <a:pt x="57" y="49"/>
                  <a:pt x="58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75" y="49"/>
                  <a:pt x="77" y="51"/>
                  <a:pt x="80" y="51"/>
                </a:cubicBezTo>
                <a:cubicBezTo>
                  <a:pt x="83" y="51"/>
                  <a:pt x="86" y="49"/>
                  <a:pt x="86" y="46"/>
                </a:cubicBezTo>
                <a:cubicBezTo>
                  <a:pt x="86" y="43"/>
                  <a:pt x="83" y="40"/>
                  <a:pt x="80" y="40"/>
                </a:cubicBezTo>
                <a:close/>
                <a:moveTo>
                  <a:pt x="80" y="56"/>
                </a:moveTo>
                <a:cubicBezTo>
                  <a:pt x="77" y="56"/>
                  <a:pt x="75" y="58"/>
                  <a:pt x="75" y="61"/>
                </a:cubicBezTo>
                <a:cubicBezTo>
                  <a:pt x="72" y="61"/>
                  <a:pt x="72" y="61"/>
                  <a:pt x="72" y="61"/>
                </a:cubicBezTo>
                <a:cubicBezTo>
                  <a:pt x="71" y="58"/>
                  <a:pt x="69" y="56"/>
                  <a:pt x="66" y="56"/>
                </a:cubicBezTo>
                <a:cubicBezTo>
                  <a:pt x="63" y="56"/>
                  <a:pt x="61" y="58"/>
                  <a:pt x="6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3" y="58"/>
                  <a:pt x="41" y="56"/>
                  <a:pt x="38" y="56"/>
                </a:cubicBezTo>
                <a:cubicBezTo>
                  <a:pt x="35" y="56"/>
                  <a:pt x="33" y="58"/>
                  <a:pt x="33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58"/>
                  <a:pt x="27" y="56"/>
                  <a:pt x="24" y="56"/>
                </a:cubicBezTo>
                <a:cubicBezTo>
                  <a:pt x="21" y="56"/>
                  <a:pt x="18" y="59"/>
                  <a:pt x="18" y="62"/>
                </a:cubicBezTo>
                <a:cubicBezTo>
                  <a:pt x="18" y="65"/>
                  <a:pt x="21" y="67"/>
                  <a:pt x="24" y="67"/>
                </a:cubicBezTo>
                <a:cubicBezTo>
                  <a:pt x="27" y="67"/>
                  <a:pt x="29" y="65"/>
                  <a:pt x="30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5"/>
                  <a:pt x="35" y="67"/>
                  <a:pt x="38" y="67"/>
                </a:cubicBezTo>
                <a:cubicBezTo>
                  <a:pt x="41" y="67"/>
                  <a:pt x="43" y="65"/>
                  <a:pt x="44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61" y="65"/>
                  <a:pt x="63" y="67"/>
                  <a:pt x="66" y="67"/>
                </a:cubicBezTo>
                <a:cubicBezTo>
                  <a:pt x="69" y="67"/>
                  <a:pt x="71" y="65"/>
                  <a:pt x="72" y="63"/>
                </a:cubicBezTo>
                <a:cubicBezTo>
                  <a:pt x="75" y="63"/>
                  <a:pt x="75" y="63"/>
                  <a:pt x="75" y="63"/>
                </a:cubicBezTo>
                <a:cubicBezTo>
                  <a:pt x="75" y="65"/>
                  <a:pt x="77" y="67"/>
                  <a:pt x="80" y="67"/>
                </a:cubicBezTo>
                <a:cubicBezTo>
                  <a:pt x="83" y="67"/>
                  <a:pt x="86" y="65"/>
                  <a:pt x="86" y="62"/>
                </a:cubicBezTo>
                <a:cubicBezTo>
                  <a:pt x="86" y="59"/>
                  <a:pt x="83" y="56"/>
                  <a:pt x="80" y="56"/>
                </a:cubicBezTo>
                <a:close/>
                <a:moveTo>
                  <a:pt x="80" y="72"/>
                </a:moveTo>
                <a:cubicBezTo>
                  <a:pt x="77" y="72"/>
                  <a:pt x="75" y="74"/>
                  <a:pt x="75" y="77"/>
                </a:cubicBezTo>
                <a:cubicBezTo>
                  <a:pt x="72" y="77"/>
                  <a:pt x="72" y="77"/>
                  <a:pt x="72" y="77"/>
                </a:cubicBezTo>
                <a:cubicBezTo>
                  <a:pt x="71" y="74"/>
                  <a:pt x="69" y="72"/>
                  <a:pt x="66" y="72"/>
                </a:cubicBezTo>
                <a:cubicBezTo>
                  <a:pt x="63" y="72"/>
                  <a:pt x="61" y="74"/>
                  <a:pt x="61" y="77"/>
                </a:cubicBezTo>
                <a:cubicBezTo>
                  <a:pt x="58" y="77"/>
                  <a:pt x="58" y="77"/>
                  <a:pt x="58" y="77"/>
                </a:cubicBezTo>
                <a:cubicBezTo>
                  <a:pt x="57" y="74"/>
                  <a:pt x="55" y="72"/>
                  <a:pt x="52" y="72"/>
                </a:cubicBezTo>
                <a:cubicBezTo>
                  <a:pt x="49" y="72"/>
                  <a:pt x="47" y="74"/>
                  <a:pt x="47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29" y="74"/>
                  <a:pt x="27" y="72"/>
                  <a:pt x="24" y="72"/>
                </a:cubicBezTo>
                <a:cubicBezTo>
                  <a:pt x="21" y="72"/>
                  <a:pt x="18" y="75"/>
                  <a:pt x="18" y="78"/>
                </a:cubicBezTo>
                <a:cubicBezTo>
                  <a:pt x="18" y="81"/>
                  <a:pt x="21" y="84"/>
                  <a:pt x="24" y="84"/>
                </a:cubicBezTo>
                <a:cubicBezTo>
                  <a:pt x="27" y="84"/>
                  <a:pt x="29" y="82"/>
                  <a:pt x="30" y="79"/>
                </a:cubicBezTo>
                <a:cubicBezTo>
                  <a:pt x="47" y="79"/>
                  <a:pt x="47" y="79"/>
                  <a:pt x="47" y="79"/>
                </a:cubicBezTo>
                <a:cubicBezTo>
                  <a:pt x="47" y="82"/>
                  <a:pt x="49" y="84"/>
                  <a:pt x="52" y="84"/>
                </a:cubicBezTo>
                <a:cubicBezTo>
                  <a:pt x="55" y="84"/>
                  <a:pt x="57" y="82"/>
                  <a:pt x="58" y="79"/>
                </a:cubicBezTo>
                <a:cubicBezTo>
                  <a:pt x="61" y="79"/>
                  <a:pt x="61" y="79"/>
                  <a:pt x="61" y="79"/>
                </a:cubicBezTo>
                <a:cubicBezTo>
                  <a:pt x="61" y="82"/>
                  <a:pt x="63" y="84"/>
                  <a:pt x="66" y="84"/>
                </a:cubicBezTo>
                <a:cubicBezTo>
                  <a:pt x="69" y="84"/>
                  <a:pt x="71" y="82"/>
                  <a:pt x="72" y="79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82"/>
                  <a:pt x="77" y="84"/>
                  <a:pt x="80" y="84"/>
                </a:cubicBezTo>
                <a:cubicBezTo>
                  <a:pt x="83" y="84"/>
                  <a:pt x="86" y="81"/>
                  <a:pt x="86" y="78"/>
                </a:cubicBezTo>
                <a:cubicBezTo>
                  <a:pt x="86" y="75"/>
                  <a:pt x="83" y="72"/>
                  <a:pt x="80" y="72"/>
                </a:cubicBezTo>
                <a:close/>
                <a:moveTo>
                  <a:pt x="101" y="89"/>
                </a:moveTo>
                <a:cubicBezTo>
                  <a:pt x="101" y="89"/>
                  <a:pt x="101" y="89"/>
                  <a:pt x="101" y="89"/>
                </a:cubicBezTo>
                <a:cubicBezTo>
                  <a:pt x="101" y="5"/>
                  <a:pt x="101" y="5"/>
                  <a:pt x="101" y="5"/>
                </a:cubicBezTo>
                <a:cubicBezTo>
                  <a:pt x="101" y="2"/>
                  <a:pt x="98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2" y="0"/>
                  <a:pt x="89" y="2"/>
                  <a:pt x="89" y="5"/>
                </a:cubicBezTo>
                <a:cubicBezTo>
                  <a:pt x="89" y="89"/>
                  <a:pt x="89" y="89"/>
                  <a:pt x="89" y="89"/>
                </a:cubicBezTo>
                <a:cubicBezTo>
                  <a:pt x="15" y="89"/>
                  <a:pt x="15" y="89"/>
                  <a:pt x="15" y="89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2"/>
                  <a:pt x="13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4" y="2"/>
                  <a:pt x="4" y="5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9"/>
                  <a:pt x="0" y="91"/>
                  <a:pt x="0" y="93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8"/>
                  <a:pt x="2" y="100"/>
                  <a:pt x="4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3" y="100"/>
                  <a:pt x="104" y="98"/>
                  <a:pt x="104" y="96"/>
                </a:cubicBezTo>
                <a:cubicBezTo>
                  <a:pt x="104" y="93"/>
                  <a:pt x="104" y="93"/>
                  <a:pt x="104" y="93"/>
                </a:cubicBezTo>
                <a:cubicBezTo>
                  <a:pt x="104" y="91"/>
                  <a:pt x="103" y="89"/>
                  <a:pt x="101" y="8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reeform 13">
            <a:extLst>
              <a:ext uri="{FF2B5EF4-FFF2-40B4-BE49-F238E27FC236}">
                <a16:creationId xmlns:a16="http://schemas.microsoft.com/office/drawing/2014/main" id="{FAF877DD-07A2-FE46-AC5B-98CA4C680F6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2805281" y="7415084"/>
            <a:ext cx="691200" cy="345803"/>
          </a:xfrm>
          <a:custGeom>
            <a:avLst/>
            <a:gdLst/>
            <a:ahLst/>
            <a:cxnLst>
              <a:cxn ang="0">
                <a:pos x="114" y="29"/>
              </a:cxn>
              <a:cxn ang="0">
                <a:pos x="114" y="29"/>
              </a:cxn>
              <a:cxn ang="0">
                <a:pos x="110" y="29"/>
              </a:cxn>
              <a:cxn ang="0">
                <a:pos x="106" y="23"/>
              </a:cxn>
              <a:cxn ang="0">
                <a:pos x="107" y="7"/>
              </a:cxn>
              <a:cxn ang="0">
                <a:pos x="98" y="11"/>
              </a:cxn>
              <a:cxn ang="0">
                <a:pos x="98" y="1"/>
              </a:cxn>
              <a:cxn ang="0">
                <a:pos x="85" y="9"/>
              </a:cxn>
              <a:cxn ang="0">
                <a:pos x="85" y="9"/>
              </a:cxn>
              <a:cxn ang="0">
                <a:pos x="64" y="5"/>
              </a:cxn>
              <a:cxn ang="0">
                <a:pos x="18" y="28"/>
              </a:cxn>
              <a:cxn ang="0">
                <a:pos x="11" y="23"/>
              </a:cxn>
              <a:cxn ang="0">
                <a:pos x="20" y="18"/>
              </a:cxn>
              <a:cxn ang="0">
                <a:pos x="15" y="9"/>
              </a:cxn>
              <a:cxn ang="0">
                <a:pos x="6" y="13"/>
              </a:cxn>
              <a:cxn ang="0">
                <a:pos x="6" y="15"/>
              </a:cxn>
              <a:cxn ang="0">
                <a:pos x="2" y="6"/>
              </a:cxn>
              <a:cxn ang="0">
                <a:pos x="5" y="20"/>
              </a:cxn>
              <a:cxn ang="0">
                <a:pos x="16" y="36"/>
              </a:cxn>
              <a:cxn ang="0">
                <a:pos x="16" y="36"/>
              </a:cxn>
              <a:cxn ang="0">
                <a:pos x="16" y="39"/>
              </a:cxn>
              <a:cxn ang="0">
                <a:pos x="32" y="65"/>
              </a:cxn>
              <a:cxn ang="0">
                <a:pos x="37" y="79"/>
              </a:cxn>
              <a:cxn ang="0">
                <a:pos x="50" y="79"/>
              </a:cxn>
              <a:cxn ang="0">
                <a:pos x="51" y="73"/>
              </a:cxn>
              <a:cxn ang="0">
                <a:pos x="64" y="74"/>
              </a:cxn>
              <a:cxn ang="0">
                <a:pos x="75" y="73"/>
              </a:cxn>
              <a:cxn ang="0">
                <a:pos x="77" y="79"/>
              </a:cxn>
              <a:cxn ang="0">
                <a:pos x="90" y="79"/>
              </a:cxn>
              <a:cxn ang="0">
                <a:pos x="93" y="67"/>
              </a:cxn>
              <a:cxn ang="0">
                <a:pos x="93" y="67"/>
              </a:cxn>
              <a:cxn ang="0">
                <a:pos x="108" y="52"/>
              </a:cxn>
              <a:cxn ang="0">
                <a:pos x="114" y="52"/>
              </a:cxn>
              <a:cxn ang="0">
                <a:pos x="114" y="52"/>
              </a:cxn>
              <a:cxn ang="0">
                <a:pos x="119" y="41"/>
              </a:cxn>
              <a:cxn ang="0">
                <a:pos x="114" y="29"/>
              </a:cxn>
              <a:cxn ang="0">
                <a:pos x="9" y="16"/>
              </a:cxn>
              <a:cxn ang="0">
                <a:pos x="9" y="15"/>
              </a:cxn>
              <a:cxn ang="0">
                <a:pos x="14" y="13"/>
              </a:cxn>
              <a:cxn ang="0">
                <a:pos x="16" y="17"/>
              </a:cxn>
              <a:cxn ang="0">
                <a:pos x="12" y="19"/>
              </a:cxn>
              <a:cxn ang="0">
                <a:pos x="9" y="16"/>
              </a:cxn>
              <a:cxn ang="0">
                <a:pos x="74" y="14"/>
              </a:cxn>
              <a:cxn ang="0">
                <a:pos x="63" y="13"/>
              </a:cxn>
              <a:cxn ang="0">
                <a:pos x="53" y="14"/>
              </a:cxn>
              <a:cxn ang="0">
                <a:pos x="52" y="10"/>
              </a:cxn>
              <a:cxn ang="0">
                <a:pos x="62" y="9"/>
              </a:cxn>
              <a:cxn ang="0">
                <a:pos x="75" y="10"/>
              </a:cxn>
              <a:cxn ang="0">
                <a:pos x="74" y="14"/>
              </a:cxn>
              <a:cxn ang="0">
                <a:pos x="99" y="34"/>
              </a:cxn>
              <a:cxn ang="0">
                <a:pos x="95" y="30"/>
              </a:cxn>
              <a:cxn ang="0">
                <a:pos x="99" y="27"/>
              </a:cxn>
              <a:cxn ang="0">
                <a:pos x="102" y="30"/>
              </a:cxn>
              <a:cxn ang="0">
                <a:pos x="99" y="34"/>
              </a:cxn>
            </a:cxnLst>
            <a:rect l="0" t="0" r="r" b="b"/>
            <a:pathLst>
              <a:path w="119" h="79">
                <a:moveTo>
                  <a:pt x="114" y="29"/>
                </a:moveTo>
                <a:cubicBezTo>
                  <a:pt x="114" y="29"/>
                  <a:pt x="114" y="29"/>
                  <a:pt x="114" y="29"/>
                </a:cubicBezTo>
                <a:cubicBezTo>
                  <a:pt x="110" y="29"/>
                  <a:pt x="110" y="29"/>
                  <a:pt x="110" y="29"/>
                </a:cubicBezTo>
                <a:cubicBezTo>
                  <a:pt x="109" y="27"/>
                  <a:pt x="107" y="25"/>
                  <a:pt x="106" y="23"/>
                </a:cubicBezTo>
                <a:cubicBezTo>
                  <a:pt x="106" y="21"/>
                  <a:pt x="109" y="9"/>
                  <a:pt x="107" y="7"/>
                </a:cubicBezTo>
                <a:cubicBezTo>
                  <a:pt x="106" y="7"/>
                  <a:pt x="102" y="9"/>
                  <a:pt x="98" y="11"/>
                </a:cubicBezTo>
                <a:cubicBezTo>
                  <a:pt x="99" y="7"/>
                  <a:pt x="100" y="2"/>
                  <a:pt x="98" y="1"/>
                </a:cubicBezTo>
                <a:cubicBezTo>
                  <a:pt x="96" y="0"/>
                  <a:pt x="85" y="9"/>
                  <a:pt x="85" y="9"/>
                </a:cubicBezTo>
                <a:cubicBezTo>
                  <a:pt x="85" y="9"/>
                  <a:pt x="85" y="9"/>
                  <a:pt x="85" y="9"/>
                </a:cubicBezTo>
                <a:cubicBezTo>
                  <a:pt x="79" y="6"/>
                  <a:pt x="72" y="5"/>
                  <a:pt x="64" y="5"/>
                </a:cubicBezTo>
                <a:cubicBezTo>
                  <a:pt x="43" y="5"/>
                  <a:pt x="25" y="15"/>
                  <a:pt x="18" y="28"/>
                </a:cubicBezTo>
                <a:cubicBezTo>
                  <a:pt x="16" y="27"/>
                  <a:pt x="13" y="26"/>
                  <a:pt x="11" y="23"/>
                </a:cubicBezTo>
                <a:cubicBezTo>
                  <a:pt x="14" y="24"/>
                  <a:pt x="18" y="22"/>
                  <a:pt x="20" y="18"/>
                </a:cubicBezTo>
                <a:cubicBezTo>
                  <a:pt x="21" y="15"/>
                  <a:pt x="19" y="10"/>
                  <a:pt x="15" y="9"/>
                </a:cubicBezTo>
                <a:cubicBezTo>
                  <a:pt x="12" y="8"/>
                  <a:pt x="7" y="10"/>
                  <a:pt x="6" y="13"/>
                </a:cubicBezTo>
                <a:cubicBezTo>
                  <a:pt x="6" y="14"/>
                  <a:pt x="6" y="15"/>
                  <a:pt x="6" y="15"/>
                </a:cubicBezTo>
                <a:cubicBezTo>
                  <a:pt x="1" y="12"/>
                  <a:pt x="2" y="6"/>
                  <a:pt x="2" y="6"/>
                </a:cubicBezTo>
                <a:cubicBezTo>
                  <a:pt x="0" y="13"/>
                  <a:pt x="2" y="17"/>
                  <a:pt x="5" y="20"/>
                </a:cubicBezTo>
                <a:cubicBezTo>
                  <a:pt x="5" y="24"/>
                  <a:pt x="8" y="31"/>
                  <a:pt x="16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7"/>
                  <a:pt x="16" y="38"/>
                  <a:pt x="16" y="39"/>
                </a:cubicBezTo>
                <a:cubicBezTo>
                  <a:pt x="16" y="50"/>
                  <a:pt x="22" y="59"/>
                  <a:pt x="32" y="65"/>
                </a:cubicBezTo>
                <a:cubicBezTo>
                  <a:pt x="37" y="79"/>
                  <a:pt x="37" y="79"/>
                  <a:pt x="37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51" y="73"/>
                  <a:pt x="51" y="73"/>
                  <a:pt x="51" y="73"/>
                </a:cubicBezTo>
                <a:cubicBezTo>
                  <a:pt x="55" y="73"/>
                  <a:pt x="59" y="74"/>
                  <a:pt x="64" y="74"/>
                </a:cubicBezTo>
                <a:cubicBezTo>
                  <a:pt x="68" y="74"/>
                  <a:pt x="71" y="74"/>
                  <a:pt x="75" y="73"/>
                </a:cubicBezTo>
                <a:cubicBezTo>
                  <a:pt x="77" y="79"/>
                  <a:pt x="77" y="79"/>
                  <a:pt x="77" y="79"/>
                </a:cubicBezTo>
                <a:cubicBezTo>
                  <a:pt x="90" y="79"/>
                  <a:pt x="90" y="79"/>
                  <a:pt x="90" y="79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100" y="63"/>
                  <a:pt x="105" y="58"/>
                  <a:pt x="108" y="52"/>
                </a:cubicBezTo>
                <a:cubicBezTo>
                  <a:pt x="114" y="52"/>
                  <a:pt x="114" y="52"/>
                  <a:pt x="114" y="52"/>
                </a:cubicBezTo>
                <a:cubicBezTo>
                  <a:pt x="114" y="52"/>
                  <a:pt x="114" y="52"/>
                  <a:pt x="114" y="52"/>
                </a:cubicBezTo>
                <a:cubicBezTo>
                  <a:pt x="117" y="52"/>
                  <a:pt x="119" y="47"/>
                  <a:pt x="119" y="41"/>
                </a:cubicBezTo>
                <a:cubicBezTo>
                  <a:pt x="119" y="35"/>
                  <a:pt x="117" y="30"/>
                  <a:pt x="114" y="29"/>
                </a:cubicBezTo>
                <a:close/>
                <a:moveTo>
                  <a:pt x="9" y="16"/>
                </a:moveTo>
                <a:cubicBezTo>
                  <a:pt x="9" y="16"/>
                  <a:pt x="9" y="15"/>
                  <a:pt x="9" y="15"/>
                </a:cubicBezTo>
                <a:cubicBezTo>
                  <a:pt x="10" y="13"/>
                  <a:pt x="12" y="12"/>
                  <a:pt x="14" y="13"/>
                </a:cubicBezTo>
                <a:cubicBezTo>
                  <a:pt x="16" y="13"/>
                  <a:pt x="17" y="15"/>
                  <a:pt x="16" y="17"/>
                </a:cubicBezTo>
                <a:cubicBezTo>
                  <a:pt x="16" y="19"/>
                  <a:pt x="14" y="20"/>
                  <a:pt x="12" y="19"/>
                </a:cubicBezTo>
                <a:cubicBezTo>
                  <a:pt x="10" y="19"/>
                  <a:pt x="9" y="18"/>
                  <a:pt x="9" y="16"/>
                </a:cubicBezTo>
                <a:close/>
                <a:moveTo>
                  <a:pt x="74" y="14"/>
                </a:moveTo>
                <a:cubicBezTo>
                  <a:pt x="71" y="14"/>
                  <a:pt x="67" y="13"/>
                  <a:pt x="63" y="13"/>
                </a:cubicBezTo>
                <a:cubicBezTo>
                  <a:pt x="59" y="13"/>
                  <a:pt x="56" y="14"/>
                  <a:pt x="53" y="14"/>
                </a:cubicBezTo>
                <a:cubicBezTo>
                  <a:pt x="52" y="10"/>
                  <a:pt x="52" y="10"/>
                  <a:pt x="52" y="10"/>
                </a:cubicBezTo>
                <a:cubicBezTo>
                  <a:pt x="55" y="10"/>
                  <a:pt x="59" y="9"/>
                  <a:pt x="62" y="9"/>
                </a:cubicBezTo>
                <a:cubicBezTo>
                  <a:pt x="67" y="9"/>
                  <a:pt x="71" y="10"/>
                  <a:pt x="75" y="10"/>
                </a:cubicBezTo>
                <a:lnTo>
                  <a:pt x="74" y="14"/>
                </a:lnTo>
                <a:close/>
                <a:moveTo>
                  <a:pt x="99" y="34"/>
                </a:moveTo>
                <a:cubicBezTo>
                  <a:pt x="97" y="34"/>
                  <a:pt x="95" y="32"/>
                  <a:pt x="95" y="30"/>
                </a:cubicBezTo>
                <a:cubicBezTo>
                  <a:pt x="95" y="29"/>
                  <a:pt x="97" y="27"/>
                  <a:pt x="99" y="27"/>
                </a:cubicBezTo>
                <a:cubicBezTo>
                  <a:pt x="101" y="27"/>
                  <a:pt x="102" y="29"/>
                  <a:pt x="102" y="30"/>
                </a:cubicBezTo>
                <a:cubicBezTo>
                  <a:pt x="102" y="32"/>
                  <a:pt x="101" y="34"/>
                  <a:pt x="99" y="3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Freeform 17">
            <a:extLst>
              <a:ext uri="{FF2B5EF4-FFF2-40B4-BE49-F238E27FC236}">
                <a16:creationId xmlns:a16="http://schemas.microsoft.com/office/drawing/2014/main" id="{72647D72-A335-2249-8208-791D1368381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896874" y="7464232"/>
            <a:ext cx="504000" cy="247508"/>
          </a:xfrm>
          <a:custGeom>
            <a:avLst/>
            <a:gdLst/>
            <a:ahLst/>
            <a:cxnLst>
              <a:cxn ang="0">
                <a:pos x="14" y="18"/>
              </a:cxn>
              <a:cxn ang="0">
                <a:pos x="14" y="13"/>
              </a:cxn>
              <a:cxn ang="0">
                <a:pos x="16" y="13"/>
              </a:cxn>
              <a:cxn ang="0">
                <a:pos x="17" y="13"/>
              </a:cxn>
              <a:cxn ang="0">
                <a:pos x="17" y="18"/>
              </a:cxn>
              <a:cxn ang="0">
                <a:pos x="16" y="18"/>
              </a:cxn>
              <a:cxn ang="0">
                <a:pos x="14" y="18"/>
              </a:cxn>
              <a:cxn ang="0">
                <a:pos x="86" y="7"/>
              </a:cxn>
              <a:cxn ang="0">
                <a:pos x="79" y="56"/>
              </a:cxn>
              <a:cxn ang="0">
                <a:pos x="0" y="49"/>
              </a:cxn>
              <a:cxn ang="0">
                <a:pos x="7" y="0"/>
              </a:cxn>
              <a:cxn ang="0">
                <a:pos x="86" y="7"/>
              </a:cxn>
              <a:cxn ang="0">
                <a:pos x="25" y="8"/>
              </a:cxn>
              <a:cxn ang="0">
                <a:pos x="9" y="6"/>
              </a:cxn>
              <a:cxn ang="0">
                <a:pos x="6" y="19"/>
              </a:cxn>
              <a:cxn ang="0">
                <a:pos x="13" y="20"/>
              </a:cxn>
              <a:cxn ang="0">
                <a:pos x="16" y="21"/>
              </a:cxn>
              <a:cxn ang="0">
                <a:pos x="19" y="19"/>
              </a:cxn>
              <a:cxn ang="0">
                <a:pos x="25" y="17"/>
              </a:cxn>
              <a:cxn ang="0">
                <a:pos x="20" y="14"/>
              </a:cxn>
              <a:cxn ang="0">
                <a:pos x="25" y="11"/>
              </a:cxn>
              <a:cxn ang="0">
                <a:pos x="18" y="11"/>
              </a:cxn>
              <a:cxn ang="0">
                <a:pos x="15" y="10"/>
              </a:cxn>
              <a:cxn ang="0">
                <a:pos x="12" y="11"/>
              </a:cxn>
              <a:cxn ang="0">
                <a:pos x="6" y="14"/>
              </a:cxn>
              <a:cxn ang="0">
                <a:pos x="11" y="17"/>
              </a:cxn>
              <a:cxn ang="0">
                <a:pos x="6" y="19"/>
              </a:cxn>
              <a:cxn ang="0">
                <a:pos x="9" y="25"/>
              </a:cxn>
              <a:cxn ang="0">
                <a:pos x="25" y="22"/>
              </a:cxn>
              <a:cxn ang="0">
                <a:pos x="30" y="42"/>
              </a:cxn>
              <a:cxn ang="0">
                <a:pos x="7" y="41"/>
              </a:cxn>
              <a:cxn ang="0">
                <a:pos x="6" y="44"/>
              </a:cxn>
              <a:cxn ang="0">
                <a:pos x="29" y="45"/>
              </a:cxn>
              <a:cxn ang="0">
                <a:pos x="30" y="42"/>
              </a:cxn>
              <a:cxn ang="0">
                <a:pos x="77" y="32"/>
              </a:cxn>
              <a:cxn ang="0">
                <a:pos x="6" y="33"/>
              </a:cxn>
              <a:cxn ang="0">
                <a:pos x="7" y="36"/>
              </a:cxn>
              <a:cxn ang="0">
                <a:pos x="78" y="35"/>
              </a:cxn>
            </a:cxnLst>
            <a:rect l="0" t="0" r="r" b="b"/>
            <a:pathLst>
              <a:path w="86" h="56">
                <a:moveTo>
                  <a:pt x="14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5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6" y="18"/>
                  <a:pt x="16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lose/>
                <a:moveTo>
                  <a:pt x="86" y="7"/>
                </a:moveTo>
                <a:cubicBezTo>
                  <a:pt x="86" y="49"/>
                  <a:pt x="86" y="49"/>
                  <a:pt x="86" y="49"/>
                </a:cubicBezTo>
                <a:cubicBezTo>
                  <a:pt x="86" y="53"/>
                  <a:pt x="83" y="56"/>
                  <a:pt x="79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6"/>
                  <a:pt x="0" y="53"/>
                  <a:pt x="0" y="49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83" y="0"/>
                  <a:pt x="86" y="3"/>
                  <a:pt x="86" y="7"/>
                </a:cubicBezTo>
                <a:close/>
                <a:moveTo>
                  <a:pt x="6" y="8"/>
                </a:moveTo>
                <a:cubicBezTo>
                  <a:pt x="25" y="8"/>
                  <a:pt x="25" y="8"/>
                  <a:pt x="25" y="8"/>
                </a:cubicBezTo>
                <a:cubicBezTo>
                  <a:pt x="25" y="7"/>
                  <a:pt x="24" y="6"/>
                  <a:pt x="22" y="6"/>
                </a:cubicBezTo>
                <a:cubicBezTo>
                  <a:pt x="9" y="6"/>
                  <a:pt x="9" y="6"/>
                  <a:pt x="9" y="6"/>
                </a:cubicBezTo>
                <a:cubicBezTo>
                  <a:pt x="7" y="6"/>
                  <a:pt x="6" y="7"/>
                  <a:pt x="6" y="8"/>
                </a:cubicBezTo>
                <a:close/>
                <a:moveTo>
                  <a:pt x="6" y="19"/>
                </a:moveTo>
                <a:cubicBezTo>
                  <a:pt x="12" y="19"/>
                  <a:pt x="12" y="19"/>
                  <a:pt x="12" y="19"/>
                </a:cubicBezTo>
                <a:cubicBezTo>
                  <a:pt x="12" y="20"/>
                  <a:pt x="12" y="20"/>
                  <a:pt x="13" y="20"/>
                </a:cubicBezTo>
                <a:cubicBezTo>
                  <a:pt x="13" y="21"/>
                  <a:pt x="14" y="21"/>
                  <a:pt x="15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1"/>
                  <a:pt x="18" y="21"/>
                  <a:pt x="18" y="20"/>
                </a:cubicBezTo>
                <a:cubicBezTo>
                  <a:pt x="19" y="20"/>
                  <a:pt x="19" y="20"/>
                  <a:pt x="19" y="19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17"/>
                  <a:pt x="25" y="17"/>
                  <a:pt x="25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4"/>
                  <a:pt x="20" y="14"/>
                  <a:pt x="20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1"/>
                  <a:pt x="25" y="11"/>
                  <a:pt x="25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8" y="11"/>
                </a:cubicBezTo>
                <a:cubicBezTo>
                  <a:pt x="18" y="10"/>
                  <a:pt x="17" y="10"/>
                  <a:pt x="16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4" y="10"/>
                  <a:pt x="13" y="10"/>
                  <a:pt x="13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4"/>
                  <a:pt x="6" y="14"/>
                  <a:pt x="6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7"/>
                  <a:pt x="11" y="17"/>
                  <a:pt x="11" y="17"/>
                </a:cubicBezTo>
                <a:cubicBezTo>
                  <a:pt x="6" y="17"/>
                  <a:pt x="6" y="17"/>
                  <a:pt x="6" y="17"/>
                </a:cubicBezTo>
                <a:lnTo>
                  <a:pt x="6" y="19"/>
                </a:lnTo>
                <a:close/>
                <a:moveTo>
                  <a:pt x="6" y="22"/>
                </a:moveTo>
                <a:cubicBezTo>
                  <a:pt x="6" y="24"/>
                  <a:pt x="7" y="25"/>
                  <a:pt x="9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4" y="25"/>
                  <a:pt x="25" y="24"/>
                  <a:pt x="25" y="22"/>
                </a:cubicBezTo>
                <a:lnTo>
                  <a:pt x="6" y="22"/>
                </a:lnTo>
                <a:close/>
                <a:moveTo>
                  <a:pt x="30" y="42"/>
                </a:moveTo>
                <a:cubicBezTo>
                  <a:pt x="30" y="42"/>
                  <a:pt x="29" y="41"/>
                  <a:pt x="29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6" y="41"/>
                  <a:pt x="6" y="42"/>
                  <a:pt x="6" y="42"/>
                </a:cubicBezTo>
                <a:cubicBezTo>
                  <a:pt x="6" y="44"/>
                  <a:pt x="6" y="44"/>
                  <a:pt x="6" y="44"/>
                </a:cubicBezTo>
                <a:cubicBezTo>
                  <a:pt x="6" y="45"/>
                  <a:pt x="6" y="45"/>
                  <a:pt x="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30" y="45"/>
                  <a:pt x="30" y="44"/>
                </a:cubicBezTo>
                <a:lnTo>
                  <a:pt x="30" y="42"/>
                </a:lnTo>
                <a:close/>
                <a:moveTo>
                  <a:pt x="78" y="33"/>
                </a:moveTo>
                <a:cubicBezTo>
                  <a:pt x="78" y="32"/>
                  <a:pt x="78" y="32"/>
                  <a:pt x="7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3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6"/>
                  <a:pt x="7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8" y="36"/>
                  <a:pt x="78" y="35"/>
                  <a:pt x="78" y="35"/>
                </a:cubicBezTo>
                <a:lnTo>
                  <a:pt x="78" y="3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Freeform 21">
            <a:extLst>
              <a:ext uri="{FF2B5EF4-FFF2-40B4-BE49-F238E27FC236}">
                <a16:creationId xmlns:a16="http://schemas.microsoft.com/office/drawing/2014/main" id="{6DB83095-4E82-304C-8B42-DBD69EC1080C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831218" y="7461968"/>
            <a:ext cx="691200" cy="252000"/>
          </a:xfrm>
          <a:custGeom>
            <a:avLst/>
            <a:gdLst/>
            <a:ahLst/>
            <a:cxnLst>
              <a:cxn ang="0">
                <a:pos x="111" y="20"/>
              </a:cxn>
              <a:cxn ang="0">
                <a:pos x="111" y="20"/>
              </a:cxn>
              <a:cxn ang="0">
                <a:pos x="54" y="20"/>
              </a:cxn>
              <a:cxn ang="0">
                <a:pos x="48" y="10"/>
              </a:cxn>
              <a:cxn ang="0">
                <a:pos x="10" y="10"/>
              </a:cxn>
              <a:cxn ang="0">
                <a:pos x="10" y="48"/>
              </a:cxn>
              <a:cxn ang="0">
                <a:pos x="48" y="48"/>
              </a:cxn>
              <a:cxn ang="0">
                <a:pos x="55" y="34"/>
              </a:cxn>
              <a:cxn ang="0">
                <a:pos x="67" y="34"/>
              </a:cxn>
              <a:cxn ang="0">
                <a:pos x="74" y="40"/>
              </a:cxn>
              <a:cxn ang="0">
                <a:pos x="80" y="34"/>
              </a:cxn>
              <a:cxn ang="0">
                <a:pos x="86" y="40"/>
              </a:cxn>
              <a:cxn ang="0">
                <a:pos x="92" y="34"/>
              </a:cxn>
              <a:cxn ang="0">
                <a:pos x="98" y="40"/>
              </a:cxn>
              <a:cxn ang="0">
                <a:pos x="104" y="34"/>
              </a:cxn>
              <a:cxn ang="0">
                <a:pos x="110" y="40"/>
              </a:cxn>
              <a:cxn ang="0">
                <a:pos x="116" y="34"/>
              </a:cxn>
              <a:cxn ang="0">
                <a:pos x="118" y="32"/>
              </a:cxn>
              <a:cxn ang="0">
                <a:pos x="121" y="30"/>
              </a:cxn>
              <a:cxn ang="0">
                <a:pos x="111" y="20"/>
              </a:cxn>
              <a:cxn ang="0">
                <a:pos x="21" y="33"/>
              </a:cxn>
              <a:cxn ang="0">
                <a:pos x="12" y="33"/>
              </a:cxn>
              <a:cxn ang="0">
                <a:pos x="12" y="25"/>
              </a:cxn>
              <a:cxn ang="0">
                <a:pos x="21" y="25"/>
              </a:cxn>
              <a:cxn ang="0">
                <a:pos x="21" y="33"/>
              </a:cxn>
            </a:cxnLst>
            <a:rect l="0" t="0" r="r" b="b"/>
            <a:pathLst>
              <a:path w="121" h="58">
                <a:moveTo>
                  <a:pt x="111" y="20"/>
                </a:moveTo>
                <a:cubicBezTo>
                  <a:pt x="111" y="20"/>
                  <a:pt x="111" y="20"/>
                  <a:pt x="111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3" y="16"/>
                  <a:pt x="51" y="13"/>
                  <a:pt x="48" y="10"/>
                </a:cubicBezTo>
                <a:cubicBezTo>
                  <a:pt x="37" y="0"/>
                  <a:pt x="21" y="0"/>
                  <a:pt x="10" y="10"/>
                </a:cubicBezTo>
                <a:cubicBezTo>
                  <a:pt x="0" y="21"/>
                  <a:pt x="0" y="37"/>
                  <a:pt x="10" y="48"/>
                </a:cubicBezTo>
                <a:cubicBezTo>
                  <a:pt x="21" y="58"/>
                  <a:pt x="37" y="58"/>
                  <a:pt x="48" y="48"/>
                </a:cubicBezTo>
                <a:cubicBezTo>
                  <a:pt x="52" y="44"/>
                  <a:pt x="54" y="39"/>
                  <a:pt x="55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74" y="40"/>
                  <a:pt x="74" y="40"/>
                  <a:pt x="74" y="40"/>
                </a:cubicBezTo>
                <a:cubicBezTo>
                  <a:pt x="80" y="34"/>
                  <a:pt x="80" y="34"/>
                  <a:pt x="80" y="34"/>
                </a:cubicBezTo>
                <a:cubicBezTo>
                  <a:pt x="86" y="40"/>
                  <a:pt x="86" y="40"/>
                  <a:pt x="86" y="40"/>
                </a:cubicBezTo>
                <a:cubicBezTo>
                  <a:pt x="92" y="34"/>
                  <a:pt x="92" y="34"/>
                  <a:pt x="92" y="34"/>
                </a:cubicBezTo>
                <a:cubicBezTo>
                  <a:pt x="98" y="40"/>
                  <a:pt x="98" y="40"/>
                  <a:pt x="98" y="40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121" y="30"/>
                  <a:pt x="121" y="30"/>
                  <a:pt x="121" y="30"/>
                </a:cubicBezTo>
                <a:lnTo>
                  <a:pt x="111" y="20"/>
                </a:lnTo>
                <a:close/>
                <a:moveTo>
                  <a:pt x="21" y="33"/>
                </a:moveTo>
                <a:cubicBezTo>
                  <a:pt x="19" y="36"/>
                  <a:pt x="15" y="36"/>
                  <a:pt x="12" y="33"/>
                </a:cubicBezTo>
                <a:cubicBezTo>
                  <a:pt x="10" y="31"/>
                  <a:pt x="10" y="27"/>
                  <a:pt x="12" y="25"/>
                </a:cubicBezTo>
                <a:cubicBezTo>
                  <a:pt x="15" y="22"/>
                  <a:pt x="19" y="22"/>
                  <a:pt x="21" y="25"/>
                </a:cubicBezTo>
                <a:cubicBezTo>
                  <a:pt x="24" y="27"/>
                  <a:pt x="24" y="31"/>
                  <a:pt x="21" y="3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9" name="Group 503">
            <a:extLst>
              <a:ext uri="{FF2B5EF4-FFF2-40B4-BE49-F238E27FC236}">
                <a16:creationId xmlns:a16="http://schemas.microsoft.com/office/drawing/2014/main" id="{0A7DF89C-6614-A64E-9591-2DEAD0FDCCD6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6005645" y="7374668"/>
            <a:ext cx="354308" cy="426600"/>
            <a:chOff x="4217988" y="2000250"/>
            <a:chExt cx="708025" cy="1136650"/>
          </a:xfrm>
          <a:solidFill>
            <a:schemeClr val="accent2"/>
          </a:solidFill>
        </p:grpSpPr>
        <p:sp>
          <p:nvSpPr>
            <p:cNvPr id="170" name="Freeform 25">
              <a:extLst>
                <a:ext uri="{FF2B5EF4-FFF2-40B4-BE49-F238E27FC236}">
                  <a16:creationId xmlns:a16="http://schemas.microsoft.com/office/drawing/2014/main" id="{3F56425F-8514-CC41-8EBE-AE223C96C8CB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4217988" y="2489200"/>
              <a:ext cx="708025" cy="64770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0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26"/>
                </a:cxn>
                <a:cxn ang="0">
                  <a:pos x="31" y="57"/>
                </a:cxn>
                <a:cxn ang="0">
                  <a:pos x="62" y="26"/>
                </a:cxn>
                <a:cxn ang="0">
                  <a:pos x="62" y="3"/>
                </a:cxn>
                <a:cxn ang="0">
                  <a:pos x="36" y="45"/>
                </a:cxn>
                <a:cxn ang="0">
                  <a:pos x="26" y="45"/>
                </a:cxn>
                <a:cxn ang="0">
                  <a:pos x="28" y="27"/>
                </a:cxn>
                <a:cxn ang="0">
                  <a:pos x="24" y="21"/>
                </a:cxn>
                <a:cxn ang="0">
                  <a:pos x="31" y="14"/>
                </a:cxn>
                <a:cxn ang="0">
                  <a:pos x="38" y="21"/>
                </a:cxn>
                <a:cxn ang="0">
                  <a:pos x="34" y="27"/>
                </a:cxn>
                <a:cxn ang="0">
                  <a:pos x="36" y="45"/>
                </a:cxn>
              </a:cxnLst>
              <a:rect l="0" t="0" r="r" b="b"/>
              <a:pathLst>
                <a:path w="62" h="57">
                  <a:moveTo>
                    <a:pt x="62" y="3"/>
                  </a:moveTo>
                  <a:cubicBezTo>
                    <a:pt x="62" y="2"/>
                    <a:pt x="61" y="1"/>
                    <a:pt x="6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3"/>
                    <a:pt x="14" y="57"/>
                    <a:pt x="31" y="57"/>
                  </a:cubicBezTo>
                  <a:cubicBezTo>
                    <a:pt x="48" y="57"/>
                    <a:pt x="62" y="43"/>
                    <a:pt x="62" y="26"/>
                  </a:cubicBezTo>
                  <a:lnTo>
                    <a:pt x="62" y="3"/>
                  </a:lnTo>
                  <a:close/>
                  <a:moveTo>
                    <a:pt x="36" y="45"/>
                  </a:moveTo>
                  <a:cubicBezTo>
                    <a:pt x="26" y="45"/>
                    <a:pt x="26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6"/>
                    <a:pt x="24" y="24"/>
                    <a:pt x="24" y="21"/>
                  </a:cubicBezTo>
                  <a:cubicBezTo>
                    <a:pt x="24" y="17"/>
                    <a:pt x="27" y="14"/>
                    <a:pt x="31" y="14"/>
                  </a:cubicBezTo>
                  <a:cubicBezTo>
                    <a:pt x="35" y="14"/>
                    <a:pt x="38" y="17"/>
                    <a:pt x="38" y="21"/>
                  </a:cubicBezTo>
                  <a:cubicBezTo>
                    <a:pt x="38" y="24"/>
                    <a:pt x="37" y="26"/>
                    <a:pt x="34" y="27"/>
                  </a:cubicBezTo>
                  <a:lnTo>
                    <a:pt x="36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6">
              <a:extLst>
                <a:ext uri="{FF2B5EF4-FFF2-40B4-BE49-F238E27FC236}">
                  <a16:creationId xmlns:a16="http://schemas.microsoft.com/office/drawing/2014/main" id="{094AB30D-EA65-944C-B22F-FAD3A0AA3C7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86251" y="2000250"/>
              <a:ext cx="571500" cy="454025"/>
            </a:xfrm>
            <a:custGeom>
              <a:avLst/>
              <a:gdLst/>
              <a:ahLst/>
              <a:cxnLst>
                <a:cxn ang="0">
                  <a:pos x="11" y="25"/>
                </a:cxn>
                <a:cxn ang="0">
                  <a:pos x="25" y="11"/>
                </a:cxn>
                <a:cxn ang="0">
                  <a:pos x="39" y="25"/>
                </a:cxn>
                <a:cxn ang="0">
                  <a:pos x="39" y="40"/>
                </a:cxn>
                <a:cxn ang="0">
                  <a:pos x="50" y="40"/>
                </a:cxn>
                <a:cxn ang="0">
                  <a:pos x="50" y="25"/>
                </a:cxn>
                <a:cxn ang="0">
                  <a:pos x="25" y="0"/>
                </a:cxn>
                <a:cxn ang="0">
                  <a:pos x="0" y="25"/>
                </a:cxn>
                <a:cxn ang="0">
                  <a:pos x="0" y="40"/>
                </a:cxn>
                <a:cxn ang="0">
                  <a:pos x="11" y="40"/>
                </a:cxn>
                <a:cxn ang="0">
                  <a:pos x="11" y="25"/>
                </a:cxn>
              </a:cxnLst>
              <a:rect l="0" t="0" r="r" b="b"/>
              <a:pathLst>
                <a:path w="50" h="40">
                  <a:moveTo>
                    <a:pt x="11" y="25"/>
                  </a:moveTo>
                  <a:cubicBezTo>
                    <a:pt x="11" y="17"/>
                    <a:pt x="17" y="11"/>
                    <a:pt x="25" y="11"/>
                  </a:cubicBezTo>
                  <a:cubicBezTo>
                    <a:pt x="33" y="11"/>
                    <a:pt x="39" y="17"/>
                    <a:pt x="39" y="25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2" name="Freeform 30">
            <a:extLst>
              <a:ext uri="{FF2B5EF4-FFF2-40B4-BE49-F238E27FC236}">
                <a16:creationId xmlns:a16="http://schemas.microsoft.com/office/drawing/2014/main" id="{DFEA147B-1497-3044-BFAF-3A7F8859812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06152" y="7374668"/>
            <a:ext cx="540203" cy="426600"/>
          </a:xfrm>
          <a:custGeom>
            <a:avLst/>
            <a:gdLst/>
            <a:ahLst/>
            <a:cxnLst>
              <a:cxn ang="0">
                <a:pos x="87" y="5"/>
              </a:cxn>
              <a:cxn ang="0">
                <a:pos x="66" y="3"/>
              </a:cxn>
              <a:cxn ang="0">
                <a:pos x="62" y="7"/>
              </a:cxn>
              <a:cxn ang="0">
                <a:pos x="38" y="29"/>
              </a:cxn>
              <a:cxn ang="0">
                <a:pos x="36" y="55"/>
              </a:cxn>
              <a:cxn ang="0">
                <a:pos x="44" y="60"/>
              </a:cxn>
              <a:cxn ang="0">
                <a:pos x="47" y="50"/>
              </a:cxn>
              <a:cxn ang="0">
                <a:pos x="47" y="50"/>
              </a:cxn>
              <a:cxn ang="0">
                <a:pos x="45" y="47"/>
              </a:cxn>
              <a:cxn ang="0">
                <a:pos x="46" y="37"/>
              </a:cxn>
              <a:cxn ang="0">
                <a:pos x="72" y="13"/>
              </a:cxn>
              <a:cxn ang="0">
                <a:pos x="79" y="14"/>
              </a:cxn>
              <a:cxn ang="0">
                <a:pos x="79" y="14"/>
              </a:cxn>
              <a:cxn ang="0">
                <a:pos x="84" y="21"/>
              </a:cxn>
              <a:cxn ang="0">
                <a:pos x="69" y="38"/>
              </a:cxn>
              <a:cxn ang="0">
                <a:pos x="77" y="46"/>
              </a:cxn>
              <a:cxn ang="0">
                <a:pos x="93" y="30"/>
              </a:cxn>
              <a:cxn ang="0">
                <a:pos x="91" y="9"/>
              </a:cxn>
              <a:cxn ang="0">
                <a:pos x="51" y="37"/>
              </a:cxn>
              <a:cxn ang="0">
                <a:pos x="54" y="49"/>
              </a:cxn>
              <a:cxn ang="0">
                <a:pos x="53" y="62"/>
              </a:cxn>
              <a:cxn ang="0">
                <a:pos x="24" y="87"/>
              </a:cxn>
              <a:cxn ang="0">
                <a:pos x="16" y="86"/>
              </a:cxn>
              <a:cxn ang="0">
                <a:pos x="16" y="85"/>
              </a:cxn>
              <a:cxn ang="0">
                <a:pos x="13" y="82"/>
              </a:cxn>
              <a:cxn ang="0">
                <a:pos x="12" y="75"/>
              </a:cxn>
              <a:cxn ang="0">
                <a:pos x="29" y="52"/>
              </a:cxn>
              <a:cxn ang="0">
                <a:pos x="3" y="67"/>
              </a:cxn>
              <a:cxn ang="0">
                <a:pos x="0" y="77"/>
              </a:cxn>
              <a:cxn ang="0">
                <a:pos x="9" y="94"/>
              </a:cxn>
              <a:cxn ang="0">
                <a:pos x="21" y="100"/>
              </a:cxn>
              <a:cxn ang="0">
                <a:pos x="35" y="93"/>
              </a:cxn>
              <a:cxn ang="0">
                <a:pos x="61" y="70"/>
              </a:cxn>
              <a:cxn ang="0">
                <a:pos x="68" y="56"/>
              </a:cxn>
              <a:cxn ang="0">
                <a:pos x="59" y="37"/>
              </a:cxn>
            </a:cxnLst>
            <a:rect l="0" t="0" r="r" b="b"/>
            <a:pathLst>
              <a:path w="95" h="100">
                <a:moveTo>
                  <a:pt x="91" y="9"/>
                </a:moveTo>
                <a:cubicBezTo>
                  <a:pt x="89" y="7"/>
                  <a:pt x="87" y="6"/>
                  <a:pt x="87" y="5"/>
                </a:cubicBezTo>
                <a:cubicBezTo>
                  <a:pt x="83" y="2"/>
                  <a:pt x="79" y="0"/>
                  <a:pt x="75" y="0"/>
                </a:cubicBezTo>
                <a:cubicBezTo>
                  <a:pt x="71" y="0"/>
                  <a:pt x="68" y="2"/>
                  <a:pt x="66" y="3"/>
                </a:cubicBezTo>
                <a:cubicBezTo>
                  <a:pt x="64" y="5"/>
                  <a:pt x="62" y="7"/>
                  <a:pt x="62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4" y="33"/>
                  <a:pt x="32" y="38"/>
                  <a:pt x="32" y="43"/>
                </a:cubicBezTo>
                <a:cubicBezTo>
                  <a:pt x="32" y="48"/>
                  <a:pt x="34" y="52"/>
                  <a:pt x="36" y="55"/>
                </a:cubicBezTo>
                <a:cubicBezTo>
                  <a:pt x="38" y="57"/>
                  <a:pt x="40" y="59"/>
                  <a:pt x="40" y="59"/>
                </a:cubicBezTo>
                <a:cubicBezTo>
                  <a:pt x="41" y="60"/>
                  <a:pt x="43" y="60"/>
                  <a:pt x="44" y="60"/>
                </a:cubicBezTo>
                <a:cubicBezTo>
                  <a:pt x="45" y="60"/>
                  <a:pt x="47" y="59"/>
                  <a:pt x="48" y="58"/>
                </a:cubicBezTo>
                <a:cubicBezTo>
                  <a:pt x="50" y="55"/>
                  <a:pt x="50" y="52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49"/>
                  <a:pt x="46" y="49"/>
                  <a:pt x="45" y="47"/>
                </a:cubicBezTo>
                <a:cubicBezTo>
                  <a:pt x="44" y="46"/>
                  <a:pt x="43" y="44"/>
                  <a:pt x="43" y="43"/>
                </a:cubicBezTo>
                <a:cubicBezTo>
                  <a:pt x="43" y="41"/>
                  <a:pt x="44" y="40"/>
                  <a:pt x="46" y="37"/>
                </a:cubicBezTo>
                <a:cubicBezTo>
                  <a:pt x="69" y="15"/>
                  <a:pt x="69" y="15"/>
                  <a:pt x="69" y="15"/>
                </a:cubicBezTo>
                <a:cubicBezTo>
                  <a:pt x="70" y="14"/>
                  <a:pt x="71" y="13"/>
                  <a:pt x="72" y="13"/>
                </a:cubicBezTo>
                <a:cubicBezTo>
                  <a:pt x="73" y="12"/>
                  <a:pt x="74" y="12"/>
                  <a:pt x="75" y="12"/>
                </a:cubicBezTo>
                <a:cubicBezTo>
                  <a:pt x="76" y="12"/>
                  <a:pt x="77" y="12"/>
                  <a:pt x="7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0" y="14"/>
                  <a:pt x="81" y="15"/>
                  <a:pt x="82" y="17"/>
                </a:cubicBezTo>
                <a:cubicBezTo>
                  <a:pt x="83" y="18"/>
                  <a:pt x="84" y="20"/>
                  <a:pt x="84" y="21"/>
                </a:cubicBezTo>
                <a:cubicBezTo>
                  <a:pt x="84" y="22"/>
                  <a:pt x="84" y="22"/>
                  <a:pt x="84" y="23"/>
                </a:cubicBezTo>
                <a:cubicBezTo>
                  <a:pt x="69" y="38"/>
                  <a:pt x="69" y="38"/>
                  <a:pt x="69" y="38"/>
                </a:cubicBezTo>
                <a:cubicBezTo>
                  <a:pt x="66" y="40"/>
                  <a:pt x="66" y="43"/>
                  <a:pt x="69" y="46"/>
                </a:cubicBezTo>
                <a:cubicBezTo>
                  <a:pt x="71" y="48"/>
                  <a:pt x="74" y="48"/>
                  <a:pt x="77" y="46"/>
                </a:cubicBezTo>
                <a:cubicBezTo>
                  <a:pt x="92" y="30"/>
                  <a:pt x="92" y="30"/>
                  <a:pt x="92" y="30"/>
                </a:cubicBezTo>
                <a:cubicBezTo>
                  <a:pt x="93" y="30"/>
                  <a:pt x="93" y="30"/>
                  <a:pt x="93" y="30"/>
                </a:cubicBezTo>
                <a:cubicBezTo>
                  <a:pt x="94" y="27"/>
                  <a:pt x="95" y="24"/>
                  <a:pt x="95" y="21"/>
                </a:cubicBezTo>
                <a:cubicBezTo>
                  <a:pt x="95" y="16"/>
                  <a:pt x="93" y="12"/>
                  <a:pt x="91" y="9"/>
                </a:cubicBezTo>
                <a:close/>
                <a:moveTo>
                  <a:pt x="59" y="37"/>
                </a:moveTo>
                <a:cubicBezTo>
                  <a:pt x="57" y="35"/>
                  <a:pt x="53" y="35"/>
                  <a:pt x="51" y="37"/>
                </a:cubicBezTo>
                <a:cubicBezTo>
                  <a:pt x="49" y="40"/>
                  <a:pt x="49" y="43"/>
                  <a:pt x="51" y="45"/>
                </a:cubicBezTo>
                <a:cubicBezTo>
                  <a:pt x="51" y="46"/>
                  <a:pt x="53" y="47"/>
                  <a:pt x="54" y="49"/>
                </a:cubicBezTo>
                <a:cubicBezTo>
                  <a:pt x="55" y="51"/>
                  <a:pt x="56" y="54"/>
                  <a:pt x="56" y="56"/>
                </a:cubicBezTo>
                <a:cubicBezTo>
                  <a:pt x="56" y="58"/>
                  <a:pt x="56" y="60"/>
                  <a:pt x="53" y="62"/>
                </a:cubicBezTo>
                <a:cubicBezTo>
                  <a:pt x="28" y="84"/>
                  <a:pt x="28" y="84"/>
                  <a:pt x="28" y="84"/>
                </a:cubicBezTo>
                <a:cubicBezTo>
                  <a:pt x="27" y="85"/>
                  <a:pt x="26" y="86"/>
                  <a:pt x="24" y="87"/>
                </a:cubicBezTo>
                <a:cubicBezTo>
                  <a:pt x="23" y="88"/>
                  <a:pt x="22" y="88"/>
                  <a:pt x="21" y="88"/>
                </a:cubicBezTo>
                <a:cubicBezTo>
                  <a:pt x="20" y="88"/>
                  <a:pt x="19" y="88"/>
                  <a:pt x="16" y="86"/>
                </a:cubicBezTo>
                <a:cubicBezTo>
                  <a:pt x="16" y="85"/>
                  <a:pt x="16" y="85"/>
                  <a:pt x="16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6" y="85"/>
                  <a:pt x="14" y="84"/>
                  <a:pt x="13" y="82"/>
                </a:cubicBezTo>
                <a:cubicBezTo>
                  <a:pt x="12" y="81"/>
                  <a:pt x="11" y="79"/>
                  <a:pt x="11" y="77"/>
                </a:cubicBezTo>
                <a:cubicBezTo>
                  <a:pt x="11" y="77"/>
                  <a:pt x="11" y="76"/>
                  <a:pt x="12" y="75"/>
                </a:cubicBezTo>
                <a:cubicBezTo>
                  <a:pt x="28" y="60"/>
                  <a:pt x="28" y="60"/>
                  <a:pt x="28" y="60"/>
                </a:cubicBezTo>
                <a:cubicBezTo>
                  <a:pt x="31" y="58"/>
                  <a:pt x="31" y="54"/>
                  <a:pt x="29" y="52"/>
                </a:cubicBezTo>
                <a:cubicBezTo>
                  <a:pt x="27" y="49"/>
                  <a:pt x="23" y="49"/>
                  <a:pt x="21" y="51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8"/>
                  <a:pt x="3" y="68"/>
                  <a:pt x="3" y="68"/>
                </a:cubicBezTo>
                <a:cubicBezTo>
                  <a:pt x="1" y="71"/>
                  <a:pt x="0" y="74"/>
                  <a:pt x="0" y="77"/>
                </a:cubicBezTo>
                <a:cubicBezTo>
                  <a:pt x="0" y="83"/>
                  <a:pt x="2" y="87"/>
                  <a:pt x="4" y="90"/>
                </a:cubicBezTo>
                <a:cubicBezTo>
                  <a:pt x="6" y="92"/>
                  <a:pt x="8" y="93"/>
                  <a:pt x="9" y="94"/>
                </a:cubicBezTo>
                <a:cubicBezTo>
                  <a:pt x="12" y="98"/>
                  <a:pt x="17" y="100"/>
                  <a:pt x="21" y="100"/>
                </a:cubicBezTo>
                <a:cubicBezTo>
                  <a:pt x="21" y="100"/>
                  <a:pt x="21" y="100"/>
                  <a:pt x="21" y="100"/>
                </a:cubicBezTo>
                <a:cubicBezTo>
                  <a:pt x="25" y="100"/>
                  <a:pt x="28" y="98"/>
                  <a:pt x="31" y="97"/>
                </a:cubicBezTo>
                <a:cubicBezTo>
                  <a:pt x="33" y="95"/>
                  <a:pt x="35" y="93"/>
                  <a:pt x="35" y="93"/>
                </a:cubicBezTo>
                <a:cubicBezTo>
                  <a:pt x="35" y="93"/>
                  <a:pt x="35" y="93"/>
                  <a:pt x="35" y="93"/>
                </a:cubicBezTo>
                <a:cubicBezTo>
                  <a:pt x="61" y="70"/>
                  <a:pt x="61" y="70"/>
                  <a:pt x="61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66" y="66"/>
                  <a:pt x="68" y="61"/>
                  <a:pt x="68" y="56"/>
                </a:cubicBezTo>
                <a:cubicBezTo>
                  <a:pt x="68" y="50"/>
                  <a:pt x="65" y="46"/>
                  <a:pt x="63" y="43"/>
                </a:cubicBezTo>
                <a:cubicBezTo>
                  <a:pt x="61" y="39"/>
                  <a:pt x="59" y="38"/>
                  <a:pt x="59" y="3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Freeform 34">
            <a:extLst>
              <a:ext uri="{FF2B5EF4-FFF2-40B4-BE49-F238E27FC236}">
                <a16:creationId xmlns:a16="http://schemas.microsoft.com/office/drawing/2014/main" id="{3CFB4809-7FDE-ED4A-B580-F7B990D69DF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874327" y="7420568"/>
            <a:ext cx="585750" cy="334800"/>
          </a:xfrm>
          <a:custGeom>
            <a:avLst/>
            <a:gdLst/>
            <a:ahLst/>
            <a:cxnLst>
              <a:cxn ang="0">
                <a:pos x="43" y="62"/>
              </a:cxn>
              <a:cxn ang="0">
                <a:pos x="35" y="70"/>
              </a:cxn>
              <a:cxn ang="0">
                <a:pos x="43" y="79"/>
              </a:cxn>
              <a:cxn ang="0">
                <a:pos x="51" y="70"/>
              </a:cxn>
              <a:cxn ang="0">
                <a:pos x="43" y="62"/>
              </a:cxn>
              <a:cxn ang="0">
                <a:pos x="80" y="62"/>
              </a:cxn>
              <a:cxn ang="0">
                <a:pos x="72" y="70"/>
              </a:cxn>
              <a:cxn ang="0">
                <a:pos x="80" y="79"/>
              </a:cxn>
              <a:cxn ang="0">
                <a:pos x="88" y="70"/>
              </a:cxn>
              <a:cxn ang="0">
                <a:pos x="80" y="62"/>
              </a:cxn>
              <a:cxn ang="0">
                <a:pos x="92" y="49"/>
              </a:cxn>
              <a:cxn ang="0">
                <a:pos x="34" y="49"/>
              </a:cxn>
              <a:cxn ang="0">
                <a:pos x="22" y="3"/>
              </a:cxn>
              <a:cxn ang="0">
                <a:pos x="20" y="1"/>
              </a:cxn>
              <a:cxn ang="0">
                <a:pos x="2" y="1"/>
              </a:cxn>
              <a:cxn ang="0">
                <a:pos x="0" y="3"/>
              </a:cxn>
              <a:cxn ang="0">
                <a:pos x="1" y="5"/>
              </a:cxn>
              <a:cxn ang="0">
                <a:pos x="13" y="5"/>
              </a:cxn>
              <a:cxn ang="0">
                <a:pos x="15" y="7"/>
              </a:cxn>
              <a:cxn ang="0">
                <a:pos x="28" y="58"/>
              </a:cxn>
              <a:cxn ang="0">
                <a:pos x="92" y="58"/>
              </a:cxn>
              <a:cxn ang="0">
                <a:pos x="94" y="56"/>
              </a:cxn>
              <a:cxn ang="0">
                <a:pos x="94" y="51"/>
              </a:cxn>
              <a:cxn ang="0">
                <a:pos x="92" y="49"/>
              </a:cxn>
              <a:cxn ang="0">
                <a:pos x="99" y="1"/>
              </a:cxn>
              <a:cxn ang="0">
                <a:pos x="31" y="1"/>
              </a:cxn>
              <a:cxn ang="0">
                <a:pos x="28" y="8"/>
              </a:cxn>
              <a:cxn ang="0">
                <a:pos x="37" y="42"/>
              </a:cxn>
              <a:cxn ang="0">
                <a:pos x="41" y="45"/>
              </a:cxn>
              <a:cxn ang="0">
                <a:pos x="91" y="45"/>
              </a:cxn>
              <a:cxn ang="0">
                <a:pos x="95" y="40"/>
              </a:cxn>
              <a:cxn ang="0">
                <a:pos x="103" y="5"/>
              </a:cxn>
              <a:cxn ang="0">
                <a:pos x="99" y="1"/>
              </a:cxn>
              <a:cxn ang="0">
                <a:pos x="38" y="14"/>
              </a:cxn>
              <a:cxn ang="0">
                <a:pos x="46" y="7"/>
              </a:cxn>
              <a:cxn ang="0">
                <a:pos x="53" y="14"/>
              </a:cxn>
              <a:cxn ang="0">
                <a:pos x="46" y="21"/>
              </a:cxn>
              <a:cxn ang="0">
                <a:pos x="38" y="14"/>
              </a:cxn>
              <a:cxn ang="0">
                <a:pos x="55" y="39"/>
              </a:cxn>
              <a:cxn ang="0">
                <a:pos x="48" y="32"/>
              </a:cxn>
              <a:cxn ang="0">
                <a:pos x="55" y="25"/>
              </a:cxn>
              <a:cxn ang="0">
                <a:pos x="63" y="32"/>
              </a:cxn>
              <a:cxn ang="0">
                <a:pos x="55" y="39"/>
              </a:cxn>
              <a:cxn ang="0">
                <a:pos x="57" y="14"/>
              </a:cxn>
              <a:cxn ang="0">
                <a:pos x="64" y="7"/>
              </a:cxn>
              <a:cxn ang="0">
                <a:pos x="71" y="14"/>
              </a:cxn>
              <a:cxn ang="0">
                <a:pos x="64" y="21"/>
              </a:cxn>
              <a:cxn ang="0">
                <a:pos x="57" y="14"/>
              </a:cxn>
              <a:cxn ang="0">
                <a:pos x="74" y="39"/>
              </a:cxn>
              <a:cxn ang="0">
                <a:pos x="67" y="32"/>
              </a:cxn>
              <a:cxn ang="0">
                <a:pos x="74" y="25"/>
              </a:cxn>
              <a:cxn ang="0">
                <a:pos x="81" y="32"/>
              </a:cxn>
              <a:cxn ang="0">
                <a:pos x="74" y="39"/>
              </a:cxn>
              <a:cxn ang="0">
                <a:pos x="83" y="21"/>
              </a:cxn>
              <a:cxn ang="0">
                <a:pos x="76" y="14"/>
              </a:cxn>
              <a:cxn ang="0">
                <a:pos x="83" y="7"/>
              </a:cxn>
              <a:cxn ang="0">
                <a:pos x="90" y="14"/>
              </a:cxn>
              <a:cxn ang="0">
                <a:pos x="83" y="21"/>
              </a:cxn>
            </a:cxnLst>
            <a:rect l="0" t="0" r="r" b="b"/>
            <a:pathLst>
              <a:path w="104" h="79">
                <a:moveTo>
                  <a:pt x="43" y="62"/>
                </a:moveTo>
                <a:cubicBezTo>
                  <a:pt x="38" y="62"/>
                  <a:pt x="35" y="66"/>
                  <a:pt x="35" y="70"/>
                </a:cubicBezTo>
                <a:cubicBezTo>
                  <a:pt x="35" y="75"/>
                  <a:pt x="38" y="79"/>
                  <a:pt x="43" y="79"/>
                </a:cubicBezTo>
                <a:cubicBezTo>
                  <a:pt x="47" y="79"/>
                  <a:pt x="51" y="75"/>
                  <a:pt x="51" y="70"/>
                </a:cubicBezTo>
                <a:cubicBezTo>
                  <a:pt x="51" y="66"/>
                  <a:pt x="47" y="62"/>
                  <a:pt x="43" y="62"/>
                </a:cubicBezTo>
                <a:close/>
                <a:moveTo>
                  <a:pt x="80" y="62"/>
                </a:moveTo>
                <a:cubicBezTo>
                  <a:pt x="75" y="62"/>
                  <a:pt x="72" y="66"/>
                  <a:pt x="72" y="70"/>
                </a:cubicBezTo>
                <a:cubicBezTo>
                  <a:pt x="72" y="75"/>
                  <a:pt x="75" y="79"/>
                  <a:pt x="80" y="79"/>
                </a:cubicBezTo>
                <a:cubicBezTo>
                  <a:pt x="84" y="79"/>
                  <a:pt x="88" y="75"/>
                  <a:pt x="88" y="70"/>
                </a:cubicBezTo>
                <a:cubicBezTo>
                  <a:pt x="88" y="66"/>
                  <a:pt x="84" y="62"/>
                  <a:pt x="80" y="62"/>
                </a:cubicBezTo>
                <a:close/>
                <a:moveTo>
                  <a:pt x="92" y="49"/>
                </a:moveTo>
                <a:cubicBezTo>
                  <a:pt x="34" y="49"/>
                  <a:pt x="34" y="49"/>
                  <a:pt x="34" y="49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1"/>
                  <a:pt x="20" y="1"/>
                  <a:pt x="20" y="1"/>
                </a:cubicBezTo>
                <a:cubicBezTo>
                  <a:pt x="2" y="1"/>
                  <a:pt x="2" y="1"/>
                  <a:pt x="2" y="1"/>
                </a:cubicBezTo>
                <a:cubicBezTo>
                  <a:pt x="0" y="1"/>
                  <a:pt x="0" y="2"/>
                  <a:pt x="0" y="3"/>
                </a:cubicBezTo>
                <a:cubicBezTo>
                  <a:pt x="0" y="5"/>
                  <a:pt x="1" y="5"/>
                  <a:pt x="1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5" y="5"/>
                  <a:pt x="15" y="7"/>
                </a:cubicBezTo>
                <a:cubicBezTo>
                  <a:pt x="28" y="58"/>
                  <a:pt x="28" y="58"/>
                  <a:pt x="28" y="58"/>
                </a:cubicBezTo>
                <a:cubicBezTo>
                  <a:pt x="92" y="58"/>
                  <a:pt x="92" y="58"/>
                  <a:pt x="92" y="58"/>
                </a:cubicBezTo>
                <a:cubicBezTo>
                  <a:pt x="92" y="58"/>
                  <a:pt x="94" y="58"/>
                  <a:pt x="94" y="56"/>
                </a:cubicBezTo>
                <a:cubicBezTo>
                  <a:pt x="94" y="51"/>
                  <a:pt x="94" y="51"/>
                  <a:pt x="94" y="51"/>
                </a:cubicBezTo>
                <a:cubicBezTo>
                  <a:pt x="94" y="49"/>
                  <a:pt x="92" y="49"/>
                  <a:pt x="92" y="49"/>
                </a:cubicBezTo>
                <a:close/>
                <a:moveTo>
                  <a:pt x="99" y="1"/>
                </a:move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25" y="0"/>
                  <a:pt x="28" y="8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8" y="45"/>
                  <a:pt x="41" y="45"/>
                </a:cubicBezTo>
                <a:cubicBezTo>
                  <a:pt x="91" y="45"/>
                  <a:pt x="91" y="45"/>
                  <a:pt x="91" y="45"/>
                </a:cubicBezTo>
                <a:cubicBezTo>
                  <a:pt x="91" y="45"/>
                  <a:pt x="94" y="46"/>
                  <a:pt x="95" y="40"/>
                </a:cubicBezTo>
                <a:cubicBezTo>
                  <a:pt x="103" y="5"/>
                  <a:pt x="103" y="5"/>
                  <a:pt x="103" y="5"/>
                </a:cubicBezTo>
                <a:cubicBezTo>
                  <a:pt x="103" y="5"/>
                  <a:pt x="104" y="1"/>
                  <a:pt x="99" y="1"/>
                </a:cubicBezTo>
                <a:close/>
                <a:moveTo>
                  <a:pt x="38" y="14"/>
                </a:moveTo>
                <a:cubicBezTo>
                  <a:pt x="38" y="10"/>
                  <a:pt x="42" y="7"/>
                  <a:pt x="46" y="7"/>
                </a:cubicBezTo>
                <a:cubicBezTo>
                  <a:pt x="49" y="7"/>
                  <a:pt x="53" y="10"/>
                  <a:pt x="53" y="14"/>
                </a:cubicBezTo>
                <a:cubicBezTo>
                  <a:pt x="53" y="18"/>
                  <a:pt x="49" y="21"/>
                  <a:pt x="46" y="21"/>
                </a:cubicBezTo>
                <a:cubicBezTo>
                  <a:pt x="42" y="21"/>
                  <a:pt x="38" y="18"/>
                  <a:pt x="38" y="14"/>
                </a:cubicBezTo>
                <a:close/>
                <a:moveTo>
                  <a:pt x="55" y="39"/>
                </a:moveTo>
                <a:cubicBezTo>
                  <a:pt x="52" y="39"/>
                  <a:pt x="48" y="36"/>
                  <a:pt x="48" y="32"/>
                </a:cubicBezTo>
                <a:cubicBezTo>
                  <a:pt x="48" y="28"/>
                  <a:pt x="52" y="25"/>
                  <a:pt x="55" y="25"/>
                </a:cubicBezTo>
                <a:cubicBezTo>
                  <a:pt x="59" y="25"/>
                  <a:pt x="63" y="28"/>
                  <a:pt x="63" y="32"/>
                </a:cubicBezTo>
                <a:cubicBezTo>
                  <a:pt x="63" y="36"/>
                  <a:pt x="59" y="39"/>
                  <a:pt x="55" y="39"/>
                </a:cubicBezTo>
                <a:close/>
                <a:moveTo>
                  <a:pt x="57" y="14"/>
                </a:moveTo>
                <a:cubicBezTo>
                  <a:pt x="57" y="10"/>
                  <a:pt x="60" y="7"/>
                  <a:pt x="64" y="7"/>
                </a:cubicBezTo>
                <a:cubicBezTo>
                  <a:pt x="68" y="7"/>
                  <a:pt x="71" y="10"/>
                  <a:pt x="71" y="14"/>
                </a:cubicBezTo>
                <a:cubicBezTo>
                  <a:pt x="71" y="18"/>
                  <a:pt x="68" y="21"/>
                  <a:pt x="64" y="21"/>
                </a:cubicBezTo>
                <a:cubicBezTo>
                  <a:pt x="60" y="21"/>
                  <a:pt x="57" y="18"/>
                  <a:pt x="57" y="14"/>
                </a:cubicBezTo>
                <a:close/>
                <a:moveTo>
                  <a:pt x="74" y="39"/>
                </a:moveTo>
                <a:cubicBezTo>
                  <a:pt x="70" y="39"/>
                  <a:pt x="67" y="36"/>
                  <a:pt x="67" y="32"/>
                </a:cubicBezTo>
                <a:cubicBezTo>
                  <a:pt x="67" y="28"/>
                  <a:pt x="70" y="25"/>
                  <a:pt x="74" y="25"/>
                </a:cubicBezTo>
                <a:cubicBezTo>
                  <a:pt x="78" y="25"/>
                  <a:pt x="81" y="28"/>
                  <a:pt x="81" y="32"/>
                </a:cubicBezTo>
                <a:cubicBezTo>
                  <a:pt x="81" y="36"/>
                  <a:pt x="78" y="39"/>
                  <a:pt x="74" y="39"/>
                </a:cubicBezTo>
                <a:close/>
                <a:moveTo>
                  <a:pt x="83" y="21"/>
                </a:moveTo>
                <a:cubicBezTo>
                  <a:pt x="79" y="21"/>
                  <a:pt x="76" y="18"/>
                  <a:pt x="76" y="14"/>
                </a:cubicBezTo>
                <a:cubicBezTo>
                  <a:pt x="76" y="10"/>
                  <a:pt x="79" y="7"/>
                  <a:pt x="83" y="7"/>
                </a:cubicBezTo>
                <a:cubicBezTo>
                  <a:pt x="87" y="7"/>
                  <a:pt x="90" y="10"/>
                  <a:pt x="90" y="14"/>
                </a:cubicBezTo>
                <a:cubicBezTo>
                  <a:pt x="90" y="18"/>
                  <a:pt x="87" y="21"/>
                  <a:pt x="83" y="2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Freeform 38">
            <a:extLst>
              <a:ext uri="{FF2B5EF4-FFF2-40B4-BE49-F238E27FC236}">
                <a16:creationId xmlns:a16="http://schemas.microsoft.com/office/drawing/2014/main" id="{3761774C-F18F-7542-820E-819CEA72E3B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8899610" y="7374668"/>
            <a:ext cx="515285" cy="426600"/>
          </a:xfrm>
          <a:custGeom>
            <a:avLst/>
            <a:gdLst/>
            <a:ahLst/>
            <a:cxnLst>
              <a:cxn ang="0">
                <a:pos x="88" y="64"/>
              </a:cxn>
              <a:cxn ang="0">
                <a:pos x="46" y="11"/>
              </a:cxn>
              <a:cxn ang="0">
                <a:pos x="39" y="9"/>
              </a:cxn>
              <a:cxn ang="0">
                <a:pos x="34" y="8"/>
              </a:cxn>
              <a:cxn ang="0">
                <a:pos x="33" y="7"/>
              </a:cxn>
              <a:cxn ang="0">
                <a:pos x="19" y="2"/>
              </a:cxn>
              <a:cxn ang="0">
                <a:pos x="19" y="2"/>
              </a:cxn>
              <a:cxn ang="0">
                <a:pos x="3" y="15"/>
              </a:cxn>
              <a:cxn ang="0">
                <a:pos x="4" y="29"/>
              </a:cxn>
              <a:cxn ang="0">
                <a:pos x="5" y="31"/>
              </a:cxn>
              <a:cxn ang="0">
                <a:pos x="5" y="36"/>
              </a:cxn>
              <a:cxn ang="0">
                <a:pos x="6" y="43"/>
              </a:cxn>
              <a:cxn ang="0">
                <a:pos x="49" y="97"/>
              </a:cxn>
              <a:cxn ang="0">
                <a:pos x="60" y="99"/>
              </a:cxn>
              <a:cxn ang="0">
                <a:pos x="89" y="76"/>
              </a:cxn>
              <a:cxn ang="0">
                <a:pos x="88" y="64"/>
              </a:cxn>
              <a:cxn ang="0">
                <a:pos x="16" y="25"/>
              </a:cxn>
              <a:cxn ang="0">
                <a:pos x="17" y="16"/>
              </a:cxn>
              <a:cxn ang="0">
                <a:pos x="25" y="17"/>
              </a:cxn>
              <a:cxn ang="0">
                <a:pos x="24" y="25"/>
              </a:cxn>
              <a:cxn ang="0">
                <a:pos x="16" y="25"/>
              </a:cxn>
              <a:cxn ang="0">
                <a:pos x="81" y="73"/>
              </a:cxn>
              <a:cxn ang="0">
                <a:pos x="59" y="91"/>
              </a:cxn>
              <a:cxn ang="0">
                <a:pos x="50" y="89"/>
              </a:cxn>
              <a:cxn ang="0">
                <a:pos x="20" y="51"/>
              </a:cxn>
              <a:cxn ang="0">
                <a:pos x="20" y="44"/>
              </a:cxn>
              <a:cxn ang="0">
                <a:pos x="24" y="50"/>
              </a:cxn>
              <a:cxn ang="0">
                <a:pos x="52" y="85"/>
              </a:cxn>
              <a:cxn ang="0">
                <a:pos x="57" y="87"/>
              </a:cxn>
              <a:cxn ang="0">
                <a:pos x="79" y="70"/>
              </a:cxn>
              <a:cxn ang="0">
                <a:pos x="81" y="66"/>
              </a:cxn>
              <a:cxn ang="0">
                <a:pos x="81" y="73"/>
              </a:cxn>
            </a:cxnLst>
            <a:rect l="0" t="0" r="r" b="b"/>
            <a:pathLst>
              <a:path w="94" h="104">
                <a:moveTo>
                  <a:pt x="88" y="64"/>
                </a:moveTo>
                <a:cubicBezTo>
                  <a:pt x="46" y="11"/>
                  <a:pt x="46" y="11"/>
                  <a:pt x="46" y="11"/>
                </a:cubicBezTo>
                <a:cubicBezTo>
                  <a:pt x="45" y="9"/>
                  <a:pt x="42" y="8"/>
                  <a:pt x="39" y="9"/>
                </a:cubicBezTo>
                <a:cubicBezTo>
                  <a:pt x="39" y="9"/>
                  <a:pt x="36" y="10"/>
                  <a:pt x="34" y="8"/>
                </a:cubicBezTo>
                <a:cubicBezTo>
                  <a:pt x="33" y="7"/>
                  <a:pt x="33" y="7"/>
                  <a:pt x="33" y="7"/>
                </a:cubicBezTo>
                <a:cubicBezTo>
                  <a:pt x="28" y="2"/>
                  <a:pt x="24" y="0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0" y="8"/>
                  <a:pt x="3" y="15"/>
                  <a:pt x="3" y="15"/>
                </a:cubicBezTo>
                <a:cubicBezTo>
                  <a:pt x="0" y="19"/>
                  <a:pt x="0" y="24"/>
                  <a:pt x="4" y="29"/>
                </a:cubicBezTo>
                <a:cubicBezTo>
                  <a:pt x="5" y="31"/>
                  <a:pt x="5" y="31"/>
                  <a:pt x="5" y="31"/>
                </a:cubicBezTo>
                <a:cubicBezTo>
                  <a:pt x="7" y="33"/>
                  <a:pt x="5" y="36"/>
                  <a:pt x="5" y="36"/>
                </a:cubicBezTo>
                <a:cubicBezTo>
                  <a:pt x="3" y="39"/>
                  <a:pt x="4" y="41"/>
                  <a:pt x="6" y="43"/>
                </a:cubicBezTo>
                <a:cubicBezTo>
                  <a:pt x="49" y="97"/>
                  <a:pt x="49" y="97"/>
                  <a:pt x="49" y="97"/>
                </a:cubicBezTo>
                <a:cubicBezTo>
                  <a:pt x="54" y="104"/>
                  <a:pt x="60" y="99"/>
                  <a:pt x="60" y="99"/>
                </a:cubicBezTo>
                <a:cubicBezTo>
                  <a:pt x="89" y="76"/>
                  <a:pt x="89" y="76"/>
                  <a:pt x="89" y="76"/>
                </a:cubicBezTo>
                <a:cubicBezTo>
                  <a:pt x="94" y="71"/>
                  <a:pt x="88" y="64"/>
                  <a:pt x="88" y="64"/>
                </a:cubicBezTo>
                <a:close/>
                <a:moveTo>
                  <a:pt x="16" y="25"/>
                </a:moveTo>
                <a:cubicBezTo>
                  <a:pt x="14" y="22"/>
                  <a:pt x="14" y="18"/>
                  <a:pt x="17" y="16"/>
                </a:cubicBezTo>
                <a:cubicBezTo>
                  <a:pt x="19" y="14"/>
                  <a:pt x="23" y="15"/>
                  <a:pt x="25" y="17"/>
                </a:cubicBezTo>
                <a:cubicBezTo>
                  <a:pt x="27" y="20"/>
                  <a:pt x="27" y="23"/>
                  <a:pt x="24" y="25"/>
                </a:cubicBezTo>
                <a:cubicBezTo>
                  <a:pt x="22" y="27"/>
                  <a:pt x="18" y="27"/>
                  <a:pt x="16" y="25"/>
                </a:cubicBezTo>
                <a:close/>
                <a:moveTo>
                  <a:pt x="81" y="73"/>
                </a:moveTo>
                <a:cubicBezTo>
                  <a:pt x="59" y="91"/>
                  <a:pt x="59" y="91"/>
                  <a:pt x="59" y="91"/>
                </a:cubicBezTo>
                <a:cubicBezTo>
                  <a:pt x="59" y="91"/>
                  <a:pt x="55" y="94"/>
                  <a:pt x="50" y="89"/>
                </a:cubicBezTo>
                <a:cubicBezTo>
                  <a:pt x="20" y="51"/>
                  <a:pt x="20" y="51"/>
                  <a:pt x="20" y="51"/>
                </a:cubicBezTo>
                <a:cubicBezTo>
                  <a:pt x="19" y="49"/>
                  <a:pt x="17" y="47"/>
                  <a:pt x="20" y="44"/>
                </a:cubicBezTo>
                <a:cubicBezTo>
                  <a:pt x="21" y="47"/>
                  <a:pt x="22" y="49"/>
                  <a:pt x="24" y="50"/>
                </a:cubicBezTo>
                <a:cubicBezTo>
                  <a:pt x="52" y="85"/>
                  <a:pt x="52" y="85"/>
                  <a:pt x="52" y="85"/>
                </a:cubicBezTo>
                <a:cubicBezTo>
                  <a:pt x="55" y="89"/>
                  <a:pt x="57" y="87"/>
                  <a:pt x="57" y="87"/>
                </a:cubicBezTo>
                <a:cubicBezTo>
                  <a:pt x="79" y="70"/>
                  <a:pt x="79" y="70"/>
                  <a:pt x="79" y="70"/>
                </a:cubicBezTo>
                <a:cubicBezTo>
                  <a:pt x="82" y="67"/>
                  <a:pt x="81" y="66"/>
                  <a:pt x="81" y="66"/>
                </a:cubicBezTo>
                <a:cubicBezTo>
                  <a:pt x="81" y="66"/>
                  <a:pt x="85" y="70"/>
                  <a:pt x="81" y="7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Freeform 42">
            <a:extLst>
              <a:ext uri="{FF2B5EF4-FFF2-40B4-BE49-F238E27FC236}">
                <a16:creationId xmlns:a16="http://schemas.microsoft.com/office/drawing/2014/main" id="{6453FDFF-2C37-FB47-BB9F-872117B97D1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997219" y="7336868"/>
            <a:ext cx="332021" cy="502200"/>
          </a:xfrm>
          <a:custGeom>
            <a:avLst/>
            <a:gdLst/>
            <a:ahLst/>
            <a:cxnLst>
              <a:cxn ang="0">
                <a:pos x="39" y="34"/>
              </a:cxn>
              <a:cxn ang="0">
                <a:pos x="39" y="33"/>
              </a:cxn>
              <a:cxn ang="0">
                <a:pos x="35" y="29"/>
              </a:cxn>
              <a:cxn ang="0">
                <a:pos x="32" y="29"/>
              </a:cxn>
              <a:cxn ang="0">
                <a:pos x="33" y="24"/>
              </a:cxn>
              <a:cxn ang="0">
                <a:pos x="30" y="0"/>
              </a:cxn>
              <a:cxn ang="0">
                <a:pos x="26" y="24"/>
              </a:cxn>
              <a:cxn ang="0">
                <a:pos x="28" y="29"/>
              </a:cxn>
              <a:cxn ang="0">
                <a:pos x="26" y="32"/>
              </a:cxn>
              <a:cxn ang="0">
                <a:pos x="21" y="33"/>
              </a:cxn>
              <a:cxn ang="0">
                <a:pos x="1" y="47"/>
              </a:cxn>
              <a:cxn ang="0">
                <a:pos x="24" y="39"/>
              </a:cxn>
              <a:cxn ang="0">
                <a:pos x="27" y="36"/>
              </a:cxn>
              <a:cxn ang="0">
                <a:pos x="28" y="36"/>
              </a:cxn>
              <a:cxn ang="0">
                <a:pos x="26" y="118"/>
              </a:cxn>
              <a:cxn ang="0">
                <a:pos x="36" y="118"/>
              </a:cxn>
              <a:cxn ang="0">
                <a:pos x="33" y="37"/>
              </a:cxn>
              <a:cxn ang="0">
                <a:pos x="35" y="39"/>
              </a:cxn>
              <a:cxn ang="0">
                <a:pos x="58" y="48"/>
              </a:cxn>
              <a:cxn ang="0">
                <a:pos x="39" y="34"/>
              </a:cxn>
              <a:cxn ang="0">
                <a:pos x="30" y="35"/>
              </a:cxn>
              <a:cxn ang="0">
                <a:pos x="27" y="32"/>
              </a:cxn>
              <a:cxn ang="0">
                <a:pos x="30" y="30"/>
              </a:cxn>
              <a:cxn ang="0">
                <a:pos x="33" y="32"/>
              </a:cxn>
              <a:cxn ang="0">
                <a:pos x="30" y="35"/>
              </a:cxn>
            </a:cxnLst>
            <a:rect l="0" t="0" r="r" b="b"/>
            <a:pathLst>
              <a:path w="58" h="118">
                <a:moveTo>
                  <a:pt x="39" y="34"/>
                </a:moveTo>
                <a:cubicBezTo>
                  <a:pt x="39" y="34"/>
                  <a:pt x="39" y="34"/>
                  <a:pt x="39" y="33"/>
                </a:cubicBezTo>
                <a:cubicBezTo>
                  <a:pt x="39" y="30"/>
                  <a:pt x="37" y="29"/>
                  <a:pt x="35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2" y="0"/>
                  <a:pt x="30" y="0"/>
                </a:cubicBezTo>
                <a:cubicBezTo>
                  <a:pt x="28" y="0"/>
                  <a:pt x="26" y="24"/>
                  <a:pt x="26" y="24"/>
                </a:cubicBezTo>
                <a:cubicBezTo>
                  <a:pt x="28" y="29"/>
                  <a:pt x="28" y="29"/>
                  <a:pt x="28" y="29"/>
                </a:cubicBezTo>
                <a:cubicBezTo>
                  <a:pt x="27" y="30"/>
                  <a:pt x="26" y="31"/>
                  <a:pt x="26" y="32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0" y="45"/>
                  <a:pt x="1" y="47"/>
                </a:cubicBezTo>
                <a:cubicBezTo>
                  <a:pt x="2" y="48"/>
                  <a:pt x="24" y="39"/>
                  <a:pt x="24" y="39"/>
                </a:cubicBezTo>
                <a:cubicBezTo>
                  <a:pt x="27" y="36"/>
                  <a:pt x="27" y="36"/>
                  <a:pt x="27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6"/>
                  <a:pt x="26" y="118"/>
                  <a:pt x="2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3" y="37"/>
                  <a:pt x="33" y="37"/>
                  <a:pt x="33" y="37"/>
                </a:cubicBezTo>
                <a:cubicBezTo>
                  <a:pt x="35" y="39"/>
                  <a:pt x="35" y="39"/>
                  <a:pt x="35" y="39"/>
                </a:cubicBezTo>
                <a:cubicBezTo>
                  <a:pt x="35" y="39"/>
                  <a:pt x="57" y="49"/>
                  <a:pt x="58" y="48"/>
                </a:cubicBezTo>
                <a:cubicBezTo>
                  <a:pt x="58" y="46"/>
                  <a:pt x="43" y="36"/>
                  <a:pt x="39" y="34"/>
                </a:cubicBezTo>
                <a:close/>
                <a:moveTo>
                  <a:pt x="30" y="35"/>
                </a:moveTo>
                <a:cubicBezTo>
                  <a:pt x="29" y="35"/>
                  <a:pt x="27" y="34"/>
                  <a:pt x="27" y="32"/>
                </a:cubicBezTo>
                <a:cubicBezTo>
                  <a:pt x="27" y="31"/>
                  <a:pt x="29" y="30"/>
                  <a:pt x="30" y="30"/>
                </a:cubicBezTo>
                <a:cubicBezTo>
                  <a:pt x="32" y="30"/>
                  <a:pt x="33" y="31"/>
                  <a:pt x="33" y="32"/>
                </a:cubicBezTo>
                <a:cubicBezTo>
                  <a:pt x="33" y="34"/>
                  <a:pt x="32" y="35"/>
                  <a:pt x="30" y="3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Freeform 46">
            <a:extLst>
              <a:ext uri="{FF2B5EF4-FFF2-40B4-BE49-F238E27FC236}">
                <a16:creationId xmlns:a16="http://schemas.microsoft.com/office/drawing/2014/main" id="{C4C7BD92-C649-6345-9AF6-147FC589E2C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92994" y="7374668"/>
            <a:ext cx="411506" cy="426600"/>
          </a:xfrm>
          <a:custGeom>
            <a:avLst/>
            <a:gdLst/>
            <a:ahLst/>
            <a:cxnLst>
              <a:cxn ang="0">
                <a:pos x="19" y="63"/>
              </a:cxn>
              <a:cxn ang="0">
                <a:pos x="26" y="100"/>
              </a:cxn>
              <a:cxn ang="0">
                <a:pos x="0" y="100"/>
              </a:cxn>
              <a:cxn ang="0">
                <a:pos x="9" y="55"/>
              </a:cxn>
              <a:cxn ang="0">
                <a:pos x="6" y="17"/>
              </a:cxn>
              <a:cxn ang="0">
                <a:pos x="12" y="37"/>
              </a:cxn>
              <a:cxn ang="0">
                <a:pos x="14" y="39"/>
              </a:cxn>
              <a:cxn ang="0">
                <a:pos x="21" y="48"/>
              </a:cxn>
              <a:cxn ang="0">
                <a:pos x="51" y="63"/>
              </a:cxn>
              <a:cxn ang="0">
                <a:pos x="19" y="63"/>
              </a:cxn>
              <a:cxn ang="0">
                <a:pos x="36" y="40"/>
              </a:cxn>
              <a:cxn ang="0">
                <a:pos x="27" y="29"/>
              </a:cxn>
              <a:cxn ang="0">
                <a:pos x="52" y="12"/>
              </a:cxn>
              <a:cxn ang="0">
                <a:pos x="27" y="0"/>
              </a:cxn>
              <a:cxn ang="0">
                <a:pos x="15" y="5"/>
              </a:cxn>
              <a:cxn ang="0">
                <a:pos x="24" y="45"/>
              </a:cxn>
              <a:cxn ang="0">
                <a:pos x="52" y="59"/>
              </a:cxn>
              <a:cxn ang="0">
                <a:pos x="64" y="54"/>
              </a:cxn>
              <a:cxn ang="0">
                <a:pos x="59" y="19"/>
              </a:cxn>
              <a:cxn ang="0">
                <a:pos x="36" y="40"/>
              </a:cxn>
              <a:cxn ang="0">
                <a:pos x="33" y="30"/>
              </a:cxn>
              <a:cxn ang="0">
                <a:pos x="37" y="35"/>
              </a:cxn>
              <a:cxn ang="0">
                <a:pos x="63" y="9"/>
              </a:cxn>
              <a:cxn ang="0">
                <a:pos x="33" y="30"/>
              </a:cxn>
            </a:cxnLst>
            <a:rect l="0" t="0" r="r" b="b"/>
            <a:pathLst>
              <a:path w="72" h="100">
                <a:moveTo>
                  <a:pt x="19" y="63"/>
                </a:moveTo>
                <a:cubicBezTo>
                  <a:pt x="26" y="100"/>
                  <a:pt x="26" y="100"/>
                  <a:pt x="26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9" y="55"/>
                  <a:pt x="9" y="55"/>
                  <a:pt x="9" y="55"/>
                </a:cubicBezTo>
                <a:cubicBezTo>
                  <a:pt x="1" y="45"/>
                  <a:pt x="0" y="30"/>
                  <a:pt x="6" y="17"/>
                </a:cubicBezTo>
                <a:cubicBezTo>
                  <a:pt x="6" y="23"/>
                  <a:pt x="8" y="30"/>
                  <a:pt x="12" y="37"/>
                </a:cubicBezTo>
                <a:cubicBezTo>
                  <a:pt x="14" y="39"/>
                  <a:pt x="14" y="39"/>
                  <a:pt x="14" y="39"/>
                </a:cubicBezTo>
                <a:cubicBezTo>
                  <a:pt x="16" y="42"/>
                  <a:pt x="18" y="45"/>
                  <a:pt x="21" y="48"/>
                </a:cubicBezTo>
                <a:cubicBezTo>
                  <a:pt x="30" y="57"/>
                  <a:pt x="41" y="62"/>
                  <a:pt x="51" y="63"/>
                </a:cubicBezTo>
                <a:cubicBezTo>
                  <a:pt x="40" y="68"/>
                  <a:pt x="28" y="68"/>
                  <a:pt x="19" y="63"/>
                </a:cubicBezTo>
                <a:close/>
                <a:moveTo>
                  <a:pt x="36" y="40"/>
                </a:moveTo>
                <a:cubicBezTo>
                  <a:pt x="27" y="29"/>
                  <a:pt x="27" y="29"/>
                  <a:pt x="27" y="29"/>
                </a:cubicBezTo>
                <a:cubicBezTo>
                  <a:pt x="52" y="12"/>
                  <a:pt x="52" y="12"/>
                  <a:pt x="52" y="12"/>
                </a:cubicBezTo>
                <a:cubicBezTo>
                  <a:pt x="44" y="4"/>
                  <a:pt x="35" y="0"/>
                  <a:pt x="27" y="0"/>
                </a:cubicBezTo>
                <a:cubicBezTo>
                  <a:pt x="22" y="0"/>
                  <a:pt x="18" y="2"/>
                  <a:pt x="15" y="5"/>
                </a:cubicBezTo>
                <a:cubicBezTo>
                  <a:pt x="6" y="13"/>
                  <a:pt x="10" y="31"/>
                  <a:pt x="24" y="45"/>
                </a:cubicBezTo>
                <a:cubicBezTo>
                  <a:pt x="33" y="54"/>
                  <a:pt x="43" y="59"/>
                  <a:pt x="52" y="59"/>
                </a:cubicBezTo>
                <a:cubicBezTo>
                  <a:pt x="57" y="59"/>
                  <a:pt x="61" y="57"/>
                  <a:pt x="64" y="54"/>
                </a:cubicBezTo>
                <a:cubicBezTo>
                  <a:pt x="72" y="46"/>
                  <a:pt x="69" y="31"/>
                  <a:pt x="59" y="19"/>
                </a:cubicBezTo>
                <a:lnTo>
                  <a:pt x="36" y="40"/>
                </a:lnTo>
                <a:close/>
                <a:moveTo>
                  <a:pt x="33" y="30"/>
                </a:moveTo>
                <a:cubicBezTo>
                  <a:pt x="37" y="35"/>
                  <a:pt x="37" y="35"/>
                  <a:pt x="37" y="35"/>
                </a:cubicBezTo>
                <a:cubicBezTo>
                  <a:pt x="63" y="9"/>
                  <a:pt x="63" y="9"/>
                  <a:pt x="63" y="9"/>
                </a:cubicBezTo>
                <a:lnTo>
                  <a:pt x="33" y="3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Freeform 50">
            <a:extLst>
              <a:ext uri="{FF2B5EF4-FFF2-40B4-BE49-F238E27FC236}">
                <a16:creationId xmlns:a16="http://schemas.microsoft.com/office/drawing/2014/main" id="{2E7E1949-04C7-1E48-9C4E-6BAA2423601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966545" y="7374668"/>
            <a:ext cx="444872" cy="426600"/>
          </a:xfrm>
          <a:custGeom>
            <a:avLst/>
            <a:gdLst/>
            <a:ahLst/>
            <a:cxnLst>
              <a:cxn ang="0">
                <a:pos x="7" y="19"/>
              </a:cxn>
              <a:cxn ang="0">
                <a:pos x="19" y="6"/>
              </a:cxn>
              <a:cxn ang="0">
                <a:pos x="19" y="3"/>
              </a:cxn>
              <a:cxn ang="0">
                <a:pos x="18" y="1"/>
              </a:cxn>
              <a:cxn ang="0">
                <a:pos x="14" y="1"/>
              </a:cxn>
              <a:cxn ang="0">
                <a:pos x="1" y="14"/>
              </a:cxn>
              <a:cxn ang="0">
                <a:pos x="1" y="18"/>
              </a:cxn>
              <a:cxn ang="0">
                <a:pos x="3" y="20"/>
              </a:cxn>
              <a:cxn ang="0">
                <a:pos x="7" y="19"/>
              </a:cxn>
              <a:cxn ang="0">
                <a:pos x="74" y="0"/>
              </a:cxn>
              <a:cxn ang="0">
                <a:pos x="35" y="0"/>
              </a:cxn>
              <a:cxn ang="0">
                <a:pos x="29" y="3"/>
              </a:cxn>
              <a:cxn ang="0">
                <a:pos x="6" y="26"/>
              </a:cxn>
              <a:cxn ang="0">
                <a:pos x="4" y="32"/>
              </a:cxn>
              <a:cxn ang="0">
                <a:pos x="4" y="96"/>
              </a:cxn>
              <a:cxn ang="0">
                <a:pos x="7" y="100"/>
              </a:cxn>
              <a:cxn ang="0">
                <a:pos x="74" y="100"/>
              </a:cxn>
              <a:cxn ang="0">
                <a:pos x="78" y="96"/>
              </a:cxn>
              <a:cxn ang="0">
                <a:pos x="78" y="4"/>
              </a:cxn>
              <a:cxn ang="0">
                <a:pos x="74" y="0"/>
              </a:cxn>
              <a:cxn ang="0">
                <a:pos x="41" y="82"/>
              </a:cxn>
              <a:cxn ang="0">
                <a:pos x="30" y="70"/>
              </a:cxn>
              <a:cxn ang="0">
                <a:pos x="30" y="66"/>
              </a:cxn>
              <a:cxn ang="0">
                <a:pos x="30" y="66"/>
              </a:cxn>
              <a:cxn ang="0">
                <a:pos x="33" y="58"/>
              </a:cxn>
              <a:cxn ang="0">
                <a:pos x="41" y="44"/>
              </a:cxn>
              <a:cxn ang="0">
                <a:pos x="50" y="58"/>
              </a:cxn>
              <a:cxn ang="0">
                <a:pos x="53" y="66"/>
              </a:cxn>
              <a:cxn ang="0">
                <a:pos x="53" y="66"/>
              </a:cxn>
              <a:cxn ang="0">
                <a:pos x="53" y="70"/>
              </a:cxn>
              <a:cxn ang="0">
                <a:pos x="41" y="82"/>
              </a:cxn>
              <a:cxn ang="0">
                <a:pos x="69" y="17"/>
              </a:cxn>
              <a:cxn ang="0">
                <a:pos x="66" y="20"/>
              </a:cxn>
              <a:cxn ang="0">
                <a:pos x="40" y="20"/>
              </a:cxn>
              <a:cxn ang="0">
                <a:pos x="37" y="17"/>
              </a:cxn>
              <a:cxn ang="0">
                <a:pos x="37" y="12"/>
              </a:cxn>
              <a:cxn ang="0">
                <a:pos x="40" y="9"/>
              </a:cxn>
              <a:cxn ang="0">
                <a:pos x="66" y="9"/>
              </a:cxn>
              <a:cxn ang="0">
                <a:pos x="69" y="12"/>
              </a:cxn>
              <a:cxn ang="0">
                <a:pos x="69" y="17"/>
              </a:cxn>
              <a:cxn ang="0">
                <a:pos x="47" y="64"/>
              </a:cxn>
              <a:cxn ang="0">
                <a:pos x="44" y="70"/>
              </a:cxn>
              <a:cxn ang="0">
                <a:pos x="47" y="75"/>
              </a:cxn>
              <a:cxn ang="0">
                <a:pos x="50" y="70"/>
              </a:cxn>
              <a:cxn ang="0">
                <a:pos x="47" y="64"/>
              </a:cxn>
            </a:cxnLst>
            <a:rect l="0" t="0" r="r" b="b"/>
            <a:pathLst>
              <a:path w="78" h="100">
                <a:moveTo>
                  <a:pt x="7" y="19"/>
                </a:moveTo>
                <a:cubicBezTo>
                  <a:pt x="19" y="6"/>
                  <a:pt x="19" y="6"/>
                  <a:pt x="19" y="6"/>
                </a:cubicBezTo>
                <a:cubicBezTo>
                  <a:pt x="21" y="5"/>
                  <a:pt x="21" y="4"/>
                  <a:pt x="19" y="3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0"/>
                  <a:pt x="15" y="0"/>
                  <a:pt x="14" y="1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7"/>
                  <a:pt x="1" y="18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6" y="21"/>
                  <a:pt x="7" y="19"/>
                </a:cubicBezTo>
                <a:close/>
                <a:moveTo>
                  <a:pt x="74" y="0"/>
                </a:moveTo>
                <a:cubicBezTo>
                  <a:pt x="35" y="0"/>
                  <a:pt x="35" y="0"/>
                  <a:pt x="35" y="0"/>
                </a:cubicBezTo>
                <a:cubicBezTo>
                  <a:pt x="33" y="0"/>
                  <a:pt x="30" y="2"/>
                  <a:pt x="29" y="3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4" y="30"/>
                  <a:pt x="4" y="32"/>
                </a:cubicBezTo>
                <a:cubicBezTo>
                  <a:pt x="4" y="96"/>
                  <a:pt x="4" y="96"/>
                  <a:pt x="4" y="96"/>
                </a:cubicBezTo>
                <a:cubicBezTo>
                  <a:pt x="4" y="98"/>
                  <a:pt x="5" y="100"/>
                  <a:pt x="7" y="100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76" y="100"/>
                  <a:pt x="78" y="98"/>
                  <a:pt x="78" y="96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2"/>
                  <a:pt x="76" y="0"/>
                  <a:pt x="74" y="0"/>
                </a:cubicBezTo>
                <a:close/>
                <a:moveTo>
                  <a:pt x="41" y="82"/>
                </a:moveTo>
                <a:cubicBezTo>
                  <a:pt x="35" y="82"/>
                  <a:pt x="30" y="76"/>
                  <a:pt x="30" y="70"/>
                </a:cubicBezTo>
                <a:cubicBezTo>
                  <a:pt x="30" y="68"/>
                  <a:pt x="30" y="67"/>
                  <a:pt x="30" y="66"/>
                </a:cubicBezTo>
                <a:cubicBezTo>
                  <a:pt x="30" y="66"/>
                  <a:pt x="30" y="66"/>
                  <a:pt x="30" y="66"/>
                </a:cubicBezTo>
                <a:cubicBezTo>
                  <a:pt x="31" y="63"/>
                  <a:pt x="32" y="61"/>
                  <a:pt x="33" y="58"/>
                </a:cubicBezTo>
                <a:cubicBezTo>
                  <a:pt x="36" y="52"/>
                  <a:pt x="39" y="47"/>
                  <a:pt x="41" y="44"/>
                </a:cubicBezTo>
                <a:cubicBezTo>
                  <a:pt x="44" y="47"/>
                  <a:pt x="47" y="52"/>
                  <a:pt x="50" y="58"/>
                </a:cubicBezTo>
                <a:cubicBezTo>
                  <a:pt x="51" y="61"/>
                  <a:pt x="52" y="63"/>
                  <a:pt x="53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3" y="67"/>
                  <a:pt x="53" y="68"/>
                  <a:pt x="53" y="70"/>
                </a:cubicBezTo>
                <a:cubicBezTo>
                  <a:pt x="53" y="76"/>
                  <a:pt x="48" y="82"/>
                  <a:pt x="41" y="82"/>
                </a:cubicBezTo>
                <a:close/>
                <a:moveTo>
                  <a:pt x="69" y="17"/>
                </a:moveTo>
                <a:cubicBezTo>
                  <a:pt x="69" y="19"/>
                  <a:pt x="68" y="20"/>
                  <a:pt x="66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8" y="20"/>
                  <a:pt x="37" y="19"/>
                  <a:pt x="37" y="17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40" y="9"/>
                </a:cubicBezTo>
                <a:cubicBezTo>
                  <a:pt x="66" y="9"/>
                  <a:pt x="66" y="9"/>
                  <a:pt x="66" y="9"/>
                </a:cubicBezTo>
                <a:cubicBezTo>
                  <a:pt x="68" y="9"/>
                  <a:pt x="69" y="10"/>
                  <a:pt x="69" y="12"/>
                </a:cubicBezTo>
                <a:lnTo>
                  <a:pt x="69" y="17"/>
                </a:lnTo>
                <a:close/>
                <a:moveTo>
                  <a:pt x="47" y="64"/>
                </a:moveTo>
                <a:cubicBezTo>
                  <a:pt x="46" y="64"/>
                  <a:pt x="44" y="67"/>
                  <a:pt x="44" y="70"/>
                </a:cubicBezTo>
                <a:cubicBezTo>
                  <a:pt x="44" y="73"/>
                  <a:pt x="46" y="75"/>
                  <a:pt x="47" y="75"/>
                </a:cubicBezTo>
                <a:cubicBezTo>
                  <a:pt x="49" y="75"/>
                  <a:pt x="50" y="73"/>
                  <a:pt x="50" y="70"/>
                </a:cubicBezTo>
                <a:cubicBezTo>
                  <a:pt x="50" y="67"/>
                  <a:pt x="49" y="64"/>
                  <a:pt x="47" y="6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Freeform 54">
            <a:extLst>
              <a:ext uri="{FF2B5EF4-FFF2-40B4-BE49-F238E27FC236}">
                <a16:creationId xmlns:a16="http://schemas.microsoft.com/office/drawing/2014/main" id="{968F9D64-4B7A-1A40-AD22-C7919BBE337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950811" y="7374668"/>
            <a:ext cx="534378" cy="426600"/>
          </a:xfrm>
          <a:custGeom>
            <a:avLst/>
            <a:gdLst/>
            <a:ahLst/>
            <a:cxnLst>
              <a:cxn ang="0">
                <a:pos x="91" y="40"/>
              </a:cxn>
              <a:cxn ang="0">
                <a:pos x="91" y="23"/>
              </a:cxn>
              <a:cxn ang="0">
                <a:pos x="67" y="0"/>
              </a:cxn>
              <a:cxn ang="0">
                <a:pos x="65" y="3"/>
              </a:cxn>
              <a:cxn ang="0">
                <a:pos x="78" y="16"/>
              </a:cxn>
              <a:cxn ang="0">
                <a:pos x="79" y="30"/>
              </a:cxn>
              <a:cxn ang="0">
                <a:pos x="85" y="39"/>
              </a:cxn>
              <a:cxn ang="0">
                <a:pos x="85" y="74"/>
              </a:cxn>
              <a:cxn ang="0">
                <a:pos x="72" y="74"/>
              </a:cxn>
              <a:cxn ang="0">
                <a:pos x="72" y="44"/>
              </a:cxn>
              <a:cxn ang="0">
                <a:pos x="62" y="34"/>
              </a:cxn>
              <a:cxn ang="0">
                <a:pos x="62" y="11"/>
              </a:cxn>
              <a:cxn ang="0">
                <a:pos x="53" y="2"/>
              </a:cxn>
              <a:cxn ang="0">
                <a:pos x="15" y="2"/>
              </a:cxn>
              <a:cxn ang="0">
                <a:pos x="6" y="11"/>
              </a:cxn>
              <a:cxn ang="0">
                <a:pos x="6" y="87"/>
              </a:cxn>
              <a:cxn ang="0">
                <a:pos x="0" y="87"/>
              </a:cxn>
              <a:cxn ang="0">
                <a:pos x="0" y="97"/>
              </a:cxn>
              <a:cxn ang="0">
                <a:pos x="68" y="97"/>
              </a:cxn>
              <a:cxn ang="0">
                <a:pos x="68" y="87"/>
              </a:cxn>
              <a:cxn ang="0">
                <a:pos x="62" y="87"/>
              </a:cxn>
              <a:cxn ang="0">
                <a:pos x="62" y="40"/>
              </a:cxn>
              <a:cxn ang="0">
                <a:pos x="67" y="46"/>
              </a:cxn>
              <a:cxn ang="0">
                <a:pos x="67" y="74"/>
              </a:cxn>
              <a:cxn ang="0">
                <a:pos x="79" y="82"/>
              </a:cxn>
              <a:cxn ang="0">
                <a:pos x="91" y="73"/>
              </a:cxn>
              <a:cxn ang="0">
                <a:pos x="91" y="40"/>
              </a:cxn>
              <a:cxn ang="0">
                <a:pos x="53" y="42"/>
              </a:cxn>
              <a:cxn ang="0">
                <a:pos x="50" y="45"/>
              </a:cxn>
              <a:cxn ang="0">
                <a:pos x="19" y="45"/>
              </a:cxn>
              <a:cxn ang="0">
                <a:pos x="15" y="42"/>
              </a:cxn>
              <a:cxn ang="0">
                <a:pos x="15" y="13"/>
              </a:cxn>
              <a:cxn ang="0">
                <a:pos x="19" y="9"/>
              </a:cxn>
              <a:cxn ang="0">
                <a:pos x="50" y="9"/>
              </a:cxn>
              <a:cxn ang="0">
                <a:pos x="53" y="13"/>
              </a:cxn>
              <a:cxn ang="0">
                <a:pos x="53" y="42"/>
              </a:cxn>
              <a:cxn ang="0">
                <a:pos x="26" y="21"/>
              </a:cxn>
              <a:cxn ang="0">
                <a:pos x="24" y="21"/>
              </a:cxn>
              <a:cxn ang="0">
                <a:pos x="23" y="22"/>
              </a:cxn>
              <a:cxn ang="0">
                <a:pos x="23" y="27"/>
              </a:cxn>
              <a:cxn ang="0">
                <a:pos x="24" y="29"/>
              </a:cxn>
              <a:cxn ang="0">
                <a:pos x="26" y="29"/>
              </a:cxn>
              <a:cxn ang="0">
                <a:pos x="27" y="27"/>
              </a:cxn>
              <a:cxn ang="0">
                <a:pos x="27" y="22"/>
              </a:cxn>
              <a:cxn ang="0">
                <a:pos x="26" y="21"/>
              </a:cxn>
              <a:cxn ang="0">
                <a:pos x="35" y="21"/>
              </a:cxn>
              <a:cxn ang="0">
                <a:pos x="33" y="21"/>
              </a:cxn>
              <a:cxn ang="0">
                <a:pos x="32" y="22"/>
              </a:cxn>
              <a:cxn ang="0">
                <a:pos x="32" y="27"/>
              </a:cxn>
              <a:cxn ang="0">
                <a:pos x="33" y="29"/>
              </a:cxn>
              <a:cxn ang="0">
                <a:pos x="35" y="29"/>
              </a:cxn>
              <a:cxn ang="0">
                <a:pos x="36" y="27"/>
              </a:cxn>
              <a:cxn ang="0">
                <a:pos x="36" y="22"/>
              </a:cxn>
              <a:cxn ang="0">
                <a:pos x="35" y="21"/>
              </a:cxn>
              <a:cxn ang="0">
                <a:pos x="44" y="21"/>
              </a:cxn>
              <a:cxn ang="0">
                <a:pos x="42" y="21"/>
              </a:cxn>
              <a:cxn ang="0">
                <a:pos x="41" y="22"/>
              </a:cxn>
              <a:cxn ang="0">
                <a:pos x="41" y="27"/>
              </a:cxn>
              <a:cxn ang="0">
                <a:pos x="42" y="29"/>
              </a:cxn>
              <a:cxn ang="0">
                <a:pos x="44" y="29"/>
              </a:cxn>
              <a:cxn ang="0">
                <a:pos x="45" y="27"/>
              </a:cxn>
              <a:cxn ang="0">
                <a:pos x="45" y="22"/>
              </a:cxn>
              <a:cxn ang="0">
                <a:pos x="44" y="21"/>
              </a:cxn>
            </a:cxnLst>
            <a:rect l="0" t="0" r="r" b="b"/>
            <a:pathLst>
              <a:path w="91" h="97">
                <a:moveTo>
                  <a:pt x="91" y="40"/>
                </a:moveTo>
                <a:cubicBezTo>
                  <a:pt x="91" y="23"/>
                  <a:pt x="91" y="23"/>
                  <a:pt x="91" y="23"/>
                </a:cubicBezTo>
                <a:cubicBezTo>
                  <a:pt x="67" y="0"/>
                  <a:pt x="67" y="0"/>
                  <a:pt x="67" y="0"/>
                </a:cubicBezTo>
                <a:cubicBezTo>
                  <a:pt x="65" y="3"/>
                  <a:pt x="65" y="3"/>
                  <a:pt x="65" y="3"/>
                </a:cubicBezTo>
                <a:cubicBezTo>
                  <a:pt x="78" y="16"/>
                  <a:pt x="78" y="16"/>
                  <a:pt x="78" y="16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0"/>
                  <a:pt x="85" y="37"/>
                  <a:pt x="85" y="39"/>
                </a:cubicBezTo>
                <a:cubicBezTo>
                  <a:pt x="85" y="41"/>
                  <a:pt x="85" y="70"/>
                  <a:pt x="85" y="74"/>
                </a:cubicBezTo>
                <a:cubicBezTo>
                  <a:pt x="85" y="78"/>
                  <a:pt x="72" y="78"/>
                  <a:pt x="72" y="74"/>
                </a:cubicBezTo>
                <a:cubicBezTo>
                  <a:pt x="72" y="74"/>
                  <a:pt x="72" y="56"/>
                  <a:pt x="72" y="44"/>
                </a:cubicBezTo>
                <a:cubicBezTo>
                  <a:pt x="72" y="41"/>
                  <a:pt x="70" y="34"/>
                  <a:pt x="62" y="34"/>
                </a:cubicBezTo>
                <a:cubicBezTo>
                  <a:pt x="62" y="11"/>
                  <a:pt x="62" y="11"/>
                  <a:pt x="62" y="11"/>
                </a:cubicBezTo>
                <a:cubicBezTo>
                  <a:pt x="62" y="6"/>
                  <a:pt x="58" y="2"/>
                  <a:pt x="53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1" y="2"/>
                  <a:pt x="6" y="6"/>
                  <a:pt x="6" y="11"/>
                </a:cubicBezTo>
                <a:cubicBezTo>
                  <a:pt x="6" y="87"/>
                  <a:pt x="6" y="87"/>
                  <a:pt x="6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97"/>
                  <a:pt x="0" y="97"/>
                  <a:pt x="0" y="97"/>
                </a:cubicBezTo>
                <a:cubicBezTo>
                  <a:pt x="68" y="97"/>
                  <a:pt x="68" y="97"/>
                  <a:pt x="68" y="97"/>
                </a:cubicBezTo>
                <a:cubicBezTo>
                  <a:pt x="68" y="87"/>
                  <a:pt x="68" y="87"/>
                  <a:pt x="68" y="87"/>
                </a:cubicBezTo>
                <a:cubicBezTo>
                  <a:pt x="62" y="87"/>
                  <a:pt x="62" y="87"/>
                  <a:pt x="62" y="87"/>
                </a:cubicBezTo>
                <a:cubicBezTo>
                  <a:pt x="62" y="40"/>
                  <a:pt x="62" y="40"/>
                  <a:pt x="62" y="40"/>
                </a:cubicBezTo>
                <a:cubicBezTo>
                  <a:pt x="63" y="40"/>
                  <a:pt x="67" y="41"/>
                  <a:pt x="67" y="46"/>
                </a:cubicBezTo>
                <a:cubicBezTo>
                  <a:pt x="67" y="46"/>
                  <a:pt x="67" y="69"/>
                  <a:pt x="67" y="74"/>
                </a:cubicBezTo>
                <a:cubicBezTo>
                  <a:pt x="67" y="76"/>
                  <a:pt x="68" y="82"/>
                  <a:pt x="79" y="82"/>
                </a:cubicBezTo>
                <a:cubicBezTo>
                  <a:pt x="91" y="82"/>
                  <a:pt x="91" y="73"/>
                  <a:pt x="91" y="73"/>
                </a:cubicBezTo>
                <a:lnTo>
                  <a:pt x="91" y="40"/>
                </a:lnTo>
                <a:close/>
                <a:moveTo>
                  <a:pt x="53" y="42"/>
                </a:moveTo>
                <a:cubicBezTo>
                  <a:pt x="53" y="44"/>
                  <a:pt x="52" y="45"/>
                  <a:pt x="50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7" y="45"/>
                  <a:pt x="15" y="44"/>
                  <a:pt x="15" y="4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1"/>
                  <a:pt x="17" y="9"/>
                  <a:pt x="19" y="9"/>
                </a:cubicBezTo>
                <a:cubicBezTo>
                  <a:pt x="50" y="9"/>
                  <a:pt x="50" y="9"/>
                  <a:pt x="50" y="9"/>
                </a:cubicBezTo>
                <a:cubicBezTo>
                  <a:pt x="52" y="9"/>
                  <a:pt x="53" y="11"/>
                  <a:pt x="53" y="13"/>
                </a:cubicBezTo>
                <a:lnTo>
                  <a:pt x="53" y="42"/>
                </a:lnTo>
                <a:close/>
                <a:moveTo>
                  <a:pt x="26" y="21"/>
                </a:moveTo>
                <a:cubicBezTo>
                  <a:pt x="24" y="21"/>
                  <a:pt x="24" y="21"/>
                  <a:pt x="24" y="21"/>
                </a:cubicBezTo>
                <a:cubicBezTo>
                  <a:pt x="23" y="21"/>
                  <a:pt x="23" y="22"/>
                  <a:pt x="23" y="22"/>
                </a:cubicBezTo>
                <a:cubicBezTo>
                  <a:pt x="23" y="27"/>
                  <a:pt x="23" y="27"/>
                  <a:pt x="23" y="27"/>
                </a:cubicBezTo>
                <a:cubicBezTo>
                  <a:pt x="23" y="28"/>
                  <a:pt x="23" y="29"/>
                  <a:pt x="24" y="29"/>
                </a:cubicBezTo>
                <a:cubicBezTo>
                  <a:pt x="26" y="29"/>
                  <a:pt x="26" y="29"/>
                  <a:pt x="26" y="29"/>
                </a:cubicBezTo>
                <a:cubicBezTo>
                  <a:pt x="27" y="29"/>
                  <a:pt x="27" y="28"/>
                  <a:pt x="27" y="27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1"/>
                  <a:pt x="26" y="21"/>
                </a:cubicBezTo>
                <a:close/>
                <a:moveTo>
                  <a:pt x="35" y="21"/>
                </a:moveTo>
                <a:cubicBezTo>
                  <a:pt x="33" y="21"/>
                  <a:pt x="33" y="21"/>
                  <a:pt x="33" y="21"/>
                </a:cubicBezTo>
                <a:cubicBezTo>
                  <a:pt x="32" y="21"/>
                  <a:pt x="32" y="22"/>
                  <a:pt x="32" y="22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8"/>
                  <a:pt x="32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36" y="29"/>
                  <a:pt x="36" y="28"/>
                  <a:pt x="36" y="27"/>
                </a:cubicBezTo>
                <a:cubicBezTo>
                  <a:pt x="36" y="22"/>
                  <a:pt x="36" y="22"/>
                  <a:pt x="36" y="22"/>
                </a:cubicBezTo>
                <a:cubicBezTo>
                  <a:pt x="36" y="22"/>
                  <a:pt x="36" y="21"/>
                  <a:pt x="35" y="21"/>
                </a:cubicBezTo>
                <a:close/>
                <a:moveTo>
                  <a:pt x="44" y="21"/>
                </a:moveTo>
                <a:cubicBezTo>
                  <a:pt x="42" y="21"/>
                  <a:pt x="42" y="21"/>
                  <a:pt x="42" y="21"/>
                </a:cubicBezTo>
                <a:cubicBezTo>
                  <a:pt x="41" y="21"/>
                  <a:pt x="41" y="22"/>
                  <a:pt x="41" y="22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8"/>
                  <a:pt x="41" y="29"/>
                  <a:pt x="42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5" y="29"/>
                  <a:pt x="45" y="28"/>
                  <a:pt x="45" y="27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1"/>
                  <a:pt x="44" y="2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9" name="Group 513">
            <a:extLst>
              <a:ext uri="{FF2B5EF4-FFF2-40B4-BE49-F238E27FC236}">
                <a16:creationId xmlns:a16="http://schemas.microsoft.com/office/drawing/2014/main" id="{1D6D9E8D-AFCC-8C40-ACF3-293F19B235B3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4038561" y="7374668"/>
            <a:ext cx="338420" cy="426600"/>
            <a:chOff x="4233863" y="3643313"/>
            <a:chExt cx="676275" cy="1136651"/>
          </a:xfrm>
          <a:solidFill>
            <a:schemeClr val="accent2"/>
          </a:solidFill>
        </p:grpSpPr>
        <p:sp>
          <p:nvSpPr>
            <p:cNvPr id="180" name="Freeform 58">
              <a:extLst>
                <a:ext uri="{FF2B5EF4-FFF2-40B4-BE49-F238E27FC236}">
                  <a16:creationId xmlns:a16="http://schemas.microsoft.com/office/drawing/2014/main" id="{F93452CA-A979-0543-86EE-ABF824EAF344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3863" y="4110038"/>
              <a:ext cx="676275" cy="317500"/>
            </a:xfrm>
            <a:custGeom>
              <a:avLst/>
              <a:gdLst/>
              <a:ahLst/>
              <a:cxnLst>
                <a:cxn ang="0">
                  <a:pos x="30" y="28"/>
                </a:cxn>
                <a:cxn ang="0">
                  <a:pos x="50" y="25"/>
                </a:cxn>
                <a:cxn ang="0">
                  <a:pos x="57" y="21"/>
                </a:cxn>
                <a:cxn ang="0">
                  <a:pos x="59" y="18"/>
                </a:cxn>
                <a:cxn ang="0">
                  <a:pos x="57" y="14"/>
                </a:cxn>
                <a:cxn ang="0">
                  <a:pos x="57" y="0"/>
                </a:cxn>
                <a:cxn ang="0">
                  <a:pos x="51" y="3"/>
                </a:cxn>
                <a:cxn ang="0">
                  <a:pos x="30" y="6"/>
                </a:cxn>
                <a:cxn ang="0">
                  <a:pos x="8" y="3"/>
                </a:cxn>
                <a:cxn ang="0">
                  <a:pos x="3" y="0"/>
                </a:cxn>
                <a:cxn ang="0">
                  <a:pos x="3" y="14"/>
                </a:cxn>
                <a:cxn ang="0">
                  <a:pos x="0" y="18"/>
                </a:cxn>
                <a:cxn ang="0">
                  <a:pos x="3" y="22"/>
                </a:cxn>
                <a:cxn ang="0">
                  <a:pos x="9" y="25"/>
                </a:cxn>
                <a:cxn ang="0">
                  <a:pos x="30" y="28"/>
                </a:cxn>
              </a:cxnLst>
              <a:rect l="0" t="0" r="r" b="b"/>
              <a:pathLst>
                <a:path w="59" h="28">
                  <a:moveTo>
                    <a:pt x="30" y="28"/>
                  </a:moveTo>
                  <a:cubicBezTo>
                    <a:pt x="38" y="28"/>
                    <a:pt x="45" y="27"/>
                    <a:pt x="50" y="25"/>
                  </a:cubicBezTo>
                  <a:cubicBezTo>
                    <a:pt x="53" y="24"/>
                    <a:pt x="56" y="22"/>
                    <a:pt x="57" y="21"/>
                  </a:cubicBezTo>
                  <a:cubicBezTo>
                    <a:pt x="58" y="20"/>
                    <a:pt x="59" y="19"/>
                    <a:pt x="59" y="18"/>
                  </a:cubicBezTo>
                  <a:cubicBezTo>
                    <a:pt x="59" y="17"/>
                    <a:pt x="58" y="15"/>
                    <a:pt x="57" y="14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3" y="2"/>
                    <a:pt x="51" y="3"/>
                  </a:cubicBezTo>
                  <a:cubicBezTo>
                    <a:pt x="45" y="5"/>
                    <a:pt x="38" y="6"/>
                    <a:pt x="30" y="6"/>
                  </a:cubicBezTo>
                  <a:cubicBezTo>
                    <a:pt x="21" y="6"/>
                    <a:pt x="14" y="5"/>
                    <a:pt x="8" y="3"/>
                  </a:cubicBezTo>
                  <a:cubicBezTo>
                    <a:pt x="6" y="2"/>
                    <a:pt x="4" y="1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0" y="19"/>
                    <a:pt x="2" y="21"/>
                    <a:pt x="3" y="22"/>
                  </a:cubicBezTo>
                  <a:cubicBezTo>
                    <a:pt x="4" y="23"/>
                    <a:pt x="6" y="24"/>
                    <a:pt x="9" y="25"/>
                  </a:cubicBezTo>
                  <a:cubicBezTo>
                    <a:pt x="14" y="27"/>
                    <a:pt x="21" y="28"/>
                    <a:pt x="3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59">
              <a:extLst>
                <a:ext uri="{FF2B5EF4-FFF2-40B4-BE49-F238E27FC236}">
                  <a16:creationId xmlns:a16="http://schemas.microsoft.com/office/drawing/2014/main" id="{F70DCE80-8C0F-1245-9C9A-10E7BC962BB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33863" y="3643313"/>
              <a:ext cx="676275" cy="500063"/>
            </a:xfrm>
            <a:custGeom>
              <a:avLst/>
              <a:gdLst/>
              <a:ahLst/>
              <a:cxnLst>
                <a:cxn ang="0">
                  <a:pos x="50" y="41"/>
                </a:cxn>
                <a:cxn ang="0">
                  <a:pos x="59" y="34"/>
                </a:cxn>
                <a:cxn ang="0">
                  <a:pos x="57" y="16"/>
                </a:cxn>
                <a:cxn ang="0">
                  <a:pos x="30" y="0"/>
                </a:cxn>
                <a:cxn ang="0">
                  <a:pos x="3" y="16"/>
                </a:cxn>
                <a:cxn ang="0">
                  <a:pos x="0" y="34"/>
                </a:cxn>
                <a:cxn ang="0">
                  <a:pos x="3" y="37"/>
                </a:cxn>
                <a:cxn ang="0">
                  <a:pos x="30" y="44"/>
                </a:cxn>
                <a:cxn ang="0">
                  <a:pos x="7" y="13"/>
                </a:cxn>
                <a:cxn ang="0">
                  <a:pos x="6" y="13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30" y="3"/>
                </a:cxn>
                <a:cxn ang="0">
                  <a:pos x="54" y="12"/>
                </a:cxn>
                <a:cxn ang="0">
                  <a:pos x="54" y="12"/>
                </a:cxn>
                <a:cxn ang="0">
                  <a:pos x="53" y="13"/>
                </a:cxn>
                <a:cxn ang="0">
                  <a:pos x="52" y="13"/>
                </a:cxn>
                <a:cxn ang="0">
                  <a:pos x="51" y="14"/>
                </a:cxn>
                <a:cxn ang="0">
                  <a:pos x="46" y="16"/>
                </a:cxn>
                <a:cxn ang="0">
                  <a:pos x="44" y="16"/>
                </a:cxn>
                <a:cxn ang="0">
                  <a:pos x="42" y="17"/>
                </a:cxn>
                <a:cxn ang="0">
                  <a:pos x="40" y="17"/>
                </a:cxn>
                <a:cxn ang="0">
                  <a:pos x="38" y="17"/>
                </a:cxn>
                <a:cxn ang="0">
                  <a:pos x="35" y="17"/>
                </a:cxn>
                <a:cxn ang="0">
                  <a:pos x="33" y="18"/>
                </a:cxn>
                <a:cxn ang="0">
                  <a:pos x="30" y="18"/>
                </a:cxn>
                <a:cxn ang="0">
                  <a:pos x="26" y="18"/>
                </a:cxn>
                <a:cxn ang="0">
                  <a:pos x="24" y="17"/>
                </a:cxn>
                <a:cxn ang="0">
                  <a:pos x="22" y="17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8" y="14"/>
                </a:cxn>
              </a:cxnLst>
              <a:rect l="0" t="0" r="r" b="b"/>
              <a:pathLst>
                <a:path w="59" h="44">
                  <a:moveTo>
                    <a:pt x="30" y="44"/>
                  </a:moveTo>
                  <a:cubicBezTo>
                    <a:pt x="38" y="44"/>
                    <a:pt x="45" y="43"/>
                    <a:pt x="50" y="41"/>
                  </a:cubicBezTo>
                  <a:cubicBezTo>
                    <a:pt x="53" y="40"/>
                    <a:pt x="57" y="37"/>
                    <a:pt x="57" y="37"/>
                  </a:cubicBezTo>
                  <a:cubicBezTo>
                    <a:pt x="58" y="36"/>
                    <a:pt x="59" y="35"/>
                    <a:pt x="59" y="34"/>
                  </a:cubicBezTo>
                  <a:cubicBezTo>
                    <a:pt x="59" y="32"/>
                    <a:pt x="58" y="31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8" y="15"/>
                    <a:pt x="59" y="13"/>
                    <a:pt x="59" y="12"/>
                  </a:cubicBezTo>
                  <a:cubicBezTo>
                    <a:pt x="59" y="5"/>
                    <a:pt x="46" y="0"/>
                    <a:pt x="30" y="0"/>
                  </a:cubicBezTo>
                  <a:cubicBezTo>
                    <a:pt x="13" y="0"/>
                    <a:pt x="0" y="5"/>
                    <a:pt x="0" y="12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2"/>
                    <a:pt x="0" y="34"/>
                  </a:cubicBezTo>
                  <a:cubicBezTo>
                    <a:pt x="0" y="35"/>
                    <a:pt x="1" y="36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9"/>
                    <a:pt x="6" y="40"/>
                    <a:pt x="9" y="41"/>
                  </a:cubicBezTo>
                  <a:cubicBezTo>
                    <a:pt x="14" y="43"/>
                    <a:pt x="21" y="44"/>
                    <a:pt x="30" y="44"/>
                  </a:cubicBezTo>
                  <a:close/>
                  <a:moveTo>
                    <a:pt x="8" y="14"/>
                  </a:moveTo>
                  <a:cubicBezTo>
                    <a:pt x="8" y="14"/>
                    <a:pt x="7" y="14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6"/>
                    <a:pt x="16" y="3"/>
                    <a:pt x="30" y="3"/>
                  </a:cubicBezTo>
                  <a:cubicBezTo>
                    <a:pt x="43" y="3"/>
                    <a:pt x="55" y="6"/>
                    <a:pt x="55" y="10"/>
                  </a:cubicBezTo>
                  <a:cubicBezTo>
                    <a:pt x="55" y="11"/>
                    <a:pt x="54" y="11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4"/>
                    <a:pt x="52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0" y="15"/>
                    <a:pt x="48" y="15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3" y="16"/>
                    <a:pt x="43" y="16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42" y="17"/>
                    <a:pt x="41" y="17"/>
                    <a:pt x="41" y="17"/>
                  </a:cubicBezTo>
                  <a:cubicBezTo>
                    <a:pt x="41" y="17"/>
                    <a:pt x="40" y="17"/>
                    <a:pt x="40" y="17"/>
                  </a:cubicBezTo>
                  <a:cubicBezTo>
                    <a:pt x="40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6" y="17"/>
                    <a:pt x="36" y="17"/>
                    <a:pt x="35" y="17"/>
                  </a:cubicBezTo>
                  <a:cubicBezTo>
                    <a:pt x="35" y="17"/>
                    <a:pt x="35" y="17"/>
                    <a:pt x="34" y="17"/>
                  </a:cubicBezTo>
                  <a:cubicBezTo>
                    <a:pt x="34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1" y="18"/>
                    <a:pt x="30" y="18"/>
                    <a:pt x="30" y="18"/>
                  </a:cubicBezTo>
                  <a:cubicBezTo>
                    <a:pt x="29" y="18"/>
                    <a:pt x="28" y="18"/>
                    <a:pt x="27" y="18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8"/>
                    <a:pt x="25" y="18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19" y="17"/>
                  </a:cubicBezTo>
                  <a:cubicBezTo>
                    <a:pt x="19" y="17"/>
                    <a:pt x="19" y="17"/>
                    <a:pt x="18" y="17"/>
                  </a:cubicBezTo>
                  <a:cubicBezTo>
                    <a:pt x="18" y="17"/>
                    <a:pt x="18" y="17"/>
                    <a:pt x="17" y="17"/>
                  </a:cubicBezTo>
                  <a:cubicBezTo>
                    <a:pt x="17" y="17"/>
                    <a:pt x="17" y="17"/>
                    <a:pt x="16" y="16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4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5"/>
                    <a:pt x="9" y="15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60">
              <a:extLst>
                <a:ext uri="{FF2B5EF4-FFF2-40B4-BE49-F238E27FC236}">
                  <a16:creationId xmlns:a16="http://schemas.microsoft.com/office/drawing/2014/main" id="{CAF50C67-53E2-564C-9EA5-1B02D122EE76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3863" y="4394201"/>
              <a:ext cx="676275" cy="385763"/>
            </a:xfrm>
            <a:custGeom>
              <a:avLst/>
              <a:gdLst/>
              <a:ahLst/>
              <a:cxnLst>
                <a:cxn ang="0">
                  <a:pos x="57" y="18"/>
                </a:cxn>
                <a:cxn ang="0">
                  <a:pos x="57" y="0"/>
                </a:cxn>
                <a:cxn ang="0">
                  <a:pos x="51" y="3"/>
                </a:cxn>
                <a:cxn ang="0">
                  <a:pos x="30" y="7"/>
                </a:cxn>
                <a:cxn ang="0">
                  <a:pos x="8" y="3"/>
                </a:cxn>
                <a:cxn ang="0">
                  <a:pos x="3" y="1"/>
                </a:cxn>
                <a:cxn ang="0">
                  <a:pos x="3" y="18"/>
                </a:cxn>
                <a:cxn ang="0">
                  <a:pos x="0" y="23"/>
                </a:cxn>
                <a:cxn ang="0">
                  <a:pos x="30" y="34"/>
                </a:cxn>
                <a:cxn ang="0">
                  <a:pos x="59" y="23"/>
                </a:cxn>
                <a:cxn ang="0">
                  <a:pos x="57" y="18"/>
                </a:cxn>
              </a:cxnLst>
              <a:rect l="0" t="0" r="r" b="b"/>
              <a:pathLst>
                <a:path w="59" h="34">
                  <a:moveTo>
                    <a:pt x="57" y="18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5" y="1"/>
                    <a:pt x="53" y="2"/>
                    <a:pt x="51" y="3"/>
                  </a:cubicBezTo>
                  <a:cubicBezTo>
                    <a:pt x="45" y="5"/>
                    <a:pt x="38" y="7"/>
                    <a:pt x="30" y="7"/>
                  </a:cubicBezTo>
                  <a:cubicBezTo>
                    <a:pt x="21" y="7"/>
                    <a:pt x="14" y="5"/>
                    <a:pt x="8" y="3"/>
                  </a:cubicBezTo>
                  <a:cubicBezTo>
                    <a:pt x="6" y="3"/>
                    <a:pt x="4" y="2"/>
                    <a:pt x="3" y="1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0" y="21"/>
                    <a:pt x="0" y="23"/>
                  </a:cubicBezTo>
                  <a:cubicBezTo>
                    <a:pt x="0" y="29"/>
                    <a:pt x="13" y="34"/>
                    <a:pt x="30" y="34"/>
                  </a:cubicBezTo>
                  <a:cubicBezTo>
                    <a:pt x="46" y="34"/>
                    <a:pt x="59" y="29"/>
                    <a:pt x="59" y="23"/>
                  </a:cubicBezTo>
                  <a:cubicBezTo>
                    <a:pt x="59" y="21"/>
                    <a:pt x="58" y="19"/>
                    <a:pt x="57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3" name="Freeform 64">
            <a:extLst>
              <a:ext uri="{FF2B5EF4-FFF2-40B4-BE49-F238E27FC236}">
                <a16:creationId xmlns:a16="http://schemas.microsoft.com/office/drawing/2014/main" id="{E3760012-0759-8B44-9AA5-32043AD0DE2D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4931395" y="7374668"/>
            <a:ext cx="523518" cy="426600"/>
          </a:xfrm>
          <a:custGeom>
            <a:avLst/>
            <a:gdLst/>
            <a:ahLst/>
            <a:cxnLst>
              <a:cxn ang="0">
                <a:pos x="91" y="3"/>
              </a:cxn>
              <a:cxn ang="0">
                <a:pos x="88" y="0"/>
              </a:cxn>
              <a:cxn ang="0">
                <a:pos x="62" y="16"/>
              </a:cxn>
              <a:cxn ang="0">
                <a:pos x="31" y="80"/>
              </a:cxn>
              <a:cxn ang="0">
                <a:pos x="16" y="73"/>
              </a:cxn>
              <a:cxn ang="0">
                <a:pos x="13" y="79"/>
              </a:cxn>
              <a:cxn ang="0">
                <a:pos x="33" y="88"/>
              </a:cxn>
              <a:cxn ang="0">
                <a:pos x="36" y="87"/>
              </a:cxn>
              <a:cxn ang="0">
                <a:pos x="65" y="26"/>
              </a:cxn>
              <a:cxn ang="0">
                <a:pos x="77" y="32"/>
              </a:cxn>
              <a:cxn ang="0">
                <a:pos x="81" y="26"/>
              </a:cxn>
              <a:cxn ang="0">
                <a:pos x="68" y="19"/>
              </a:cxn>
              <a:cxn ang="0">
                <a:pos x="87" y="7"/>
              </a:cxn>
              <a:cxn ang="0">
                <a:pos x="91" y="3"/>
              </a:cxn>
              <a:cxn ang="0">
                <a:pos x="16" y="34"/>
              </a:cxn>
              <a:cxn ang="0">
                <a:pos x="40" y="45"/>
              </a:cxn>
              <a:cxn ang="0">
                <a:pos x="43" y="44"/>
              </a:cxn>
              <a:cxn ang="0">
                <a:pos x="52" y="25"/>
              </a:cxn>
              <a:cxn ang="0">
                <a:pos x="51" y="22"/>
              </a:cxn>
              <a:cxn ang="0">
                <a:pos x="27" y="10"/>
              </a:cxn>
              <a:cxn ang="0">
                <a:pos x="23" y="12"/>
              </a:cxn>
              <a:cxn ang="0">
                <a:pos x="14" y="31"/>
              </a:cxn>
              <a:cxn ang="0">
                <a:pos x="16" y="34"/>
              </a:cxn>
              <a:cxn ang="0">
                <a:pos x="30" y="72"/>
              </a:cxn>
              <a:cxn ang="0">
                <a:pos x="39" y="53"/>
              </a:cxn>
              <a:cxn ang="0">
                <a:pos x="38" y="49"/>
              </a:cxn>
              <a:cxn ang="0">
                <a:pos x="13" y="38"/>
              </a:cxn>
              <a:cxn ang="0">
                <a:pos x="9" y="39"/>
              </a:cxn>
              <a:cxn ang="0">
                <a:pos x="1" y="58"/>
              </a:cxn>
              <a:cxn ang="0">
                <a:pos x="2" y="61"/>
              </a:cxn>
              <a:cxn ang="0">
                <a:pos x="27" y="73"/>
              </a:cxn>
              <a:cxn ang="0">
                <a:pos x="30" y="72"/>
              </a:cxn>
              <a:cxn ang="0">
                <a:pos x="50" y="81"/>
              </a:cxn>
              <a:cxn ang="0">
                <a:pos x="40" y="90"/>
              </a:cxn>
              <a:cxn ang="0">
                <a:pos x="50" y="100"/>
              </a:cxn>
              <a:cxn ang="0">
                <a:pos x="60" y="90"/>
              </a:cxn>
              <a:cxn ang="0">
                <a:pos x="50" y="81"/>
              </a:cxn>
            </a:cxnLst>
            <a:rect l="0" t="0" r="r" b="b"/>
            <a:pathLst>
              <a:path w="92" h="100">
                <a:moveTo>
                  <a:pt x="91" y="3"/>
                </a:moveTo>
                <a:cubicBezTo>
                  <a:pt x="91" y="0"/>
                  <a:pt x="88" y="0"/>
                  <a:pt x="88" y="0"/>
                </a:cubicBezTo>
                <a:cubicBezTo>
                  <a:pt x="69" y="0"/>
                  <a:pt x="62" y="16"/>
                  <a:pt x="62" y="16"/>
                </a:cubicBezTo>
                <a:cubicBezTo>
                  <a:pt x="31" y="80"/>
                  <a:pt x="31" y="80"/>
                  <a:pt x="31" y="80"/>
                </a:cubicBezTo>
                <a:cubicBezTo>
                  <a:pt x="16" y="73"/>
                  <a:pt x="16" y="73"/>
                  <a:pt x="16" y="73"/>
                </a:cubicBezTo>
                <a:cubicBezTo>
                  <a:pt x="13" y="79"/>
                  <a:pt x="13" y="79"/>
                  <a:pt x="13" y="79"/>
                </a:cubicBezTo>
                <a:cubicBezTo>
                  <a:pt x="33" y="88"/>
                  <a:pt x="33" y="88"/>
                  <a:pt x="33" y="88"/>
                </a:cubicBezTo>
                <a:cubicBezTo>
                  <a:pt x="36" y="89"/>
                  <a:pt x="36" y="87"/>
                  <a:pt x="36" y="87"/>
                </a:cubicBezTo>
                <a:cubicBezTo>
                  <a:pt x="65" y="26"/>
                  <a:pt x="65" y="26"/>
                  <a:pt x="65" y="26"/>
                </a:cubicBezTo>
                <a:cubicBezTo>
                  <a:pt x="77" y="32"/>
                  <a:pt x="77" y="32"/>
                  <a:pt x="77" y="32"/>
                </a:cubicBezTo>
                <a:cubicBezTo>
                  <a:pt x="81" y="26"/>
                  <a:pt x="81" y="26"/>
                  <a:pt x="81" y="26"/>
                </a:cubicBezTo>
                <a:cubicBezTo>
                  <a:pt x="68" y="19"/>
                  <a:pt x="68" y="19"/>
                  <a:pt x="68" y="19"/>
                </a:cubicBezTo>
                <a:cubicBezTo>
                  <a:pt x="74" y="7"/>
                  <a:pt x="87" y="7"/>
                  <a:pt x="87" y="7"/>
                </a:cubicBezTo>
                <a:cubicBezTo>
                  <a:pt x="92" y="7"/>
                  <a:pt x="91" y="3"/>
                  <a:pt x="91" y="3"/>
                </a:cubicBezTo>
                <a:close/>
                <a:moveTo>
                  <a:pt x="16" y="34"/>
                </a:moveTo>
                <a:cubicBezTo>
                  <a:pt x="40" y="45"/>
                  <a:pt x="40" y="45"/>
                  <a:pt x="40" y="45"/>
                </a:cubicBezTo>
                <a:cubicBezTo>
                  <a:pt x="41" y="46"/>
                  <a:pt x="43" y="45"/>
                  <a:pt x="43" y="44"/>
                </a:cubicBezTo>
                <a:cubicBezTo>
                  <a:pt x="52" y="25"/>
                  <a:pt x="52" y="25"/>
                  <a:pt x="52" y="25"/>
                </a:cubicBezTo>
                <a:cubicBezTo>
                  <a:pt x="53" y="24"/>
                  <a:pt x="52" y="22"/>
                  <a:pt x="51" y="22"/>
                </a:cubicBezTo>
                <a:cubicBezTo>
                  <a:pt x="27" y="10"/>
                  <a:pt x="27" y="10"/>
                  <a:pt x="27" y="10"/>
                </a:cubicBezTo>
                <a:cubicBezTo>
                  <a:pt x="25" y="10"/>
                  <a:pt x="24" y="10"/>
                  <a:pt x="23" y="12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2"/>
                  <a:pt x="14" y="34"/>
                  <a:pt x="16" y="34"/>
                </a:cubicBezTo>
                <a:close/>
                <a:moveTo>
                  <a:pt x="30" y="72"/>
                </a:moveTo>
                <a:cubicBezTo>
                  <a:pt x="39" y="53"/>
                  <a:pt x="39" y="53"/>
                  <a:pt x="39" y="53"/>
                </a:cubicBezTo>
                <a:cubicBezTo>
                  <a:pt x="40" y="51"/>
                  <a:pt x="39" y="50"/>
                  <a:pt x="38" y="49"/>
                </a:cubicBezTo>
                <a:cubicBezTo>
                  <a:pt x="13" y="38"/>
                  <a:pt x="13" y="38"/>
                  <a:pt x="13" y="38"/>
                </a:cubicBezTo>
                <a:cubicBezTo>
                  <a:pt x="12" y="37"/>
                  <a:pt x="10" y="38"/>
                  <a:pt x="9" y="39"/>
                </a:cubicBezTo>
                <a:cubicBezTo>
                  <a:pt x="1" y="58"/>
                  <a:pt x="1" y="58"/>
                  <a:pt x="1" y="58"/>
                </a:cubicBezTo>
                <a:cubicBezTo>
                  <a:pt x="0" y="59"/>
                  <a:pt x="1" y="61"/>
                  <a:pt x="2" y="61"/>
                </a:cubicBezTo>
                <a:cubicBezTo>
                  <a:pt x="27" y="73"/>
                  <a:pt x="27" y="73"/>
                  <a:pt x="27" y="73"/>
                </a:cubicBezTo>
                <a:cubicBezTo>
                  <a:pt x="28" y="74"/>
                  <a:pt x="29" y="73"/>
                  <a:pt x="30" y="72"/>
                </a:cubicBezTo>
                <a:close/>
                <a:moveTo>
                  <a:pt x="50" y="81"/>
                </a:moveTo>
                <a:cubicBezTo>
                  <a:pt x="45" y="81"/>
                  <a:pt x="40" y="85"/>
                  <a:pt x="40" y="90"/>
                </a:cubicBezTo>
                <a:cubicBezTo>
                  <a:pt x="40" y="96"/>
                  <a:pt x="45" y="100"/>
                  <a:pt x="50" y="100"/>
                </a:cubicBezTo>
                <a:cubicBezTo>
                  <a:pt x="55" y="100"/>
                  <a:pt x="60" y="96"/>
                  <a:pt x="60" y="90"/>
                </a:cubicBezTo>
                <a:cubicBezTo>
                  <a:pt x="60" y="85"/>
                  <a:pt x="55" y="81"/>
                  <a:pt x="50" y="8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reeform 68">
            <a:extLst>
              <a:ext uri="{FF2B5EF4-FFF2-40B4-BE49-F238E27FC236}">
                <a16:creationId xmlns:a16="http://schemas.microsoft.com/office/drawing/2014/main" id="{B364D5B0-D9AF-634C-88B6-59214470070E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5891032" y="7374668"/>
            <a:ext cx="625205" cy="426600"/>
          </a:xfrm>
          <a:custGeom>
            <a:avLst/>
            <a:gdLst/>
            <a:ahLst/>
            <a:cxnLst>
              <a:cxn ang="0">
                <a:pos x="110" y="90"/>
              </a:cxn>
              <a:cxn ang="0">
                <a:pos x="90" y="77"/>
              </a:cxn>
              <a:cxn ang="0">
                <a:pos x="54" y="90"/>
              </a:cxn>
              <a:cxn ang="0">
                <a:pos x="30" y="90"/>
              </a:cxn>
              <a:cxn ang="0">
                <a:pos x="0" y="87"/>
              </a:cxn>
              <a:cxn ang="0">
                <a:pos x="22" y="84"/>
              </a:cxn>
              <a:cxn ang="0">
                <a:pos x="30" y="2"/>
              </a:cxn>
              <a:cxn ang="0">
                <a:pos x="43" y="4"/>
              </a:cxn>
              <a:cxn ang="0">
                <a:pos x="49" y="0"/>
              </a:cxn>
              <a:cxn ang="0">
                <a:pos x="49" y="0"/>
              </a:cxn>
              <a:cxn ang="0">
                <a:pos x="87" y="45"/>
              </a:cxn>
              <a:cxn ang="0">
                <a:pos x="107" y="45"/>
              </a:cxn>
              <a:cxn ang="0">
                <a:pos x="110" y="48"/>
              </a:cxn>
              <a:cxn ang="0">
                <a:pos x="49" y="5"/>
              </a:cxn>
              <a:cxn ang="0">
                <a:pos x="48" y="6"/>
              </a:cxn>
              <a:cxn ang="0">
                <a:pos x="46" y="35"/>
              </a:cxn>
              <a:cxn ang="0">
                <a:pos x="45" y="30"/>
              </a:cxn>
              <a:cxn ang="0">
                <a:pos x="56" y="37"/>
              </a:cxn>
              <a:cxn ang="0">
                <a:pos x="52" y="41"/>
              </a:cxn>
              <a:cxn ang="0">
                <a:pos x="46" y="44"/>
              </a:cxn>
              <a:cxn ang="0">
                <a:pos x="41" y="62"/>
              </a:cxn>
              <a:cxn ang="0">
                <a:pos x="58" y="64"/>
              </a:cxn>
              <a:cxn ang="0">
                <a:pos x="61" y="45"/>
              </a:cxn>
              <a:cxn ang="0">
                <a:pos x="68" y="43"/>
              </a:cxn>
              <a:cxn ang="0">
                <a:pos x="74" y="25"/>
              </a:cxn>
              <a:cxn ang="0">
                <a:pos x="79" y="26"/>
              </a:cxn>
              <a:cxn ang="0">
                <a:pos x="82" y="45"/>
              </a:cxn>
              <a:cxn ang="0">
                <a:pos x="90" y="81"/>
              </a:cxn>
              <a:cxn ang="0">
                <a:pos x="90" y="100"/>
              </a:cxn>
              <a:cxn ang="0">
                <a:pos x="90" y="81"/>
              </a:cxn>
              <a:cxn ang="0">
                <a:pos x="33" y="91"/>
              </a:cxn>
              <a:cxn ang="0">
                <a:pos x="51" y="91"/>
              </a:cxn>
            </a:cxnLst>
            <a:rect l="0" t="0" r="r" b="b"/>
            <a:pathLst>
              <a:path w="110" h="100">
                <a:moveTo>
                  <a:pt x="110" y="48"/>
                </a:moveTo>
                <a:cubicBezTo>
                  <a:pt x="110" y="90"/>
                  <a:pt x="110" y="90"/>
                  <a:pt x="110" y="9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102" y="83"/>
                  <a:pt x="96" y="77"/>
                  <a:pt x="90" y="77"/>
                </a:cubicBezTo>
                <a:cubicBezTo>
                  <a:pt x="83" y="77"/>
                  <a:pt x="77" y="83"/>
                  <a:pt x="77" y="90"/>
                </a:cubicBezTo>
                <a:cubicBezTo>
                  <a:pt x="54" y="90"/>
                  <a:pt x="54" y="90"/>
                  <a:pt x="54" y="90"/>
                </a:cubicBezTo>
                <a:cubicBezTo>
                  <a:pt x="54" y="83"/>
                  <a:pt x="49" y="77"/>
                  <a:pt x="42" y="77"/>
                </a:cubicBezTo>
                <a:cubicBezTo>
                  <a:pt x="35" y="77"/>
                  <a:pt x="30" y="83"/>
                  <a:pt x="30" y="90"/>
                </a:cubicBezTo>
                <a:cubicBezTo>
                  <a:pt x="3" y="90"/>
                  <a:pt x="3" y="90"/>
                  <a:pt x="3" y="90"/>
                </a:cubicBezTo>
                <a:cubicBezTo>
                  <a:pt x="1" y="90"/>
                  <a:pt x="0" y="88"/>
                  <a:pt x="0" y="87"/>
                </a:cubicBezTo>
                <a:cubicBezTo>
                  <a:pt x="0" y="85"/>
                  <a:pt x="1" y="84"/>
                  <a:pt x="3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2" y="2"/>
                  <a:pt x="22" y="2"/>
                  <a:pt x="22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42"/>
                  <a:pt x="30" y="42"/>
                  <a:pt x="30" y="42"/>
                </a:cubicBezTo>
                <a:cubicBezTo>
                  <a:pt x="43" y="4"/>
                  <a:pt x="43" y="4"/>
                  <a:pt x="43" y="4"/>
                </a:cubicBezTo>
                <a:cubicBezTo>
                  <a:pt x="44" y="2"/>
                  <a:pt x="45" y="1"/>
                  <a:pt x="46" y="1"/>
                </a:cubicBezTo>
                <a:cubicBezTo>
                  <a:pt x="47" y="0"/>
                  <a:pt x="48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45"/>
                  <a:pt x="87" y="45"/>
                  <a:pt x="87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9" y="45"/>
                  <a:pt x="110" y="46"/>
                  <a:pt x="110" y="48"/>
                </a:cubicBezTo>
                <a:close/>
                <a:moveTo>
                  <a:pt x="82" y="5"/>
                </a:move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8" y="5"/>
                  <a:pt x="48" y="5"/>
                </a:cubicBezTo>
                <a:cubicBezTo>
                  <a:pt x="48" y="5"/>
                  <a:pt x="48" y="5"/>
                  <a:pt x="48" y="6"/>
                </a:cubicBezTo>
                <a:cubicBezTo>
                  <a:pt x="37" y="38"/>
                  <a:pt x="37" y="38"/>
                  <a:pt x="37" y="38"/>
                </a:cubicBezTo>
                <a:cubicBezTo>
                  <a:pt x="46" y="35"/>
                  <a:pt x="46" y="35"/>
                  <a:pt x="46" y="35"/>
                </a:cubicBezTo>
                <a:cubicBezTo>
                  <a:pt x="45" y="34"/>
                  <a:pt x="45" y="34"/>
                  <a:pt x="45" y="34"/>
                </a:cubicBezTo>
                <a:cubicBezTo>
                  <a:pt x="44" y="33"/>
                  <a:pt x="44" y="31"/>
                  <a:pt x="45" y="30"/>
                </a:cubicBezTo>
                <a:cubicBezTo>
                  <a:pt x="46" y="29"/>
                  <a:pt x="48" y="29"/>
                  <a:pt x="49" y="30"/>
                </a:cubicBezTo>
                <a:cubicBezTo>
                  <a:pt x="56" y="37"/>
                  <a:pt x="56" y="37"/>
                  <a:pt x="56" y="37"/>
                </a:cubicBezTo>
                <a:cubicBezTo>
                  <a:pt x="57" y="38"/>
                  <a:pt x="57" y="40"/>
                  <a:pt x="56" y="41"/>
                </a:cubicBezTo>
                <a:cubicBezTo>
                  <a:pt x="55" y="42"/>
                  <a:pt x="53" y="42"/>
                  <a:pt x="52" y="41"/>
                </a:cubicBezTo>
                <a:cubicBezTo>
                  <a:pt x="49" y="38"/>
                  <a:pt x="49" y="38"/>
                  <a:pt x="49" y="38"/>
                </a:cubicBezTo>
                <a:cubicBezTo>
                  <a:pt x="46" y="44"/>
                  <a:pt x="46" y="44"/>
                  <a:pt x="46" y="44"/>
                </a:cubicBezTo>
                <a:cubicBezTo>
                  <a:pt x="40" y="51"/>
                  <a:pt x="39" y="56"/>
                  <a:pt x="40" y="59"/>
                </a:cubicBezTo>
                <a:cubicBezTo>
                  <a:pt x="41" y="62"/>
                  <a:pt x="41" y="62"/>
                  <a:pt x="41" y="62"/>
                </a:cubicBezTo>
                <a:cubicBezTo>
                  <a:pt x="43" y="63"/>
                  <a:pt x="44" y="63"/>
                  <a:pt x="46" y="64"/>
                </a:cubicBezTo>
                <a:cubicBezTo>
                  <a:pt x="58" y="64"/>
                  <a:pt x="58" y="64"/>
                  <a:pt x="58" y="64"/>
                </a:cubicBezTo>
                <a:cubicBezTo>
                  <a:pt x="58" y="64"/>
                  <a:pt x="58" y="50"/>
                  <a:pt x="58" y="48"/>
                </a:cubicBezTo>
                <a:cubicBezTo>
                  <a:pt x="58" y="45"/>
                  <a:pt x="61" y="45"/>
                  <a:pt x="61" y="45"/>
                </a:cubicBezTo>
                <a:cubicBezTo>
                  <a:pt x="65" y="45"/>
                  <a:pt x="65" y="45"/>
                  <a:pt x="65" y="45"/>
                </a:cubicBezTo>
                <a:cubicBezTo>
                  <a:pt x="67" y="45"/>
                  <a:pt x="68" y="43"/>
                  <a:pt x="68" y="43"/>
                </a:cubicBezTo>
                <a:cubicBezTo>
                  <a:pt x="68" y="43"/>
                  <a:pt x="68" y="43"/>
                  <a:pt x="68" y="43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3"/>
                  <a:pt x="76" y="22"/>
                  <a:pt x="77" y="23"/>
                </a:cubicBezTo>
                <a:cubicBezTo>
                  <a:pt x="79" y="23"/>
                  <a:pt x="80" y="25"/>
                  <a:pt x="79" y="26"/>
                </a:cubicBezTo>
                <a:cubicBezTo>
                  <a:pt x="73" y="45"/>
                  <a:pt x="73" y="45"/>
                  <a:pt x="73" y="45"/>
                </a:cubicBezTo>
                <a:cubicBezTo>
                  <a:pt x="82" y="45"/>
                  <a:pt x="82" y="45"/>
                  <a:pt x="82" y="45"/>
                </a:cubicBezTo>
                <a:lnTo>
                  <a:pt x="82" y="5"/>
                </a:lnTo>
                <a:close/>
                <a:moveTo>
                  <a:pt x="90" y="81"/>
                </a:moveTo>
                <a:cubicBezTo>
                  <a:pt x="84" y="81"/>
                  <a:pt x="80" y="85"/>
                  <a:pt x="80" y="91"/>
                </a:cubicBezTo>
                <a:cubicBezTo>
                  <a:pt x="80" y="96"/>
                  <a:pt x="84" y="100"/>
                  <a:pt x="90" y="100"/>
                </a:cubicBezTo>
                <a:cubicBezTo>
                  <a:pt x="95" y="100"/>
                  <a:pt x="99" y="96"/>
                  <a:pt x="99" y="91"/>
                </a:cubicBezTo>
                <a:cubicBezTo>
                  <a:pt x="99" y="85"/>
                  <a:pt x="95" y="81"/>
                  <a:pt x="90" y="81"/>
                </a:cubicBezTo>
                <a:close/>
                <a:moveTo>
                  <a:pt x="42" y="81"/>
                </a:moveTo>
                <a:cubicBezTo>
                  <a:pt x="37" y="81"/>
                  <a:pt x="33" y="85"/>
                  <a:pt x="33" y="91"/>
                </a:cubicBezTo>
                <a:cubicBezTo>
                  <a:pt x="33" y="96"/>
                  <a:pt x="37" y="100"/>
                  <a:pt x="42" y="100"/>
                </a:cubicBezTo>
                <a:cubicBezTo>
                  <a:pt x="47" y="100"/>
                  <a:pt x="51" y="96"/>
                  <a:pt x="51" y="91"/>
                </a:cubicBezTo>
                <a:cubicBezTo>
                  <a:pt x="51" y="85"/>
                  <a:pt x="47" y="81"/>
                  <a:pt x="42" y="8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5" name="Group 519">
            <a:extLst>
              <a:ext uri="{FF2B5EF4-FFF2-40B4-BE49-F238E27FC236}">
                <a16:creationId xmlns:a16="http://schemas.microsoft.com/office/drawing/2014/main" id="{4AF66C2A-C788-414D-A29C-039913B0D6D0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6900775" y="7374668"/>
            <a:ext cx="568800" cy="426600"/>
            <a:chOff x="7858125" y="3643313"/>
            <a:chExt cx="1136650" cy="1136651"/>
          </a:xfrm>
          <a:solidFill>
            <a:schemeClr val="accent2"/>
          </a:solidFill>
        </p:grpSpPr>
        <p:sp>
          <p:nvSpPr>
            <p:cNvPr id="186" name="Freeform 72">
              <a:extLst>
                <a:ext uri="{FF2B5EF4-FFF2-40B4-BE49-F238E27FC236}">
                  <a16:creationId xmlns:a16="http://schemas.microsoft.com/office/drawing/2014/main" id="{C82978A2-31F1-1D43-BDB8-00CB7E01403B}"/>
                </a:ext>
              </a:extLst>
            </p:cNvPr>
            <p:cNvSpPr>
              <a:spLocks/>
            </p:cNvSpPr>
            <p:nvPr/>
          </p:nvSpPr>
          <p:spPr bwMode="gray">
            <a:xfrm>
              <a:off x="7858125" y="3949701"/>
              <a:ext cx="546100" cy="830263"/>
            </a:xfrm>
            <a:custGeom>
              <a:avLst/>
              <a:gdLst/>
              <a:ahLst/>
              <a:cxnLst>
                <a:cxn ang="0">
                  <a:pos x="48" y="22"/>
                </a:cxn>
                <a:cxn ang="0">
                  <a:pos x="29" y="13"/>
                </a:cxn>
                <a:cxn ang="0">
                  <a:pos x="29" y="14"/>
                </a:cxn>
                <a:cxn ang="0">
                  <a:pos x="29" y="24"/>
                </a:cxn>
                <a:cxn ang="0">
                  <a:pos x="27" y="26"/>
                </a:cxn>
                <a:cxn ang="0">
                  <a:pos x="20" y="23"/>
                </a:cxn>
                <a:cxn ang="0">
                  <a:pos x="18" y="19"/>
                </a:cxn>
                <a:cxn ang="0">
                  <a:pos x="18" y="9"/>
                </a:cxn>
                <a:cxn ang="0">
                  <a:pos x="18" y="8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0" y="49"/>
                </a:cxn>
                <a:cxn ang="0">
                  <a:pos x="1" y="51"/>
                </a:cxn>
                <a:cxn ang="0">
                  <a:pos x="48" y="73"/>
                </a:cxn>
                <a:cxn ang="0">
                  <a:pos x="48" y="73"/>
                </a:cxn>
                <a:cxn ang="0">
                  <a:pos x="48" y="22"/>
                </a:cxn>
              </a:cxnLst>
              <a:rect l="0" t="0" r="r" b="b"/>
              <a:pathLst>
                <a:path w="48" h="73">
                  <a:moveTo>
                    <a:pt x="48" y="2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6"/>
                    <a:pt x="28" y="26"/>
                    <a:pt x="27" y="2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2"/>
                    <a:pt x="18" y="21"/>
                    <a:pt x="18" y="1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6"/>
                    <a:pt x="0" y="2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lnTo>
                    <a:pt x="48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73">
              <a:extLst>
                <a:ext uri="{FF2B5EF4-FFF2-40B4-BE49-F238E27FC236}">
                  <a16:creationId xmlns:a16="http://schemas.microsoft.com/office/drawing/2014/main" id="{E71C3FF9-AE9A-264D-AFBD-189194F00784}"/>
                </a:ext>
              </a:extLst>
            </p:cNvPr>
            <p:cNvSpPr>
              <a:spLocks/>
            </p:cNvSpPr>
            <p:nvPr/>
          </p:nvSpPr>
          <p:spPr bwMode="gray">
            <a:xfrm>
              <a:off x="8210550" y="3802063"/>
              <a:ext cx="773113" cy="363538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0" y="23"/>
                </a:cxn>
                <a:cxn ang="0">
                  <a:pos x="19" y="32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7" y="8"/>
                </a:cxn>
                <a:cxn ang="0">
                  <a:pos x="50" y="0"/>
                </a:cxn>
                <a:cxn ang="0">
                  <a:pos x="1" y="22"/>
                </a:cxn>
              </a:cxnLst>
              <a:rect l="0" t="0" r="r" b="b"/>
              <a:pathLst>
                <a:path w="68" h="32">
                  <a:moveTo>
                    <a:pt x="1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9"/>
                    <a:pt x="68" y="8"/>
                    <a:pt x="67" y="8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1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74">
              <a:extLst>
                <a:ext uri="{FF2B5EF4-FFF2-40B4-BE49-F238E27FC236}">
                  <a16:creationId xmlns:a16="http://schemas.microsoft.com/office/drawing/2014/main" id="{1DD45AFB-71E2-194A-90D4-BC4DFF10C654}"/>
                </a:ext>
              </a:extLst>
            </p:cNvPr>
            <p:cNvSpPr>
              <a:spLocks/>
            </p:cNvSpPr>
            <p:nvPr/>
          </p:nvSpPr>
          <p:spPr bwMode="gray">
            <a:xfrm>
              <a:off x="8743950" y="4268788"/>
              <a:ext cx="68263" cy="136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2"/>
                </a:cxn>
                <a:cxn ang="0">
                  <a:pos x="4" y="12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6"/>
                </a:cxn>
              </a:cxnLst>
              <a:rect l="0" t="0" r="r" b="b"/>
              <a:pathLst>
                <a:path w="6" h="12">
                  <a:moveTo>
                    <a:pt x="2" y="6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75">
              <a:extLst>
                <a:ext uri="{FF2B5EF4-FFF2-40B4-BE49-F238E27FC236}">
                  <a16:creationId xmlns:a16="http://schemas.microsoft.com/office/drawing/2014/main" id="{A87B9F34-20B2-BA40-A163-0A7C0B23DD08}"/>
                </a:ext>
              </a:extLst>
            </p:cNvPr>
            <p:cNvSpPr>
              <a:spLocks/>
            </p:cNvSpPr>
            <p:nvPr/>
          </p:nvSpPr>
          <p:spPr bwMode="gray">
            <a:xfrm>
              <a:off x="7869238" y="3643313"/>
              <a:ext cx="795338" cy="363538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19" y="32"/>
                </a:cxn>
                <a:cxn ang="0">
                  <a:pos x="20" y="32"/>
                </a:cxn>
                <a:cxn ang="0">
                  <a:pos x="69" y="10"/>
                </a:cxn>
                <a:cxn ang="0">
                  <a:pos x="70" y="9"/>
                </a:cxn>
                <a:cxn ang="0">
                  <a:pos x="50" y="1"/>
                </a:cxn>
                <a:cxn ang="0">
                  <a:pos x="48" y="1"/>
                </a:cxn>
                <a:cxn ang="0">
                  <a:pos x="1" y="22"/>
                </a:cxn>
                <a:cxn ang="0">
                  <a:pos x="1" y="23"/>
                </a:cxn>
              </a:cxnLst>
              <a:rect l="0" t="0" r="r" b="b"/>
              <a:pathLst>
                <a:path w="70" h="32">
                  <a:moveTo>
                    <a:pt x="1" y="23"/>
                  </a:moveTo>
                  <a:cubicBezTo>
                    <a:pt x="19" y="32"/>
                    <a:pt x="19" y="32"/>
                    <a:pt x="19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9"/>
                    <a:pt x="70" y="9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48" y="0"/>
                    <a:pt x="48" y="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1" y="23"/>
                    <a:pt x="1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76">
              <a:extLst>
                <a:ext uri="{FF2B5EF4-FFF2-40B4-BE49-F238E27FC236}">
                  <a16:creationId xmlns:a16="http://schemas.microsoft.com/office/drawing/2014/main" id="{D5D8C485-C639-254A-9E86-4030A5B3A1C5}"/>
                </a:ext>
              </a:extLst>
            </p:cNvPr>
            <p:cNvSpPr>
              <a:spLocks/>
            </p:cNvSpPr>
            <p:nvPr/>
          </p:nvSpPr>
          <p:spPr bwMode="gray">
            <a:xfrm>
              <a:off x="8653463" y="4314826"/>
              <a:ext cx="68263" cy="134938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12"/>
                </a:cxn>
                <a:cxn ang="0">
                  <a:pos x="4" y="11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77">
              <a:extLst>
                <a:ext uri="{FF2B5EF4-FFF2-40B4-BE49-F238E27FC236}">
                  <a16:creationId xmlns:a16="http://schemas.microsoft.com/office/drawing/2014/main" id="{BAC4BF68-D413-B74A-B4D2-287FE7B6C7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48675" y="3949701"/>
              <a:ext cx="546100" cy="830263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0"/>
                </a:cxn>
                <a:cxn ang="0">
                  <a:pos x="48" y="0"/>
                </a:cxn>
                <a:cxn ang="0">
                  <a:pos x="0" y="22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47" y="51"/>
                </a:cxn>
                <a:cxn ang="0">
                  <a:pos x="48" y="49"/>
                </a:cxn>
                <a:cxn ang="0">
                  <a:pos x="48" y="26"/>
                </a:cxn>
                <a:cxn ang="0">
                  <a:pos x="48" y="23"/>
                </a:cxn>
                <a:cxn ang="0">
                  <a:pos x="48" y="2"/>
                </a:cxn>
                <a:cxn ang="0">
                  <a:pos x="36" y="45"/>
                </a:cxn>
                <a:cxn ang="0">
                  <a:pos x="14" y="54"/>
                </a:cxn>
                <a:cxn ang="0">
                  <a:pos x="13" y="54"/>
                </a:cxn>
                <a:cxn ang="0">
                  <a:pos x="13" y="32"/>
                </a:cxn>
                <a:cxn ang="0">
                  <a:pos x="14" y="30"/>
                </a:cxn>
                <a:cxn ang="0">
                  <a:pos x="36" y="20"/>
                </a:cxn>
                <a:cxn ang="0">
                  <a:pos x="37" y="21"/>
                </a:cxn>
                <a:cxn ang="0">
                  <a:pos x="37" y="43"/>
                </a:cxn>
                <a:cxn ang="0">
                  <a:pos x="36" y="45"/>
                </a:cxn>
              </a:cxnLst>
              <a:rect l="0" t="0" r="r" b="b"/>
              <a:pathLst>
                <a:path w="48" h="73">
                  <a:moveTo>
                    <a:pt x="48" y="2"/>
                  </a:moveTo>
                  <a:cubicBezTo>
                    <a:pt x="48" y="1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8" y="51"/>
                    <a:pt x="48" y="50"/>
                    <a:pt x="48" y="4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4"/>
                    <a:pt x="48" y="23"/>
                  </a:cubicBezTo>
                  <a:lnTo>
                    <a:pt x="48" y="2"/>
                  </a:lnTo>
                  <a:close/>
                  <a:moveTo>
                    <a:pt x="36" y="45"/>
                  </a:moveTo>
                  <a:cubicBezTo>
                    <a:pt x="14" y="54"/>
                    <a:pt x="14" y="54"/>
                    <a:pt x="14" y="54"/>
                  </a:cubicBezTo>
                  <a:cubicBezTo>
                    <a:pt x="14" y="55"/>
                    <a:pt x="13" y="54"/>
                    <a:pt x="13" y="54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1"/>
                    <a:pt x="14" y="30"/>
                    <a:pt x="14" y="3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7" y="44"/>
                    <a:pt x="36" y="45"/>
                    <a:pt x="36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78">
              <a:extLst>
                <a:ext uri="{FF2B5EF4-FFF2-40B4-BE49-F238E27FC236}">
                  <a16:creationId xmlns:a16="http://schemas.microsoft.com/office/drawing/2014/main" id="{9FC15EBA-EF46-EA4C-8A5A-E5FBD704659C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2350" y="4405313"/>
              <a:ext cx="182563" cy="1016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3" name="Freeform 5">
            <a:extLst>
              <a:ext uri="{FF2B5EF4-FFF2-40B4-BE49-F238E27FC236}">
                <a16:creationId xmlns:a16="http://schemas.microsoft.com/office/drawing/2014/main" id="{0342F7F0-EF05-B542-AB38-6730EE99BDD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30486" y="8107088"/>
            <a:ext cx="432468" cy="367200"/>
          </a:xfrm>
          <a:custGeom>
            <a:avLst/>
            <a:gdLst/>
            <a:ahLst/>
            <a:cxnLst>
              <a:cxn ang="0">
                <a:pos x="56" y="16"/>
              </a:cxn>
              <a:cxn ang="0">
                <a:pos x="38" y="9"/>
              </a:cxn>
              <a:cxn ang="0">
                <a:pos x="20" y="16"/>
              </a:cxn>
              <a:cxn ang="0">
                <a:pos x="9" y="27"/>
              </a:cxn>
              <a:cxn ang="0">
                <a:pos x="17" y="57"/>
              </a:cxn>
              <a:cxn ang="0">
                <a:pos x="57" y="20"/>
              </a:cxn>
              <a:cxn ang="0">
                <a:pos x="56" y="16"/>
              </a:cxn>
              <a:cxn ang="0">
                <a:pos x="22" y="65"/>
              </a:cxn>
              <a:cxn ang="0">
                <a:pos x="38" y="77"/>
              </a:cxn>
              <a:cxn ang="0">
                <a:pos x="67" y="27"/>
              </a:cxn>
              <a:cxn ang="0">
                <a:pos x="64" y="26"/>
              </a:cxn>
              <a:cxn ang="0">
                <a:pos x="22" y="65"/>
              </a:cxn>
              <a:cxn ang="0">
                <a:pos x="61" y="9"/>
              </a:cxn>
              <a:cxn ang="0">
                <a:pos x="38" y="0"/>
              </a:cxn>
              <a:cxn ang="0">
                <a:pos x="15" y="9"/>
              </a:cxn>
              <a:cxn ang="0">
                <a:pos x="1" y="22"/>
              </a:cxn>
              <a:cxn ang="0">
                <a:pos x="38" y="86"/>
              </a:cxn>
              <a:cxn ang="0">
                <a:pos x="75" y="22"/>
              </a:cxn>
              <a:cxn ang="0">
                <a:pos x="61" y="9"/>
              </a:cxn>
              <a:cxn ang="0">
                <a:pos x="39" y="78"/>
              </a:cxn>
              <a:cxn ang="0">
                <a:pos x="38" y="79"/>
              </a:cxn>
              <a:cxn ang="0">
                <a:pos x="38" y="78"/>
              </a:cxn>
              <a:cxn ang="0">
                <a:pos x="8" y="26"/>
              </a:cxn>
              <a:cxn ang="0">
                <a:pos x="8" y="25"/>
              </a:cxn>
              <a:cxn ang="0">
                <a:pos x="9" y="25"/>
              </a:cxn>
              <a:cxn ang="0">
                <a:pos x="9" y="25"/>
              </a:cxn>
              <a:cxn ang="0">
                <a:pos x="19" y="15"/>
              </a:cxn>
              <a:cxn ang="0">
                <a:pos x="19" y="14"/>
              </a:cxn>
              <a:cxn ang="0">
                <a:pos x="20" y="15"/>
              </a:cxn>
              <a:cxn ang="0">
                <a:pos x="22" y="15"/>
              </a:cxn>
              <a:cxn ang="0">
                <a:pos x="38" y="8"/>
              </a:cxn>
              <a:cxn ang="0">
                <a:pos x="38" y="7"/>
              </a:cxn>
              <a:cxn ang="0">
                <a:pos x="39" y="8"/>
              </a:cxn>
              <a:cxn ang="0">
                <a:pos x="55" y="15"/>
              </a:cxn>
              <a:cxn ang="0">
                <a:pos x="57" y="15"/>
              </a:cxn>
              <a:cxn ang="0">
                <a:pos x="58" y="14"/>
              </a:cxn>
              <a:cxn ang="0">
                <a:pos x="58" y="15"/>
              </a:cxn>
              <a:cxn ang="0">
                <a:pos x="67" y="25"/>
              </a:cxn>
              <a:cxn ang="0">
                <a:pos x="68" y="25"/>
              </a:cxn>
              <a:cxn ang="0">
                <a:pos x="69" y="25"/>
              </a:cxn>
              <a:cxn ang="0">
                <a:pos x="69" y="26"/>
              </a:cxn>
              <a:cxn ang="0">
                <a:pos x="39" y="78"/>
              </a:cxn>
            </a:cxnLst>
            <a:rect l="0" t="0" r="r" b="b"/>
            <a:pathLst>
              <a:path w="76" h="86">
                <a:moveTo>
                  <a:pt x="56" y="16"/>
                </a:moveTo>
                <a:cubicBezTo>
                  <a:pt x="53" y="17"/>
                  <a:pt x="46" y="17"/>
                  <a:pt x="38" y="9"/>
                </a:cubicBezTo>
                <a:cubicBezTo>
                  <a:pt x="30" y="17"/>
                  <a:pt x="23" y="17"/>
                  <a:pt x="20" y="16"/>
                </a:cubicBezTo>
                <a:cubicBezTo>
                  <a:pt x="20" y="24"/>
                  <a:pt x="14" y="27"/>
                  <a:pt x="9" y="27"/>
                </a:cubicBezTo>
                <a:cubicBezTo>
                  <a:pt x="9" y="40"/>
                  <a:pt x="12" y="50"/>
                  <a:pt x="17" y="57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19"/>
                  <a:pt x="56" y="18"/>
                  <a:pt x="56" y="16"/>
                </a:cubicBezTo>
                <a:close/>
                <a:moveTo>
                  <a:pt x="22" y="65"/>
                </a:moveTo>
                <a:cubicBezTo>
                  <a:pt x="29" y="73"/>
                  <a:pt x="37" y="76"/>
                  <a:pt x="38" y="77"/>
                </a:cubicBezTo>
                <a:cubicBezTo>
                  <a:pt x="41" y="76"/>
                  <a:pt x="67" y="65"/>
                  <a:pt x="67" y="27"/>
                </a:cubicBezTo>
                <a:cubicBezTo>
                  <a:pt x="66" y="27"/>
                  <a:pt x="65" y="26"/>
                  <a:pt x="64" y="26"/>
                </a:cubicBezTo>
                <a:lnTo>
                  <a:pt x="22" y="65"/>
                </a:lnTo>
                <a:close/>
                <a:moveTo>
                  <a:pt x="61" y="9"/>
                </a:moveTo>
                <a:cubicBezTo>
                  <a:pt x="61" y="9"/>
                  <a:pt x="50" y="11"/>
                  <a:pt x="38" y="0"/>
                </a:cubicBezTo>
                <a:cubicBezTo>
                  <a:pt x="26" y="11"/>
                  <a:pt x="15" y="9"/>
                  <a:pt x="15" y="9"/>
                </a:cubicBezTo>
                <a:cubicBezTo>
                  <a:pt x="15" y="23"/>
                  <a:pt x="1" y="22"/>
                  <a:pt x="1" y="22"/>
                </a:cubicBezTo>
                <a:cubicBezTo>
                  <a:pt x="0" y="74"/>
                  <a:pt x="38" y="86"/>
                  <a:pt x="38" y="86"/>
                </a:cubicBezTo>
                <a:cubicBezTo>
                  <a:pt x="38" y="86"/>
                  <a:pt x="76" y="74"/>
                  <a:pt x="75" y="22"/>
                </a:cubicBezTo>
                <a:cubicBezTo>
                  <a:pt x="75" y="22"/>
                  <a:pt x="62" y="23"/>
                  <a:pt x="61" y="9"/>
                </a:cubicBezTo>
                <a:close/>
                <a:moveTo>
                  <a:pt x="39" y="78"/>
                </a:moveTo>
                <a:cubicBezTo>
                  <a:pt x="38" y="79"/>
                  <a:pt x="38" y="79"/>
                  <a:pt x="38" y="79"/>
                </a:cubicBezTo>
                <a:cubicBezTo>
                  <a:pt x="38" y="78"/>
                  <a:pt x="38" y="78"/>
                  <a:pt x="38" y="78"/>
                </a:cubicBezTo>
                <a:cubicBezTo>
                  <a:pt x="38" y="78"/>
                  <a:pt x="7" y="68"/>
                  <a:pt x="8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2" y="25"/>
                  <a:pt x="19" y="24"/>
                  <a:pt x="19" y="15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1" y="15"/>
                  <a:pt x="22" y="15"/>
                </a:cubicBezTo>
                <a:cubicBezTo>
                  <a:pt x="25" y="15"/>
                  <a:pt x="31" y="14"/>
                  <a:pt x="38" y="8"/>
                </a:cubicBezTo>
                <a:cubicBezTo>
                  <a:pt x="38" y="7"/>
                  <a:pt x="38" y="7"/>
                  <a:pt x="38" y="7"/>
                </a:cubicBezTo>
                <a:cubicBezTo>
                  <a:pt x="39" y="8"/>
                  <a:pt x="39" y="8"/>
                  <a:pt x="39" y="8"/>
                </a:cubicBezTo>
                <a:cubicBezTo>
                  <a:pt x="46" y="14"/>
                  <a:pt x="52" y="15"/>
                  <a:pt x="55" y="15"/>
                </a:cubicBezTo>
                <a:cubicBezTo>
                  <a:pt x="56" y="15"/>
                  <a:pt x="57" y="15"/>
                  <a:pt x="57" y="15"/>
                </a:cubicBezTo>
                <a:cubicBezTo>
                  <a:pt x="58" y="14"/>
                  <a:pt x="58" y="14"/>
                  <a:pt x="58" y="14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24"/>
                  <a:pt x="65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6"/>
                  <a:pt x="69" y="26"/>
                </a:cubicBezTo>
                <a:cubicBezTo>
                  <a:pt x="70" y="68"/>
                  <a:pt x="39" y="78"/>
                  <a:pt x="39" y="7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 9">
            <a:extLst>
              <a:ext uri="{FF2B5EF4-FFF2-40B4-BE49-F238E27FC236}">
                <a16:creationId xmlns:a16="http://schemas.microsoft.com/office/drawing/2014/main" id="{54AA984C-EB36-3642-9772-E2608D96CB0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899779" y="8077388"/>
            <a:ext cx="563238" cy="426600"/>
          </a:xfrm>
          <a:custGeom>
            <a:avLst/>
            <a:gdLst/>
            <a:ahLst/>
            <a:cxnLst>
              <a:cxn ang="0">
                <a:pos x="99" y="51"/>
              </a:cxn>
              <a:cxn ang="0">
                <a:pos x="96" y="46"/>
              </a:cxn>
              <a:cxn ang="0">
                <a:pos x="56" y="3"/>
              </a:cxn>
              <a:cxn ang="0">
                <a:pos x="51" y="0"/>
              </a:cxn>
              <a:cxn ang="0">
                <a:pos x="46" y="3"/>
              </a:cxn>
              <a:cxn ang="0">
                <a:pos x="2" y="46"/>
              </a:cxn>
              <a:cxn ang="0">
                <a:pos x="0" y="51"/>
              </a:cxn>
              <a:cxn ang="0">
                <a:pos x="3" y="56"/>
              </a:cxn>
              <a:cxn ang="0">
                <a:pos x="44" y="97"/>
              </a:cxn>
              <a:cxn ang="0">
                <a:pos x="50" y="100"/>
              </a:cxn>
              <a:cxn ang="0">
                <a:pos x="55" y="97"/>
              </a:cxn>
              <a:cxn ang="0">
                <a:pos x="96" y="56"/>
              </a:cxn>
              <a:cxn ang="0">
                <a:pos x="99" y="51"/>
              </a:cxn>
              <a:cxn ang="0">
                <a:pos x="94" y="38"/>
              </a:cxn>
              <a:cxn ang="0">
                <a:pos x="73" y="42"/>
              </a:cxn>
              <a:cxn ang="0">
                <a:pos x="59" y="27"/>
              </a:cxn>
              <a:cxn ang="0">
                <a:pos x="64" y="7"/>
              </a:cxn>
              <a:cxn ang="0">
                <a:pos x="94" y="38"/>
              </a:cxn>
              <a:cxn ang="0">
                <a:pos x="49" y="73"/>
              </a:cxn>
              <a:cxn ang="0">
                <a:pos x="26" y="50"/>
              </a:cxn>
              <a:cxn ang="0">
                <a:pos x="49" y="26"/>
              </a:cxn>
              <a:cxn ang="0">
                <a:pos x="73" y="50"/>
              </a:cxn>
              <a:cxn ang="0">
                <a:pos x="49" y="73"/>
              </a:cxn>
              <a:cxn ang="0">
                <a:pos x="38" y="6"/>
              </a:cxn>
              <a:cxn ang="0">
                <a:pos x="42" y="26"/>
              </a:cxn>
              <a:cxn ang="0">
                <a:pos x="26" y="42"/>
              </a:cxn>
              <a:cxn ang="0">
                <a:pos x="5" y="38"/>
              </a:cxn>
              <a:cxn ang="0">
                <a:pos x="38" y="6"/>
              </a:cxn>
              <a:cxn ang="0">
                <a:pos x="6" y="64"/>
              </a:cxn>
              <a:cxn ang="0">
                <a:pos x="26" y="59"/>
              </a:cxn>
              <a:cxn ang="0">
                <a:pos x="40" y="73"/>
              </a:cxn>
              <a:cxn ang="0">
                <a:pos x="36" y="94"/>
              </a:cxn>
              <a:cxn ang="0">
                <a:pos x="6" y="64"/>
              </a:cxn>
              <a:cxn ang="0">
                <a:pos x="63" y="94"/>
              </a:cxn>
              <a:cxn ang="0">
                <a:pos x="58" y="73"/>
              </a:cxn>
              <a:cxn ang="0">
                <a:pos x="73" y="59"/>
              </a:cxn>
              <a:cxn ang="0">
                <a:pos x="93" y="64"/>
              </a:cxn>
              <a:cxn ang="0">
                <a:pos x="63" y="94"/>
              </a:cxn>
            </a:cxnLst>
            <a:rect l="0" t="0" r="r" b="b"/>
            <a:pathLst>
              <a:path w="99" h="100">
                <a:moveTo>
                  <a:pt x="99" y="51"/>
                </a:moveTo>
                <a:cubicBezTo>
                  <a:pt x="99" y="49"/>
                  <a:pt x="97" y="46"/>
                  <a:pt x="96" y="46"/>
                </a:cubicBezTo>
                <a:cubicBezTo>
                  <a:pt x="94" y="24"/>
                  <a:pt x="77" y="6"/>
                  <a:pt x="56" y="3"/>
                </a:cubicBezTo>
                <a:cubicBezTo>
                  <a:pt x="55" y="2"/>
                  <a:pt x="53" y="0"/>
                  <a:pt x="51" y="0"/>
                </a:cubicBezTo>
                <a:cubicBezTo>
                  <a:pt x="49" y="0"/>
                  <a:pt x="47" y="2"/>
                  <a:pt x="46" y="3"/>
                </a:cubicBezTo>
                <a:cubicBezTo>
                  <a:pt x="23" y="5"/>
                  <a:pt x="5" y="23"/>
                  <a:pt x="2" y="46"/>
                </a:cubicBezTo>
                <a:cubicBezTo>
                  <a:pt x="2" y="46"/>
                  <a:pt x="0" y="49"/>
                  <a:pt x="0" y="51"/>
                </a:cubicBezTo>
                <a:cubicBezTo>
                  <a:pt x="0" y="53"/>
                  <a:pt x="2" y="56"/>
                  <a:pt x="3" y="56"/>
                </a:cubicBezTo>
                <a:cubicBezTo>
                  <a:pt x="6" y="78"/>
                  <a:pt x="23" y="95"/>
                  <a:pt x="44" y="97"/>
                </a:cubicBezTo>
                <a:cubicBezTo>
                  <a:pt x="45" y="98"/>
                  <a:pt x="48" y="100"/>
                  <a:pt x="50" y="100"/>
                </a:cubicBezTo>
                <a:cubicBezTo>
                  <a:pt x="52" y="99"/>
                  <a:pt x="54" y="98"/>
                  <a:pt x="55" y="97"/>
                </a:cubicBezTo>
                <a:cubicBezTo>
                  <a:pt x="76" y="94"/>
                  <a:pt x="93" y="78"/>
                  <a:pt x="96" y="56"/>
                </a:cubicBezTo>
                <a:cubicBezTo>
                  <a:pt x="97" y="56"/>
                  <a:pt x="99" y="53"/>
                  <a:pt x="99" y="51"/>
                </a:cubicBezTo>
                <a:close/>
                <a:moveTo>
                  <a:pt x="94" y="38"/>
                </a:moveTo>
                <a:cubicBezTo>
                  <a:pt x="87" y="43"/>
                  <a:pt x="76" y="42"/>
                  <a:pt x="73" y="42"/>
                </a:cubicBezTo>
                <a:cubicBezTo>
                  <a:pt x="71" y="35"/>
                  <a:pt x="66" y="30"/>
                  <a:pt x="59" y="27"/>
                </a:cubicBezTo>
                <a:cubicBezTo>
                  <a:pt x="59" y="24"/>
                  <a:pt x="59" y="13"/>
                  <a:pt x="64" y="7"/>
                </a:cubicBezTo>
                <a:cubicBezTo>
                  <a:pt x="78" y="12"/>
                  <a:pt x="90" y="23"/>
                  <a:pt x="94" y="38"/>
                </a:cubicBezTo>
                <a:close/>
                <a:moveTo>
                  <a:pt x="49" y="73"/>
                </a:moveTo>
                <a:cubicBezTo>
                  <a:pt x="36" y="73"/>
                  <a:pt x="26" y="63"/>
                  <a:pt x="26" y="50"/>
                </a:cubicBezTo>
                <a:cubicBezTo>
                  <a:pt x="26" y="37"/>
                  <a:pt x="36" y="26"/>
                  <a:pt x="49" y="26"/>
                </a:cubicBezTo>
                <a:cubicBezTo>
                  <a:pt x="62" y="26"/>
                  <a:pt x="73" y="37"/>
                  <a:pt x="73" y="50"/>
                </a:cubicBezTo>
                <a:cubicBezTo>
                  <a:pt x="73" y="63"/>
                  <a:pt x="62" y="73"/>
                  <a:pt x="49" y="73"/>
                </a:cubicBezTo>
                <a:close/>
                <a:moveTo>
                  <a:pt x="38" y="6"/>
                </a:moveTo>
                <a:cubicBezTo>
                  <a:pt x="42" y="12"/>
                  <a:pt x="42" y="23"/>
                  <a:pt x="42" y="26"/>
                </a:cubicBezTo>
                <a:cubicBezTo>
                  <a:pt x="34" y="28"/>
                  <a:pt x="28" y="34"/>
                  <a:pt x="26" y="42"/>
                </a:cubicBezTo>
                <a:cubicBezTo>
                  <a:pt x="23" y="42"/>
                  <a:pt x="12" y="43"/>
                  <a:pt x="5" y="38"/>
                </a:cubicBezTo>
                <a:cubicBezTo>
                  <a:pt x="10" y="22"/>
                  <a:pt x="22" y="10"/>
                  <a:pt x="38" y="6"/>
                </a:cubicBezTo>
                <a:close/>
                <a:moveTo>
                  <a:pt x="6" y="64"/>
                </a:moveTo>
                <a:cubicBezTo>
                  <a:pt x="12" y="59"/>
                  <a:pt x="23" y="59"/>
                  <a:pt x="26" y="59"/>
                </a:cubicBezTo>
                <a:cubicBezTo>
                  <a:pt x="29" y="66"/>
                  <a:pt x="34" y="71"/>
                  <a:pt x="40" y="73"/>
                </a:cubicBezTo>
                <a:cubicBezTo>
                  <a:pt x="41" y="76"/>
                  <a:pt x="41" y="87"/>
                  <a:pt x="36" y="94"/>
                </a:cubicBezTo>
                <a:cubicBezTo>
                  <a:pt x="22" y="89"/>
                  <a:pt x="11" y="78"/>
                  <a:pt x="6" y="64"/>
                </a:cubicBezTo>
                <a:close/>
                <a:moveTo>
                  <a:pt x="63" y="94"/>
                </a:moveTo>
                <a:cubicBezTo>
                  <a:pt x="58" y="87"/>
                  <a:pt x="58" y="76"/>
                  <a:pt x="58" y="73"/>
                </a:cubicBezTo>
                <a:cubicBezTo>
                  <a:pt x="65" y="71"/>
                  <a:pt x="70" y="66"/>
                  <a:pt x="73" y="59"/>
                </a:cubicBezTo>
                <a:cubicBezTo>
                  <a:pt x="75" y="59"/>
                  <a:pt x="87" y="59"/>
                  <a:pt x="93" y="64"/>
                </a:cubicBezTo>
                <a:cubicBezTo>
                  <a:pt x="88" y="78"/>
                  <a:pt x="77" y="89"/>
                  <a:pt x="63" y="9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5" name="Group 529">
            <a:extLst>
              <a:ext uri="{FF2B5EF4-FFF2-40B4-BE49-F238E27FC236}">
                <a16:creationId xmlns:a16="http://schemas.microsoft.com/office/drawing/2014/main" id="{657AA1C3-0992-2C48-A279-B89274398E4A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2944714" y="8069288"/>
            <a:ext cx="399155" cy="442800"/>
            <a:chOff x="7643813" y="1285875"/>
            <a:chExt cx="798512" cy="1181100"/>
          </a:xfrm>
          <a:solidFill>
            <a:schemeClr val="accent2"/>
          </a:solidFill>
        </p:grpSpPr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7DDAEFF8-5A26-E947-8A5E-CE647DF08850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7643813" y="1285875"/>
              <a:ext cx="798512" cy="1181100"/>
            </a:xfrm>
            <a:custGeom>
              <a:avLst/>
              <a:gdLst/>
              <a:ahLst/>
              <a:cxnLst>
                <a:cxn ang="0">
                  <a:pos x="65" y="92"/>
                </a:cxn>
                <a:cxn ang="0">
                  <a:pos x="64" y="92"/>
                </a:cxn>
                <a:cxn ang="0">
                  <a:pos x="62" y="76"/>
                </a:cxn>
                <a:cxn ang="0">
                  <a:pos x="43" y="56"/>
                </a:cxn>
                <a:cxn ang="0">
                  <a:pos x="43" y="56"/>
                </a:cxn>
                <a:cxn ang="0">
                  <a:pos x="42" y="55"/>
                </a:cxn>
                <a:cxn ang="0">
                  <a:pos x="43" y="53"/>
                </a:cxn>
                <a:cxn ang="0">
                  <a:pos x="43" y="53"/>
                </a:cxn>
                <a:cxn ang="0">
                  <a:pos x="61" y="31"/>
                </a:cxn>
                <a:cxn ang="0">
                  <a:pos x="64" y="11"/>
                </a:cxn>
                <a:cxn ang="0">
                  <a:pos x="65" y="11"/>
                </a:cxn>
                <a:cxn ang="0">
                  <a:pos x="70" y="6"/>
                </a:cxn>
                <a:cxn ang="0">
                  <a:pos x="65" y="0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9" y="31"/>
                </a:cxn>
                <a:cxn ang="0">
                  <a:pos x="27" y="53"/>
                </a:cxn>
                <a:cxn ang="0">
                  <a:pos x="27" y="53"/>
                </a:cxn>
                <a:cxn ang="0">
                  <a:pos x="28" y="55"/>
                </a:cxn>
                <a:cxn ang="0">
                  <a:pos x="27" y="55"/>
                </a:cxn>
                <a:cxn ang="0">
                  <a:pos x="26" y="56"/>
                </a:cxn>
                <a:cxn ang="0">
                  <a:pos x="8" y="76"/>
                </a:cxn>
                <a:cxn ang="0">
                  <a:pos x="6" y="92"/>
                </a:cxn>
                <a:cxn ang="0">
                  <a:pos x="5" y="92"/>
                </a:cxn>
                <a:cxn ang="0">
                  <a:pos x="0" y="98"/>
                </a:cxn>
                <a:cxn ang="0">
                  <a:pos x="5" y="104"/>
                </a:cxn>
                <a:cxn ang="0">
                  <a:pos x="65" y="104"/>
                </a:cxn>
                <a:cxn ang="0">
                  <a:pos x="70" y="98"/>
                </a:cxn>
                <a:cxn ang="0">
                  <a:pos x="65" y="92"/>
                </a:cxn>
                <a:cxn ang="0">
                  <a:pos x="11" y="77"/>
                </a:cxn>
                <a:cxn ang="0">
                  <a:pos x="28" y="59"/>
                </a:cxn>
                <a:cxn ang="0">
                  <a:pos x="29" y="58"/>
                </a:cxn>
                <a:cxn ang="0">
                  <a:pos x="31" y="55"/>
                </a:cxn>
                <a:cxn ang="0">
                  <a:pos x="29" y="51"/>
                </a:cxn>
                <a:cxn ang="0">
                  <a:pos x="29" y="50"/>
                </a:cxn>
                <a:cxn ang="0">
                  <a:pos x="12" y="29"/>
                </a:cxn>
                <a:cxn ang="0">
                  <a:pos x="9" y="11"/>
                </a:cxn>
                <a:cxn ang="0">
                  <a:pos x="61" y="11"/>
                </a:cxn>
                <a:cxn ang="0">
                  <a:pos x="58" y="29"/>
                </a:cxn>
                <a:cxn ang="0">
                  <a:pos x="41" y="50"/>
                </a:cxn>
                <a:cxn ang="0">
                  <a:pos x="41" y="51"/>
                </a:cxn>
                <a:cxn ang="0">
                  <a:pos x="39" y="55"/>
                </a:cxn>
                <a:cxn ang="0">
                  <a:pos x="41" y="58"/>
                </a:cxn>
                <a:cxn ang="0">
                  <a:pos x="42" y="59"/>
                </a:cxn>
                <a:cxn ang="0">
                  <a:pos x="59" y="77"/>
                </a:cxn>
                <a:cxn ang="0">
                  <a:pos x="62" y="92"/>
                </a:cxn>
                <a:cxn ang="0">
                  <a:pos x="55" y="92"/>
                </a:cxn>
                <a:cxn ang="0">
                  <a:pos x="35" y="66"/>
                </a:cxn>
                <a:cxn ang="0">
                  <a:pos x="15" y="92"/>
                </a:cxn>
                <a:cxn ang="0">
                  <a:pos x="8" y="92"/>
                </a:cxn>
                <a:cxn ang="0">
                  <a:pos x="11" y="77"/>
                </a:cxn>
              </a:cxnLst>
              <a:rect l="0" t="0" r="r" b="b"/>
              <a:pathLst>
                <a:path w="70" h="104">
                  <a:moveTo>
                    <a:pt x="65" y="92"/>
                  </a:moveTo>
                  <a:cubicBezTo>
                    <a:pt x="64" y="92"/>
                    <a:pt x="64" y="92"/>
                    <a:pt x="64" y="92"/>
                  </a:cubicBezTo>
                  <a:cubicBezTo>
                    <a:pt x="65" y="89"/>
                    <a:pt x="64" y="83"/>
                    <a:pt x="62" y="76"/>
                  </a:cubicBezTo>
                  <a:cubicBezTo>
                    <a:pt x="58" y="65"/>
                    <a:pt x="47" y="58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5"/>
                    <a:pt x="42" y="55"/>
                    <a:pt x="42" y="55"/>
                  </a:cubicBezTo>
                  <a:cubicBezTo>
                    <a:pt x="42" y="54"/>
                    <a:pt x="43" y="54"/>
                    <a:pt x="43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52" y="43"/>
                    <a:pt x="58" y="36"/>
                    <a:pt x="61" y="31"/>
                  </a:cubicBezTo>
                  <a:cubicBezTo>
                    <a:pt x="64" y="25"/>
                    <a:pt x="64" y="16"/>
                    <a:pt x="64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8" y="11"/>
                    <a:pt x="70" y="9"/>
                    <a:pt x="70" y="6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6"/>
                    <a:pt x="6" y="25"/>
                    <a:pt x="9" y="31"/>
                  </a:cubicBezTo>
                  <a:cubicBezTo>
                    <a:pt x="12" y="36"/>
                    <a:pt x="18" y="43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4"/>
                    <a:pt x="28" y="54"/>
                    <a:pt x="28" y="55"/>
                  </a:cubicBezTo>
                  <a:cubicBezTo>
                    <a:pt x="28" y="55"/>
                    <a:pt x="27" y="55"/>
                    <a:pt x="27" y="55"/>
                  </a:cubicBezTo>
                  <a:cubicBezTo>
                    <a:pt x="27" y="56"/>
                    <a:pt x="27" y="56"/>
                    <a:pt x="26" y="56"/>
                  </a:cubicBezTo>
                  <a:cubicBezTo>
                    <a:pt x="23" y="58"/>
                    <a:pt x="12" y="65"/>
                    <a:pt x="8" y="76"/>
                  </a:cubicBezTo>
                  <a:cubicBezTo>
                    <a:pt x="6" y="83"/>
                    <a:pt x="5" y="89"/>
                    <a:pt x="6" y="92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2" y="92"/>
                    <a:pt x="0" y="95"/>
                    <a:pt x="0" y="98"/>
                  </a:cubicBezTo>
                  <a:cubicBezTo>
                    <a:pt x="0" y="101"/>
                    <a:pt x="2" y="104"/>
                    <a:pt x="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8" y="104"/>
                    <a:pt x="70" y="101"/>
                    <a:pt x="70" y="98"/>
                  </a:cubicBezTo>
                  <a:cubicBezTo>
                    <a:pt x="70" y="95"/>
                    <a:pt x="68" y="92"/>
                    <a:pt x="65" y="92"/>
                  </a:cubicBezTo>
                  <a:close/>
                  <a:moveTo>
                    <a:pt x="11" y="77"/>
                  </a:moveTo>
                  <a:cubicBezTo>
                    <a:pt x="13" y="70"/>
                    <a:pt x="19" y="64"/>
                    <a:pt x="28" y="59"/>
                  </a:cubicBezTo>
                  <a:cubicBezTo>
                    <a:pt x="28" y="59"/>
                    <a:pt x="29" y="58"/>
                    <a:pt x="29" y="58"/>
                  </a:cubicBezTo>
                  <a:cubicBezTo>
                    <a:pt x="30" y="58"/>
                    <a:pt x="30" y="56"/>
                    <a:pt x="31" y="55"/>
                  </a:cubicBezTo>
                  <a:cubicBezTo>
                    <a:pt x="31" y="54"/>
                    <a:pt x="30" y="52"/>
                    <a:pt x="29" y="51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18" y="39"/>
                    <a:pt x="13" y="32"/>
                    <a:pt x="12" y="29"/>
                  </a:cubicBezTo>
                  <a:cubicBezTo>
                    <a:pt x="9" y="24"/>
                    <a:pt x="9" y="16"/>
                    <a:pt x="9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6"/>
                    <a:pt x="61" y="24"/>
                    <a:pt x="58" y="29"/>
                  </a:cubicBezTo>
                  <a:cubicBezTo>
                    <a:pt x="57" y="32"/>
                    <a:pt x="52" y="39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39" y="54"/>
                    <a:pt x="39" y="55"/>
                  </a:cubicBezTo>
                  <a:cubicBezTo>
                    <a:pt x="40" y="56"/>
                    <a:pt x="40" y="58"/>
                    <a:pt x="41" y="58"/>
                  </a:cubicBezTo>
                  <a:cubicBezTo>
                    <a:pt x="41" y="58"/>
                    <a:pt x="42" y="59"/>
                    <a:pt x="42" y="59"/>
                  </a:cubicBezTo>
                  <a:cubicBezTo>
                    <a:pt x="51" y="64"/>
                    <a:pt x="57" y="70"/>
                    <a:pt x="59" y="77"/>
                  </a:cubicBezTo>
                  <a:cubicBezTo>
                    <a:pt x="61" y="84"/>
                    <a:pt x="62" y="89"/>
                    <a:pt x="62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4" y="71"/>
                    <a:pt x="37" y="66"/>
                    <a:pt x="35" y="66"/>
                  </a:cubicBezTo>
                  <a:cubicBezTo>
                    <a:pt x="20" y="68"/>
                    <a:pt x="16" y="85"/>
                    <a:pt x="15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89"/>
                    <a:pt x="9" y="84"/>
                    <a:pt x="11" y="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074ADE6C-C0CA-5D48-B67D-18969DBD3E1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883525" y="1638300"/>
              <a:ext cx="330200" cy="180975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0" y="1"/>
                </a:cxn>
                <a:cxn ang="0">
                  <a:pos x="14" y="16"/>
                </a:cxn>
                <a:cxn ang="0">
                  <a:pos x="26" y="1"/>
                </a:cxn>
              </a:cxnLst>
              <a:rect l="0" t="0" r="r" b="b"/>
              <a:pathLst>
                <a:path w="29" h="16">
                  <a:moveTo>
                    <a:pt x="26" y="1"/>
                  </a:moveTo>
                  <a:cubicBezTo>
                    <a:pt x="25" y="1"/>
                    <a:pt x="0" y="0"/>
                    <a:pt x="0" y="1"/>
                  </a:cubicBezTo>
                  <a:cubicBezTo>
                    <a:pt x="0" y="9"/>
                    <a:pt x="14" y="16"/>
                    <a:pt x="14" y="16"/>
                  </a:cubicBezTo>
                  <a:cubicBezTo>
                    <a:pt x="23" y="10"/>
                    <a:pt x="29" y="2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Freeform 18">
            <a:extLst>
              <a:ext uri="{FF2B5EF4-FFF2-40B4-BE49-F238E27FC236}">
                <a16:creationId xmlns:a16="http://schemas.microsoft.com/office/drawing/2014/main" id="{020D7D4E-EB83-B542-B6FD-A2786E530025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3973051" y="8080088"/>
            <a:ext cx="387338" cy="421200"/>
          </a:xfrm>
          <a:custGeom>
            <a:avLst/>
            <a:gdLst/>
            <a:ahLst/>
            <a:cxnLst>
              <a:cxn ang="0">
                <a:pos x="67" y="93"/>
              </a:cxn>
              <a:cxn ang="0">
                <a:pos x="44" y="41"/>
              </a:cxn>
              <a:cxn ang="0">
                <a:pos x="44" y="9"/>
              </a:cxn>
              <a:cxn ang="0">
                <a:pos x="44" y="5"/>
              </a:cxn>
              <a:cxn ang="0">
                <a:pos x="46" y="3"/>
              </a:cxn>
              <a:cxn ang="0">
                <a:pos x="44" y="0"/>
              </a:cxn>
              <a:cxn ang="0">
                <a:pos x="24" y="0"/>
              </a:cxn>
              <a:cxn ang="0">
                <a:pos x="22" y="3"/>
              </a:cxn>
              <a:cxn ang="0">
                <a:pos x="24" y="5"/>
              </a:cxn>
              <a:cxn ang="0">
                <a:pos x="24" y="9"/>
              </a:cxn>
              <a:cxn ang="0">
                <a:pos x="24" y="41"/>
              </a:cxn>
              <a:cxn ang="0">
                <a:pos x="1" y="93"/>
              </a:cxn>
              <a:cxn ang="0">
                <a:pos x="5" y="99"/>
              </a:cxn>
              <a:cxn ang="0">
                <a:pos x="63" y="99"/>
              </a:cxn>
              <a:cxn ang="0">
                <a:pos x="67" y="93"/>
              </a:cxn>
              <a:cxn ang="0">
                <a:pos x="32" y="60"/>
              </a:cxn>
              <a:cxn ang="0">
                <a:pos x="34" y="57"/>
              </a:cxn>
              <a:cxn ang="0">
                <a:pos x="45" y="57"/>
              </a:cxn>
              <a:cxn ang="0">
                <a:pos x="47" y="60"/>
              </a:cxn>
              <a:cxn ang="0">
                <a:pos x="45" y="62"/>
              </a:cxn>
              <a:cxn ang="0">
                <a:pos x="34" y="62"/>
              </a:cxn>
              <a:cxn ang="0">
                <a:pos x="32" y="60"/>
              </a:cxn>
              <a:cxn ang="0">
                <a:pos x="36" y="67"/>
              </a:cxn>
              <a:cxn ang="0">
                <a:pos x="38" y="65"/>
              </a:cxn>
              <a:cxn ang="0">
                <a:pos x="48" y="65"/>
              </a:cxn>
              <a:cxn ang="0">
                <a:pos x="50" y="67"/>
              </a:cxn>
              <a:cxn ang="0">
                <a:pos x="48" y="69"/>
              </a:cxn>
              <a:cxn ang="0">
                <a:pos x="38" y="69"/>
              </a:cxn>
              <a:cxn ang="0">
                <a:pos x="36" y="67"/>
              </a:cxn>
              <a:cxn ang="0">
                <a:pos x="52" y="77"/>
              </a:cxn>
              <a:cxn ang="0">
                <a:pos x="41" y="77"/>
              </a:cxn>
              <a:cxn ang="0">
                <a:pos x="39" y="75"/>
              </a:cxn>
              <a:cxn ang="0">
                <a:pos x="41" y="73"/>
              </a:cxn>
              <a:cxn ang="0">
                <a:pos x="52" y="73"/>
              </a:cxn>
              <a:cxn ang="0">
                <a:pos x="54" y="75"/>
              </a:cxn>
              <a:cxn ang="0">
                <a:pos x="52" y="77"/>
              </a:cxn>
            </a:cxnLst>
            <a:rect l="0" t="0" r="r" b="b"/>
            <a:pathLst>
              <a:path w="68" h="99">
                <a:moveTo>
                  <a:pt x="67" y="93"/>
                </a:moveTo>
                <a:cubicBezTo>
                  <a:pt x="44" y="41"/>
                  <a:pt x="44" y="41"/>
                  <a:pt x="44" y="41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7"/>
                  <a:pt x="44" y="5"/>
                  <a:pt x="44" y="5"/>
                </a:cubicBezTo>
                <a:cubicBezTo>
                  <a:pt x="44" y="5"/>
                  <a:pt x="45" y="4"/>
                  <a:pt x="46" y="3"/>
                </a:cubicBezTo>
                <a:cubicBezTo>
                  <a:pt x="47" y="1"/>
                  <a:pt x="46" y="0"/>
                  <a:pt x="4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1" y="1"/>
                  <a:pt x="22" y="3"/>
                </a:cubicBezTo>
                <a:cubicBezTo>
                  <a:pt x="23" y="4"/>
                  <a:pt x="24" y="5"/>
                  <a:pt x="24" y="5"/>
                </a:cubicBezTo>
                <a:cubicBezTo>
                  <a:pt x="24" y="5"/>
                  <a:pt x="24" y="7"/>
                  <a:pt x="24" y="9"/>
                </a:cubicBezTo>
                <a:cubicBezTo>
                  <a:pt x="24" y="41"/>
                  <a:pt x="24" y="41"/>
                  <a:pt x="24" y="41"/>
                </a:cubicBezTo>
                <a:cubicBezTo>
                  <a:pt x="1" y="93"/>
                  <a:pt x="1" y="93"/>
                  <a:pt x="1" y="93"/>
                </a:cubicBezTo>
                <a:cubicBezTo>
                  <a:pt x="0" y="97"/>
                  <a:pt x="1" y="99"/>
                  <a:pt x="5" y="99"/>
                </a:cubicBezTo>
                <a:cubicBezTo>
                  <a:pt x="63" y="99"/>
                  <a:pt x="63" y="99"/>
                  <a:pt x="63" y="99"/>
                </a:cubicBezTo>
                <a:cubicBezTo>
                  <a:pt x="66" y="99"/>
                  <a:pt x="68" y="97"/>
                  <a:pt x="67" y="93"/>
                </a:cubicBezTo>
                <a:close/>
                <a:moveTo>
                  <a:pt x="32" y="60"/>
                </a:moveTo>
                <a:cubicBezTo>
                  <a:pt x="32" y="58"/>
                  <a:pt x="33" y="57"/>
                  <a:pt x="34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7"/>
                  <a:pt x="47" y="58"/>
                  <a:pt x="47" y="60"/>
                </a:cubicBezTo>
                <a:cubicBezTo>
                  <a:pt x="47" y="61"/>
                  <a:pt x="46" y="62"/>
                  <a:pt x="45" y="62"/>
                </a:cubicBezTo>
                <a:cubicBezTo>
                  <a:pt x="34" y="62"/>
                  <a:pt x="34" y="62"/>
                  <a:pt x="34" y="62"/>
                </a:cubicBezTo>
                <a:cubicBezTo>
                  <a:pt x="33" y="62"/>
                  <a:pt x="32" y="61"/>
                  <a:pt x="32" y="60"/>
                </a:cubicBezTo>
                <a:close/>
                <a:moveTo>
                  <a:pt x="36" y="67"/>
                </a:moveTo>
                <a:cubicBezTo>
                  <a:pt x="36" y="66"/>
                  <a:pt x="37" y="65"/>
                  <a:pt x="38" y="65"/>
                </a:cubicBezTo>
                <a:cubicBezTo>
                  <a:pt x="48" y="65"/>
                  <a:pt x="48" y="65"/>
                  <a:pt x="48" y="65"/>
                </a:cubicBezTo>
                <a:cubicBezTo>
                  <a:pt x="49" y="65"/>
                  <a:pt x="50" y="66"/>
                  <a:pt x="50" y="67"/>
                </a:cubicBezTo>
                <a:cubicBezTo>
                  <a:pt x="50" y="68"/>
                  <a:pt x="49" y="69"/>
                  <a:pt x="4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37" y="69"/>
                  <a:pt x="36" y="68"/>
                  <a:pt x="36" y="67"/>
                </a:cubicBezTo>
                <a:close/>
                <a:moveTo>
                  <a:pt x="52" y="77"/>
                </a:moveTo>
                <a:cubicBezTo>
                  <a:pt x="41" y="77"/>
                  <a:pt x="41" y="77"/>
                  <a:pt x="41" y="77"/>
                </a:cubicBezTo>
                <a:cubicBezTo>
                  <a:pt x="40" y="77"/>
                  <a:pt x="39" y="76"/>
                  <a:pt x="39" y="75"/>
                </a:cubicBezTo>
                <a:cubicBezTo>
                  <a:pt x="39" y="74"/>
                  <a:pt x="40" y="73"/>
                  <a:pt x="41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3" y="73"/>
                  <a:pt x="54" y="74"/>
                  <a:pt x="54" y="75"/>
                </a:cubicBezTo>
                <a:cubicBezTo>
                  <a:pt x="54" y="76"/>
                  <a:pt x="53" y="77"/>
                  <a:pt x="52" y="77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eform 22">
            <a:extLst>
              <a:ext uri="{FF2B5EF4-FFF2-40B4-BE49-F238E27FC236}">
                <a16:creationId xmlns:a16="http://schemas.microsoft.com/office/drawing/2014/main" id="{22A4E48A-744D-2B43-B684-9B62BADE3E40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980359" y="8061188"/>
            <a:ext cx="338504" cy="459000"/>
          </a:xfrm>
          <a:custGeom>
            <a:avLst/>
            <a:gdLst/>
            <a:ahLst/>
            <a:cxnLst>
              <a:cxn ang="0">
                <a:pos x="28" y="88"/>
              </a:cxn>
              <a:cxn ang="0">
                <a:pos x="37" y="79"/>
              </a:cxn>
              <a:cxn ang="0">
                <a:pos x="55" y="79"/>
              </a:cxn>
              <a:cxn ang="0">
                <a:pos x="59" y="74"/>
              </a:cxn>
              <a:cxn ang="0">
                <a:pos x="28" y="74"/>
              </a:cxn>
              <a:cxn ang="0">
                <a:pos x="23" y="70"/>
              </a:cxn>
              <a:cxn ang="0">
                <a:pos x="23" y="70"/>
              </a:cxn>
              <a:cxn ang="0">
                <a:pos x="28" y="49"/>
              </a:cxn>
              <a:cxn ang="0">
                <a:pos x="28" y="49"/>
              </a:cxn>
              <a:cxn ang="0">
                <a:pos x="29" y="48"/>
              </a:cxn>
              <a:cxn ang="0">
                <a:pos x="28" y="49"/>
              </a:cxn>
              <a:cxn ang="0">
                <a:pos x="33" y="45"/>
              </a:cxn>
              <a:cxn ang="0">
                <a:pos x="40" y="45"/>
              </a:cxn>
              <a:cxn ang="0">
                <a:pos x="40" y="51"/>
              </a:cxn>
              <a:cxn ang="0">
                <a:pos x="40" y="51"/>
              </a:cxn>
              <a:cxn ang="0">
                <a:pos x="40" y="57"/>
              </a:cxn>
              <a:cxn ang="0">
                <a:pos x="40" y="57"/>
              </a:cxn>
              <a:cxn ang="0">
                <a:pos x="40" y="57"/>
              </a:cxn>
              <a:cxn ang="0">
                <a:pos x="40" y="57"/>
              </a:cxn>
              <a:cxn ang="0">
                <a:pos x="41" y="58"/>
              </a:cxn>
              <a:cxn ang="0">
                <a:pos x="41" y="58"/>
              </a:cxn>
              <a:cxn ang="0">
                <a:pos x="42" y="58"/>
              </a:cxn>
              <a:cxn ang="0">
                <a:pos x="42" y="60"/>
              </a:cxn>
              <a:cxn ang="0">
                <a:pos x="44" y="63"/>
              </a:cxn>
              <a:cxn ang="0">
                <a:pos x="47" y="63"/>
              </a:cxn>
              <a:cxn ang="0">
                <a:pos x="49" y="60"/>
              </a:cxn>
              <a:cxn ang="0">
                <a:pos x="49" y="58"/>
              </a:cxn>
              <a:cxn ang="0">
                <a:pos x="51" y="58"/>
              </a:cxn>
              <a:cxn ang="0">
                <a:pos x="51" y="58"/>
              </a:cxn>
              <a:cxn ang="0">
                <a:pos x="52" y="57"/>
              </a:cxn>
              <a:cxn ang="0">
                <a:pos x="52" y="57"/>
              </a:cxn>
              <a:cxn ang="0">
                <a:pos x="52" y="57"/>
              </a:cxn>
              <a:cxn ang="0">
                <a:pos x="52" y="57"/>
              </a:cxn>
              <a:cxn ang="0">
                <a:pos x="52" y="47"/>
              </a:cxn>
              <a:cxn ang="0">
                <a:pos x="52" y="47"/>
              </a:cxn>
              <a:cxn ang="0">
                <a:pos x="52" y="23"/>
              </a:cxn>
              <a:cxn ang="0">
                <a:pos x="50" y="20"/>
              </a:cxn>
              <a:cxn ang="0">
                <a:pos x="50" y="9"/>
              </a:cxn>
              <a:cxn ang="0">
                <a:pos x="52" y="7"/>
              </a:cxn>
              <a:cxn ang="0">
                <a:pos x="52" y="0"/>
              </a:cxn>
              <a:cxn ang="0">
                <a:pos x="39" y="0"/>
              </a:cxn>
              <a:cxn ang="0">
                <a:pos x="39" y="7"/>
              </a:cxn>
              <a:cxn ang="0">
                <a:pos x="41" y="9"/>
              </a:cxn>
              <a:cxn ang="0">
                <a:pos x="41" y="20"/>
              </a:cxn>
              <a:cxn ang="0">
                <a:pos x="40" y="23"/>
              </a:cxn>
              <a:cxn ang="0">
                <a:pos x="40" y="25"/>
              </a:cxn>
              <a:cxn ang="0">
                <a:pos x="28" y="25"/>
              </a:cxn>
              <a:cxn ang="0">
                <a:pos x="13" y="79"/>
              </a:cxn>
              <a:cxn ang="0">
                <a:pos x="13" y="79"/>
              </a:cxn>
              <a:cxn ang="0">
                <a:pos x="13" y="79"/>
              </a:cxn>
              <a:cxn ang="0">
                <a:pos x="13" y="79"/>
              </a:cxn>
              <a:cxn ang="0">
                <a:pos x="13" y="79"/>
              </a:cxn>
              <a:cxn ang="0">
                <a:pos x="9" y="108"/>
              </a:cxn>
              <a:cxn ang="0">
                <a:pos x="59" y="108"/>
              </a:cxn>
              <a:cxn ang="0">
                <a:pos x="59" y="98"/>
              </a:cxn>
              <a:cxn ang="0">
                <a:pos x="36" y="98"/>
              </a:cxn>
              <a:cxn ang="0">
                <a:pos x="28" y="88"/>
              </a:cxn>
              <a:cxn ang="0">
                <a:pos x="37" y="28"/>
              </a:cxn>
              <a:cxn ang="0">
                <a:pos x="40" y="31"/>
              </a:cxn>
              <a:cxn ang="0">
                <a:pos x="37" y="34"/>
              </a:cxn>
              <a:cxn ang="0">
                <a:pos x="33" y="31"/>
              </a:cxn>
              <a:cxn ang="0">
                <a:pos x="37" y="28"/>
              </a:cxn>
            </a:cxnLst>
            <a:rect l="0" t="0" r="r" b="b"/>
            <a:pathLst>
              <a:path w="59" h="108">
                <a:moveTo>
                  <a:pt x="28" y="88"/>
                </a:moveTo>
                <a:cubicBezTo>
                  <a:pt x="28" y="88"/>
                  <a:pt x="27" y="79"/>
                  <a:pt x="37" y="79"/>
                </a:cubicBezTo>
                <a:cubicBezTo>
                  <a:pt x="55" y="79"/>
                  <a:pt x="55" y="79"/>
                  <a:pt x="55" y="79"/>
                </a:cubicBezTo>
                <a:cubicBezTo>
                  <a:pt x="59" y="79"/>
                  <a:pt x="59" y="74"/>
                  <a:pt x="59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4" y="74"/>
                  <a:pt x="23" y="70"/>
                </a:cubicBezTo>
                <a:cubicBezTo>
                  <a:pt x="23" y="70"/>
                  <a:pt x="23" y="70"/>
                  <a:pt x="23" y="70"/>
                </a:cubicBezTo>
                <a:cubicBezTo>
                  <a:pt x="23" y="64"/>
                  <a:pt x="25" y="56"/>
                  <a:pt x="28" y="49"/>
                </a:cubicBezTo>
                <a:cubicBezTo>
                  <a:pt x="28" y="49"/>
                  <a:pt x="28" y="49"/>
                  <a:pt x="28" y="49"/>
                </a:cubicBezTo>
                <a:cubicBezTo>
                  <a:pt x="29" y="48"/>
                  <a:pt x="29" y="48"/>
                  <a:pt x="29" y="48"/>
                </a:cubicBezTo>
                <a:cubicBezTo>
                  <a:pt x="28" y="48"/>
                  <a:pt x="28" y="49"/>
                  <a:pt x="28" y="49"/>
                </a:cubicBezTo>
                <a:cubicBezTo>
                  <a:pt x="29" y="47"/>
                  <a:pt x="31" y="45"/>
                  <a:pt x="33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8"/>
                  <a:pt x="40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62"/>
                  <a:pt x="43" y="63"/>
                  <a:pt x="44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8" y="63"/>
                  <a:pt x="49" y="62"/>
                  <a:pt x="49" y="60"/>
                </a:cubicBezTo>
                <a:cubicBezTo>
                  <a:pt x="49" y="58"/>
                  <a:pt x="49" y="58"/>
                  <a:pt x="49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8"/>
                  <a:pt x="52" y="58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47"/>
                  <a:pt x="52" y="47"/>
                  <a:pt x="52" y="47"/>
                </a:cubicBezTo>
                <a:cubicBezTo>
                  <a:pt x="52" y="47"/>
                  <a:pt x="52" y="47"/>
                  <a:pt x="52" y="47"/>
                </a:cubicBezTo>
                <a:cubicBezTo>
                  <a:pt x="52" y="23"/>
                  <a:pt x="52" y="23"/>
                  <a:pt x="52" y="23"/>
                </a:cubicBezTo>
                <a:cubicBezTo>
                  <a:pt x="52" y="22"/>
                  <a:pt x="51" y="21"/>
                  <a:pt x="50" y="20"/>
                </a:cubicBezTo>
                <a:cubicBezTo>
                  <a:pt x="50" y="9"/>
                  <a:pt x="50" y="9"/>
                  <a:pt x="50" y="9"/>
                </a:cubicBezTo>
                <a:cubicBezTo>
                  <a:pt x="51" y="9"/>
                  <a:pt x="52" y="8"/>
                  <a:pt x="52" y="7"/>
                </a:cubicBezTo>
                <a:cubicBezTo>
                  <a:pt x="52" y="0"/>
                  <a:pt x="52" y="0"/>
                  <a:pt x="52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8"/>
                  <a:pt x="40" y="9"/>
                  <a:pt x="41" y="9"/>
                </a:cubicBezTo>
                <a:cubicBezTo>
                  <a:pt x="41" y="20"/>
                  <a:pt x="41" y="20"/>
                  <a:pt x="41" y="20"/>
                </a:cubicBezTo>
                <a:cubicBezTo>
                  <a:pt x="40" y="21"/>
                  <a:pt x="40" y="22"/>
                  <a:pt x="40" y="23"/>
                </a:cubicBezTo>
                <a:cubicBezTo>
                  <a:pt x="40" y="25"/>
                  <a:pt x="40" y="25"/>
                  <a:pt x="40" y="25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5"/>
                  <a:pt x="0" y="64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8" y="89"/>
                  <a:pt x="5" y="101"/>
                  <a:pt x="9" y="108"/>
                </a:cubicBezTo>
                <a:cubicBezTo>
                  <a:pt x="59" y="108"/>
                  <a:pt x="59" y="108"/>
                  <a:pt x="59" y="108"/>
                </a:cubicBezTo>
                <a:cubicBezTo>
                  <a:pt x="59" y="98"/>
                  <a:pt x="59" y="98"/>
                  <a:pt x="59" y="98"/>
                </a:cubicBezTo>
                <a:cubicBezTo>
                  <a:pt x="36" y="98"/>
                  <a:pt x="36" y="98"/>
                  <a:pt x="36" y="98"/>
                </a:cubicBezTo>
                <a:cubicBezTo>
                  <a:pt x="36" y="98"/>
                  <a:pt x="28" y="97"/>
                  <a:pt x="28" y="88"/>
                </a:cubicBezTo>
                <a:close/>
                <a:moveTo>
                  <a:pt x="37" y="28"/>
                </a:moveTo>
                <a:cubicBezTo>
                  <a:pt x="38" y="28"/>
                  <a:pt x="40" y="29"/>
                  <a:pt x="40" y="31"/>
                </a:cubicBezTo>
                <a:cubicBezTo>
                  <a:pt x="40" y="33"/>
                  <a:pt x="38" y="34"/>
                  <a:pt x="37" y="34"/>
                </a:cubicBezTo>
                <a:cubicBezTo>
                  <a:pt x="35" y="34"/>
                  <a:pt x="33" y="33"/>
                  <a:pt x="33" y="31"/>
                </a:cubicBezTo>
                <a:cubicBezTo>
                  <a:pt x="33" y="29"/>
                  <a:pt x="35" y="28"/>
                  <a:pt x="37" y="2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Freeform 26">
            <a:extLst>
              <a:ext uri="{FF2B5EF4-FFF2-40B4-BE49-F238E27FC236}">
                <a16:creationId xmlns:a16="http://schemas.microsoft.com/office/drawing/2014/main" id="{AC1E1CC9-7FD3-8C46-82E1-DCE051EDF19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005699" y="8039588"/>
            <a:ext cx="354263" cy="502200"/>
          </a:xfrm>
          <a:custGeom>
            <a:avLst/>
            <a:gdLst/>
            <a:ahLst/>
            <a:cxnLst>
              <a:cxn ang="0">
                <a:pos x="46" y="91"/>
              </a:cxn>
              <a:cxn ang="0">
                <a:pos x="42" y="99"/>
              </a:cxn>
              <a:cxn ang="0">
                <a:pos x="28" y="95"/>
              </a:cxn>
              <a:cxn ang="0">
                <a:pos x="41" y="89"/>
              </a:cxn>
              <a:cxn ang="0">
                <a:pos x="47" y="86"/>
              </a:cxn>
              <a:cxn ang="0">
                <a:pos x="62" y="58"/>
              </a:cxn>
              <a:cxn ang="0">
                <a:pos x="48" y="30"/>
              </a:cxn>
              <a:cxn ang="0">
                <a:pos x="42" y="36"/>
              </a:cxn>
              <a:cxn ang="0">
                <a:pos x="29" y="32"/>
              </a:cxn>
              <a:cxn ang="0">
                <a:pos x="54" y="20"/>
              </a:cxn>
              <a:cxn ang="0">
                <a:pos x="54" y="0"/>
              </a:cxn>
              <a:cxn ang="0">
                <a:pos x="4" y="0"/>
              </a:cxn>
              <a:cxn ang="0">
                <a:pos x="0" y="0"/>
              </a:cxn>
              <a:cxn ang="0">
                <a:pos x="14" y="25"/>
              </a:cxn>
              <a:cxn ang="0">
                <a:pos x="25" y="21"/>
              </a:cxn>
              <a:cxn ang="0">
                <a:pos x="41" y="19"/>
              </a:cxn>
              <a:cxn ang="0">
                <a:pos x="34" y="23"/>
              </a:cxn>
              <a:cxn ang="0">
                <a:pos x="8" y="35"/>
              </a:cxn>
              <a:cxn ang="0">
                <a:pos x="8" y="81"/>
              </a:cxn>
              <a:cxn ang="0">
                <a:pos x="26" y="82"/>
              </a:cxn>
              <a:cxn ang="0">
                <a:pos x="42" y="79"/>
              </a:cxn>
              <a:cxn ang="0">
                <a:pos x="20" y="89"/>
              </a:cxn>
              <a:cxn ang="0">
                <a:pos x="20" y="89"/>
              </a:cxn>
              <a:cxn ang="0">
                <a:pos x="9" y="97"/>
              </a:cxn>
              <a:cxn ang="0">
                <a:pos x="8" y="118"/>
              </a:cxn>
              <a:cxn ang="0">
                <a:pos x="56" y="118"/>
              </a:cxn>
              <a:cxn ang="0">
                <a:pos x="62" y="118"/>
              </a:cxn>
              <a:cxn ang="0">
                <a:pos x="13" y="12"/>
              </a:cxn>
              <a:cxn ang="0">
                <a:pos x="52" y="7"/>
              </a:cxn>
              <a:cxn ang="0">
                <a:pos x="13" y="12"/>
              </a:cxn>
              <a:cxn ang="0">
                <a:pos x="50" y="44"/>
              </a:cxn>
              <a:cxn ang="0">
                <a:pos x="10" y="48"/>
              </a:cxn>
              <a:cxn ang="0">
                <a:pos x="8" y="60"/>
              </a:cxn>
              <a:cxn ang="0">
                <a:pos x="8" y="55"/>
              </a:cxn>
              <a:cxn ang="0">
                <a:pos x="54" y="58"/>
              </a:cxn>
              <a:cxn ang="0">
                <a:pos x="8" y="60"/>
              </a:cxn>
              <a:cxn ang="0">
                <a:pos x="10" y="67"/>
              </a:cxn>
              <a:cxn ang="0">
                <a:pos x="50" y="72"/>
              </a:cxn>
              <a:cxn ang="0">
                <a:pos x="10" y="111"/>
              </a:cxn>
              <a:cxn ang="0">
                <a:pos x="50" y="106"/>
              </a:cxn>
              <a:cxn ang="0">
                <a:pos x="10" y="111"/>
              </a:cxn>
            </a:cxnLst>
            <a:rect l="0" t="0" r="r" b="b"/>
            <a:pathLst>
              <a:path w="62" h="118">
                <a:moveTo>
                  <a:pt x="54" y="97"/>
                </a:moveTo>
                <a:cubicBezTo>
                  <a:pt x="51" y="95"/>
                  <a:pt x="50" y="94"/>
                  <a:pt x="46" y="91"/>
                </a:cubicBezTo>
                <a:cubicBezTo>
                  <a:pt x="42" y="94"/>
                  <a:pt x="39" y="95"/>
                  <a:pt x="36" y="96"/>
                </a:cubicBezTo>
                <a:cubicBezTo>
                  <a:pt x="39" y="97"/>
                  <a:pt x="40" y="97"/>
                  <a:pt x="42" y="99"/>
                </a:cubicBezTo>
                <a:cubicBezTo>
                  <a:pt x="20" y="99"/>
                  <a:pt x="20" y="99"/>
                  <a:pt x="20" y="99"/>
                </a:cubicBezTo>
                <a:cubicBezTo>
                  <a:pt x="22" y="97"/>
                  <a:pt x="25" y="96"/>
                  <a:pt x="28" y="95"/>
                </a:cubicBezTo>
                <a:cubicBezTo>
                  <a:pt x="33" y="93"/>
                  <a:pt x="36" y="92"/>
                  <a:pt x="41" y="89"/>
                </a:cubicBezTo>
                <a:cubicBezTo>
                  <a:pt x="41" y="89"/>
                  <a:pt x="41" y="89"/>
                  <a:pt x="41" y="89"/>
                </a:cubicBezTo>
                <a:cubicBezTo>
                  <a:pt x="42" y="89"/>
                  <a:pt x="42" y="89"/>
                  <a:pt x="43" y="88"/>
                </a:cubicBezTo>
                <a:cubicBezTo>
                  <a:pt x="44" y="88"/>
                  <a:pt x="45" y="87"/>
                  <a:pt x="47" y="86"/>
                </a:cubicBezTo>
                <a:cubicBezTo>
                  <a:pt x="49" y="84"/>
                  <a:pt x="52" y="83"/>
                  <a:pt x="53" y="81"/>
                </a:cubicBezTo>
                <a:cubicBezTo>
                  <a:pt x="59" y="75"/>
                  <a:pt x="62" y="67"/>
                  <a:pt x="62" y="58"/>
                </a:cubicBezTo>
                <a:cubicBezTo>
                  <a:pt x="62" y="49"/>
                  <a:pt x="59" y="41"/>
                  <a:pt x="53" y="35"/>
                </a:cubicBezTo>
                <a:cubicBezTo>
                  <a:pt x="53" y="34"/>
                  <a:pt x="51" y="32"/>
                  <a:pt x="48" y="30"/>
                </a:cubicBezTo>
                <a:cubicBezTo>
                  <a:pt x="43" y="32"/>
                  <a:pt x="41" y="33"/>
                  <a:pt x="37" y="34"/>
                </a:cubicBezTo>
                <a:cubicBezTo>
                  <a:pt x="40" y="35"/>
                  <a:pt x="42" y="36"/>
                  <a:pt x="42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3" y="35"/>
                  <a:pt x="26" y="34"/>
                  <a:pt x="29" y="32"/>
                </a:cubicBezTo>
                <a:cubicBezTo>
                  <a:pt x="35" y="30"/>
                  <a:pt x="38" y="30"/>
                  <a:pt x="44" y="27"/>
                </a:cubicBezTo>
                <a:cubicBezTo>
                  <a:pt x="48" y="25"/>
                  <a:pt x="51" y="23"/>
                  <a:pt x="54" y="20"/>
                </a:cubicBezTo>
                <a:cubicBezTo>
                  <a:pt x="59" y="15"/>
                  <a:pt x="62" y="8"/>
                  <a:pt x="62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8"/>
                  <a:pt x="4" y="15"/>
                  <a:pt x="9" y="20"/>
                </a:cubicBezTo>
                <a:cubicBezTo>
                  <a:pt x="11" y="23"/>
                  <a:pt x="11" y="23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7" y="24"/>
                  <a:pt x="25" y="21"/>
                  <a:pt x="25" y="21"/>
                </a:cubicBezTo>
                <a:cubicBezTo>
                  <a:pt x="23" y="20"/>
                  <a:pt x="23" y="20"/>
                  <a:pt x="21" y="19"/>
                </a:cubicBezTo>
                <a:cubicBezTo>
                  <a:pt x="41" y="19"/>
                  <a:pt x="41" y="19"/>
                  <a:pt x="41" y="19"/>
                </a:cubicBezTo>
                <a:cubicBezTo>
                  <a:pt x="39" y="20"/>
                  <a:pt x="36" y="22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22" y="26"/>
                  <a:pt x="20" y="27"/>
                  <a:pt x="15" y="30"/>
                </a:cubicBezTo>
                <a:cubicBezTo>
                  <a:pt x="13" y="31"/>
                  <a:pt x="10" y="33"/>
                  <a:pt x="8" y="35"/>
                </a:cubicBezTo>
                <a:cubicBezTo>
                  <a:pt x="3" y="41"/>
                  <a:pt x="0" y="49"/>
                  <a:pt x="0" y="58"/>
                </a:cubicBezTo>
                <a:cubicBezTo>
                  <a:pt x="0" y="67"/>
                  <a:pt x="3" y="75"/>
                  <a:pt x="8" y="81"/>
                </a:cubicBezTo>
                <a:cubicBezTo>
                  <a:pt x="11" y="84"/>
                  <a:pt x="12" y="85"/>
                  <a:pt x="16" y="87"/>
                </a:cubicBezTo>
                <a:cubicBezTo>
                  <a:pt x="19" y="85"/>
                  <a:pt x="21" y="84"/>
                  <a:pt x="26" y="82"/>
                </a:cubicBezTo>
                <a:cubicBezTo>
                  <a:pt x="22" y="81"/>
                  <a:pt x="22" y="81"/>
                  <a:pt x="20" y="79"/>
                </a:cubicBezTo>
                <a:cubicBezTo>
                  <a:pt x="42" y="79"/>
                  <a:pt x="42" y="79"/>
                  <a:pt x="42" y="79"/>
                </a:cubicBezTo>
                <a:cubicBezTo>
                  <a:pt x="40" y="81"/>
                  <a:pt x="37" y="82"/>
                  <a:pt x="34" y="83"/>
                </a:cubicBezTo>
                <a:cubicBezTo>
                  <a:pt x="27" y="86"/>
                  <a:pt x="24" y="88"/>
                  <a:pt x="20" y="89"/>
                </a:cubicBezTo>
                <a:cubicBezTo>
                  <a:pt x="20" y="89"/>
                  <a:pt x="20" y="89"/>
                  <a:pt x="20" y="89"/>
                </a:cubicBezTo>
                <a:cubicBezTo>
                  <a:pt x="20" y="89"/>
                  <a:pt x="20" y="89"/>
                  <a:pt x="20" y="89"/>
                </a:cubicBezTo>
                <a:cubicBezTo>
                  <a:pt x="18" y="90"/>
                  <a:pt x="17" y="91"/>
                  <a:pt x="15" y="92"/>
                </a:cubicBezTo>
                <a:cubicBezTo>
                  <a:pt x="12" y="94"/>
                  <a:pt x="10" y="95"/>
                  <a:pt x="9" y="97"/>
                </a:cubicBezTo>
                <a:cubicBezTo>
                  <a:pt x="4" y="103"/>
                  <a:pt x="1" y="110"/>
                  <a:pt x="0" y="118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18"/>
                  <a:pt x="8" y="118"/>
                  <a:pt x="8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62" y="118"/>
                  <a:pt x="62" y="118"/>
                  <a:pt x="62" y="118"/>
                </a:cubicBezTo>
                <a:cubicBezTo>
                  <a:pt x="62" y="110"/>
                  <a:pt x="59" y="103"/>
                  <a:pt x="54" y="97"/>
                </a:cubicBezTo>
                <a:close/>
                <a:moveTo>
                  <a:pt x="13" y="12"/>
                </a:moveTo>
                <a:cubicBezTo>
                  <a:pt x="12" y="10"/>
                  <a:pt x="11" y="9"/>
                  <a:pt x="10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51" y="9"/>
                  <a:pt x="51" y="10"/>
                  <a:pt x="50" y="12"/>
                </a:cubicBezTo>
                <a:lnTo>
                  <a:pt x="13" y="12"/>
                </a:lnTo>
                <a:close/>
                <a:moveTo>
                  <a:pt x="12" y="44"/>
                </a:moveTo>
                <a:cubicBezTo>
                  <a:pt x="50" y="44"/>
                  <a:pt x="50" y="44"/>
                  <a:pt x="50" y="44"/>
                </a:cubicBezTo>
                <a:cubicBezTo>
                  <a:pt x="51" y="45"/>
                  <a:pt x="51" y="47"/>
                  <a:pt x="52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47"/>
                  <a:pt x="11" y="45"/>
                  <a:pt x="12" y="44"/>
                </a:cubicBezTo>
                <a:close/>
                <a:moveTo>
                  <a:pt x="8" y="60"/>
                </a:moveTo>
                <a:cubicBezTo>
                  <a:pt x="8" y="59"/>
                  <a:pt x="8" y="59"/>
                  <a:pt x="8" y="58"/>
                </a:cubicBezTo>
                <a:cubicBezTo>
                  <a:pt x="8" y="57"/>
                  <a:pt x="8" y="56"/>
                  <a:pt x="8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6"/>
                  <a:pt x="54" y="57"/>
                  <a:pt x="54" y="58"/>
                </a:cubicBezTo>
                <a:cubicBezTo>
                  <a:pt x="54" y="59"/>
                  <a:pt x="54" y="59"/>
                  <a:pt x="54" y="60"/>
                </a:cubicBezTo>
                <a:lnTo>
                  <a:pt x="8" y="60"/>
                </a:lnTo>
                <a:close/>
                <a:moveTo>
                  <a:pt x="12" y="72"/>
                </a:moveTo>
                <a:cubicBezTo>
                  <a:pt x="11" y="71"/>
                  <a:pt x="10" y="69"/>
                  <a:pt x="10" y="67"/>
                </a:cubicBezTo>
                <a:cubicBezTo>
                  <a:pt x="52" y="67"/>
                  <a:pt x="52" y="67"/>
                  <a:pt x="52" y="67"/>
                </a:cubicBezTo>
                <a:cubicBezTo>
                  <a:pt x="51" y="69"/>
                  <a:pt x="51" y="71"/>
                  <a:pt x="50" y="72"/>
                </a:cubicBezTo>
                <a:lnTo>
                  <a:pt x="12" y="72"/>
                </a:lnTo>
                <a:close/>
                <a:moveTo>
                  <a:pt x="10" y="111"/>
                </a:moveTo>
                <a:cubicBezTo>
                  <a:pt x="11" y="109"/>
                  <a:pt x="11" y="107"/>
                  <a:pt x="12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1" y="107"/>
                  <a:pt x="52" y="109"/>
                  <a:pt x="52" y="111"/>
                </a:cubicBezTo>
                <a:lnTo>
                  <a:pt x="10" y="11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 30">
            <a:extLst>
              <a:ext uri="{FF2B5EF4-FFF2-40B4-BE49-F238E27FC236}">
                <a16:creationId xmlns:a16="http://schemas.microsoft.com/office/drawing/2014/main" id="{9F32F187-A30F-C543-96EA-488C381E59D7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6996304" y="8115188"/>
            <a:ext cx="327122" cy="351000"/>
          </a:xfrm>
          <a:custGeom>
            <a:avLst/>
            <a:gdLst/>
            <a:ahLst/>
            <a:cxnLst>
              <a:cxn ang="0">
                <a:pos x="51" y="8"/>
              </a:cxn>
              <a:cxn ang="0">
                <a:pos x="47" y="20"/>
              </a:cxn>
              <a:cxn ang="0">
                <a:pos x="11" y="20"/>
              </a:cxn>
              <a:cxn ang="0">
                <a:pos x="6" y="8"/>
              </a:cxn>
              <a:cxn ang="0">
                <a:pos x="0" y="14"/>
              </a:cxn>
              <a:cxn ang="0">
                <a:pos x="0" y="76"/>
              </a:cxn>
              <a:cxn ang="0">
                <a:pos x="6" y="82"/>
              </a:cxn>
              <a:cxn ang="0">
                <a:pos x="51" y="82"/>
              </a:cxn>
              <a:cxn ang="0">
                <a:pos x="57" y="76"/>
              </a:cxn>
              <a:cxn ang="0">
                <a:pos x="57" y="14"/>
              </a:cxn>
              <a:cxn ang="0">
                <a:pos x="51" y="8"/>
              </a:cxn>
              <a:cxn ang="0">
                <a:pos x="43" y="16"/>
              </a:cxn>
              <a:cxn ang="0">
                <a:pos x="47" y="8"/>
              </a:cxn>
              <a:cxn ang="0">
                <a:pos x="38" y="8"/>
              </a:cxn>
              <a:cxn ang="0">
                <a:pos x="35" y="0"/>
              </a:cxn>
              <a:cxn ang="0">
                <a:pos x="22" y="0"/>
              </a:cxn>
              <a:cxn ang="0">
                <a:pos x="19" y="8"/>
              </a:cxn>
              <a:cxn ang="0">
                <a:pos x="10" y="8"/>
              </a:cxn>
              <a:cxn ang="0">
                <a:pos x="14" y="16"/>
              </a:cxn>
              <a:cxn ang="0">
                <a:pos x="43" y="16"/>
              </a:cxn>
            </a:cxnLst>
            <a:rect l="0" t="0" r="r" b="b"/>
            <a:pathLst>
              <a:path w="57" h="82">
                <a:moveTo>
                  <a:pt x="51" y="8"/>
                </a:moveTo>
                <a:cubicBezTo>
                  <a:pt x="47" y="20"/>
                  <a:pt x="47" y="20"/>
                  <a:pt x="47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6" y="8"/>
                  <a:pt x="6" y="8"/>
                  <a:pt x="6" y="8"/>
                </a:cubicBezTo>
                <a:cubicBezTo>
                  <a:pt x="2" y="8"/>
                  <a:pt x="0" y="11"/>
                  <a:pt x="0" y="14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9"/>
                  <a:pt x="2" y="82"/>
                  <a:pt x="6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55" y="82"/>
                  <a:pt x="57" y="79"/>
                  <a:pt x="57" y="76"/>
                </a:cubicBezTo>
                <a:cubicBezTo>
                  <a:pt x="57" y="14"/>
                  <a:pt x="57" y="14"/>
                  <a:pt x="57" y="14"/>
                </a:cubicBezTo>
                <a:cubicBezTo>
                  <a:pt x="57" y="11"/>
                  <a:pt x="55" y="8"/>
                  <a:pt x="51" y="8"/>
                </a:cubicBezTo>
                <a:close/>
                <a:moveTo>
                  <a:pt x="43" y="16"/>
                </a:moveTo>
                <a:cubicBezTo>
                  <a:pt x="47" y="8"/>
                  <a:pt x="47" y="8"/>
                  <a:pt x="47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35" y="0"/>
                  <a:pt x="35" y="0"/>
                  <a:pt x="35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9" y="8"/>
                  <a:pt x="19" y="8"/>
                  <a:pt x="1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4" y="16"/>
                  <a:pt x="14" y="16"/>
                  <a:pt x="14" y="16"/>
                </a:cubicBezTo>
                <a:lnTo>
                  <a:pt x="43" y="1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 34">
            <a:extLst>
              <a:ext uri="{FF2B5EF4-FFF2-40B4-BE49-F238E27FC236}">
                <a16:creationId xmlns:a16="http://schemas.microsoft.com/office/drawing/2014/main" id="{61502AEB-4EF6-FA4B-B08F-B4D5153FE37A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7902206" y="8077388"/>
            <a:ext cx="568800" cy="426600"/>
          </a:xfrm>
          <a:custGeom>
            <a:avLst/>
            <a:gdLst/>
            <a:ahLst/>
            <a:cxnLst>
              <a:cxn ang="0">
                <a:pos x="93" y="7"/>
              </a:cxn>
              <a:cxn ang="0">
                <a:pos x="76" y="0"/>
              </a:cxn>
              <a:cxn ang="0">
                <a:pos x="60" y="6"/>
              </a:cxn>
              <a:cxn ang="0">
                <a:pos x="6" y="60"/>
              </a:cxn>
              <a:cxn ang="0">
                <a:pos x="0" y="76"/>
              </a:cxn>
              <a:cxn ang="0">
                <a:pos x="7" y="93"/>
              </a:cxn>
              <a:cxn ang="0">
                <a:pos x="24" y="100"/>
              </a:cxn>
              <a:cxn ang="0">
                <a:pos x="24" y="100"/>
              </a:cxn>
              <a:cxn ang="0">
                <a:pos x="40" y="93"/>
              </a:cxn>
              <a:cxn ang="0">
                <a:pos x="93" y="40"/>
              </a:cxn>
              <a:cxn ang="0">
                <a:pos x="100" y="24"/>
              </a:cxn>
              <a:cxn ang="0">
                <a:pos x="93" y="7"/>
              </a:cxn>
              <a:cxn ang="0">
                <a:pos x="15" y="63"/>
              </a:cxn>
              <a:cxn ang="0">
                <a:pos x="12" y="86"/>
              </a:cxn>
              <a:cxn ang="0">
                <a:pos x="14" y="89"/>
              </a:cxn>
              <a:cxn ang="0">
                <a:pos x="12" y="88"/>
              </a:cxn>
              <a:cxn ang="0">
                <a:pos x="11" y="86"/>
              </a:cxn>
              <a:cxn ang="0">
                <a:pos x="8" y="82"/>
              </a:cxn>
              <a:cxn ang="0">
                <a:pos x="7" y="79"/>
              </a:cxn>
              <a:cxn ang="0">
                <a:pos x="7" y="74"/>
              </a:cxn>
              <a:cxn ang="0">
                <a:pos x="8" y="68"/>
              </a:cxn>
              <a:cxn ang="0">
                <a:pos x="11" y="64"/>
              </a:cxn>
              <a:cxn ang="0">
                <a:pos x="11" y="63"/>
              </a:cxn>
              <a:cxn ang="0">
                <a:pos x="22" y="53"/>
              </a:cxn>
              <a:cxn ang="0">
                <a:pos x="15" y="63"/>
              </a:cxn>
              <a:cxn ang="0">
                <a:pos x="89" y="38"/>
              </a:cxn>
              <a:cxn ang="0">
                <a:pos x="63" y="63"/>
              </a:cxn>
              <a:cxn ang="0">
                <a:pos x="36" y="37"/>
              </a:cxn>
              <a:cxn ang="0">
                <a:pos x="62" y="11"/>
              </a:cxn>
              <a:cxn ang="0">
                <a:pos x="76" y="6"/>
              </a:cxn>
              <a:cxn ang="0">
                <a:pos x="90" y="11"/>
              </a:cxn>
              <a:cxn ang="0">
                <a:pos x="94" y="24"/>
              </a:cxn>
              <a:cxn ang="0">
                <a:pos x="89" y="38"/>
              </a:cxn>
            </a:cxnLst>
            <a:rect l="0" t="0" r="r" b="b"/>
            <a:pathLst>
              <a:path w="100" h="100">
                <a:moveTo>
                  <a:pt x="93" y="7"/>
                </a:moveTo>
                <a:cubicBezTo>
                  <a:pt x="88" y="3"/>
                  <a:pt x="82" y="0"/>
                  <a:pt x="76" y="0"/>
                </a:cubicBezTo>
                <a:cubicBezTo>
                  <a:pt x="70" y="0"/>
                  <a:pt x="64" y="2"/>
                  <a:pt x="60" y="6"/>
                </a:cubicBezTo>
                <a:cubicBezTo>
                  <a:pt x="6" y="60"/>
                  <a:pt x="6" y="60"/>
                  <a:pt x="6" y="60"/>
                </a:cubicBezTo>
                <a:cubicBezTo>
                  <a:pt x="2" y="64"/>
                  <a:pt x="0" y="70"/>
                  <a:pt x="0" y="76"/>
                </a:cubicBezTo>
                <a:cubicBezTo>
                  <a:pt x="0" y="82"/>
                  <a:pt x="2" y="88"/>
                  <a:pt x="7" y="93"/>
                </a:cubicBezTo>
                <a:cubicBezTo>
                  <a:pt x="12" y="97"/>
                  <a:pt x="18" y="100"/>
                  <a:pt x="24" y="100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30" y="100"/>
                  <a:pt x="35" y="98"/>
                  <a:pt x="40" y="93"/>
                </a:cubicBezTo>
                <a:cubicBezTo>
                  <a:pt x="93" y="40"/>
                  <a:pt x="93" y="40"/>
                  <a:pt x="93" y="40"/>
                </a:cubicBezTo>
                <a:cubicBezTo>
                  <a:pt x="98" y="36"/>
                  <a:pt x="100" y="30"/>
                  <a:pt x="100" y="24"/>
                </a:cubicBezTo>
                <a:cubicBezTo>
                  <a:pt x="100" y="18"/>
                  <a:pt x="97" y="12"/>
                  <a:pt x="93" y="7"/>
                </a:cubicBezTo>
                <a:close/>
                <a:moveTo>
                  <a:pt x="15" y="63"/>
                </a:moveTo>
                <a:cubicBezTo>
                  <a:pt x="11" y="70"/>
                  <a:pt x="8" y="79"/>
                  <a:pt x="12" y="86"/>
                </a:cubicBezTo>
                <a:cubicBezTo>
                  <a:pt x="13" y="87"/>
                  <a:pt x="14" y="89"/>
                  <a:pt x="14" y="89"/>
                </a:cubicBezTo>
                <a:cubicBezTo>
                  <a:pt x="13" y="88"/>
                  <a:pt x="13" y="88"/>
                  <a:pt x="12" y="88"/>
                </a:cubicBezTo>
                <a:cubicBezTo>
                  <a:pt x="12" y="87"/>
                  <a:pt x="12" y="87"/>
                  <a:pt x="11" y="86"/>
                </a:cubicBezTo>
                <a:cubicBezTo>
                  <a:pt x="10" y="85"/>
                  <a:pt x="9" y="83"/>
                  <a:pt x="8" y="82"/>
                </a:cubicBezTo>
                <a:cubicBezTo>
                  <a:pt x="8" y="81"/>
                  <a:pt x="8" y="80"/>
                  <a:pt x="7" y="79"/>
                </a:cubicBezTo>
                <a:cubicBezTo>
                  <a:pt x="7" y="77"/>
                  <a:pt x="7" y="76"/>
                  <a:pt x="7" y="74"/>
                </a:cubicBezTo>
                <a:cubicBezTo>
                  <a:pt x="7" y="72"/>
                  <a:pt x="7" y="70"/>
                  <a:pt x="8" y="68"/>
                </a:cubicBezTo>
                <a:cubicBezTo>
                  <a:pt x="9" y="67"/>
                  <a:pt x="10" y="65"/>
                  <a:pt x="11" y="64"/>
                </a:cubicBezTo>
                <a:cubicBezTo>
                  <a:pt x="11" y="63"/>
                  <a:pt x="11" y="63"/>
                  <a:pt x="11" y="63"/>
                </a:cubicBezTo>
                <a:cubicBezTo>
                  <a:pt x="22" y="53"/>
                  <a:pt x="22" y="53"/>
                  <a:pt x="22" y="53"/>
                </a:cubicBezTo>
                <a:lnTo>
                  <a:pt x="15" y="63"/>
                </a:lnTo>
                <a:close/>
                <a:moveTo>
                  <a:pt x="89" y="38"/>
                </a:moveTo>
                <a:cubicBezTo>
                  <a:pt x="85" y="42"/>
                  <a:pt x="63" y="63"/>
                  <a:pt x="63" y="63"/>
                </a:cubicBezTo>
                <a:cubicBezTo>
                  <a:pt x="36" y="37"/>
                  <a:pt x="36" y="37"/>
                  <a:pt x="36" y="37"/>
                </a:cubicBezTo>
                <a:cubicBezTo>
                  <a:pt x="62" y="11"/>
                  <a:pt x="62" y="11"/>
                  <a:pt x="62" y="11"/>
                </a:cubicBezTo>
                <a:cubicBezTo>
                  <a:pt x="67" y="7"/>
                  <a:pt x="71" y="6"/>
                  <a:pt x="76" y="6"/>
                </a:cubicBezTo>
                <a:cubicBezTo>
                  <a:pt x="81" y="6"/>
                  <a:pt x="86" y="7"/>
                  <a:pt x="90" y="11"/>
                </a:cubicBezTo>
                <a:cubicBezTo>
                  <a:pt x="94" y="15"/>
                  <a:pt x="94" y="19"/>
                  <a:pt x="94" y="24"/>
                </a:cubicBezTo>
                <a:cubicBezTo>
                  <a:pt x="94" y="29"/>
                  <a:pt x="93" y="34"/>
                  <a:pt x="89" y="3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3" name="Group 537">
            <a:extLst>
              <a:ext uri="{FF2B5EF4-FFF2-40B4-BE49-F238E27FC236}">
                <a16:creationId xmlns:a16="http://schemas.microsoft.com/office/drawing/2014/main" id="{261D19C5-2942-A746-A40C-B43B4F303766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891636" y="8248043"/>
            <a:ext cx="648000" cy="85325"/>
            <a:chOff x="7429500" y="3311525"/>
            <a:chExt cx="1338263" cy="234950"/>
          </a:xfrm>
          <a:solidFill>
            <a:schemeClr val="accent2"/>
          </a:solidFill>
        </p:grpSpPr>
        <p:sp>
          <p:nvSpPr>
            <p:cNvPr id="204" name="Rectangle 38">
              <a:extLst>
                <a:ext uri="{FF2B5EF4-FFF2-40B4-BE49-F238E27FC236}">
                  <a16:creationId xmlns:a16="http://schemas.microsoft.com/office/drawing/2014/main" id="{1C055EEC-7077-3847-AFA4-1F98D0CA6D47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7519988" y="3381375"/>
              <a:ext cx="90488" cy="95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39">
              <a:extLst>
                <a:ext uri="{FF2B5EF4-FFF2-40B4-BE49-F238E27FC236}">
                  <a16:creationId xmlns:a16="http://schemas.microsoft.com/office/drawing/2014/main" id="{CE9CD65D-07A1-5A47-8B5F-861D9CDB53E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29500" y="3311525"/>
              <a:ext cx="57150" cy="2349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9"/>
                </a:cxn>
                <a:cxn ang="0">
                  <a:pos x="1" y="20"/>
                </a:cxn>
                <a:cxn ang="0">
                  <a:pos x="4" y="20"/>
                </a:cxn>
                <a:cxn ang="0">
                  <a:pos x="5" y="19"/>
                </a:cxn>
                <a:cxn ang="0">
                  <a:pos x="5" y="1"/>
                </a:cxn>
                <a:cxn ang="0">
                  <a:pos x="4" y="0"/>
                </a:cxn>
              </a:cxnLst>
              <a:rect l="0" t="0" r="r" b="b"/>
              <a:pathLst>
                <a:path w="5" h="20">
                  <a:moveTo>
                    <a:pt x="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1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40">
              <a:extLst>
                <a:ext uri="{FF2B5EF4-FFF2-40B4-BE49-F238E27FC236}">
                  <a16:creationId xmlns:a16="http://schemas.microsoft.com/office/drawing/2014/main" id="{27AA46C3-2F5D-7B41-AACA-6B9183A8FE4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70888" y="3394075"/>
              <a:ext cx="396875" cy="69850"/>
            </a:xfrm>
            <a:custGeom>
              <a:avLst/>
              <a:gdLst/>
              <a:ahLst/>
              <a:cxnLst>
                <a:cxn ang="0">
                  <a:pos x="11" y="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11" y="4"/>
                </a:cxn>
                <a:cxn ang="0">
                  <a:pos x="35" y="4"/>
                </a:cxn>
                <a:cxn ang="0">
                  <a:pos x="35" y="2"/>
                </a:cxn>
                <a:cxn ang="0">
                  <a:pos x="11" y="2"/>
                </a:cxn>
              </a:cxnLst>
              <a:rect l="0" t="0" r="r" b="b"/>
              <a:pathLst>
                <a:path w="35" h="6">
                  <a:moveTo>
                    <a:pt x="11" y="2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5"/>
                    <a:pt x="1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2"/>
                    <a:pt x="35" y="2"/>
                    <a:pt x="35" y="2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41">
              <a:extLst>
                <a:ext uri="{FF2B5EF4-FFF2-40B4-BE49-F238E27FC236}">
                  <a16:creationId xmlns:a16="http://schemas.microsoft.com/office/drawing/2014/main" id="{B32CBBA2-C67A-0140-8596-6E3CA22A8F9C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7656513" y="3322638"/>
              <a:ext cx="681038" cy="212725"/>
            </a:xfrm>
            <a:custGeom>
              <a:avLst/>
              <a:gdLst/>
              <a:ahLst/>
              <a:cxnLst>
                <a:cxn ang="0">
                  <a:pos x="58" y="17"/>
                </a:cxn>
                <a:cxn ang="0">
                  <a:pos x="58" y="17"/>
                </a:cxn>
                <a:cxn ang="0">
                  <a:pos x="60" y="9"/>
                </a:cxn>
                <a:cxn ang="0">
                  <a:pos x="59" y="6"/>
                </a:cxn>
                <a:cxn ang="0">
                  <a:pos x="59" y="5"/>
                </a:cxn>
                <a:cxn ang="0">
                  <a:pos x="59" y="4"/>
                </a:cxn>
                <a:cxn ang="0">
                  <a:pos x="59" y="4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3" y="18"/>
                </a:cxn>
                <a:cxn ang="0">
                  <a:pos x="55" y="18"/>
                </a:cxn>
                <a:cxn ang="0">
                  <a:pos x="56" y="18"/>
                </a:cxn>
                <a:cxn ang="0">
                  <a:pos x="56" y="18"/>
                </a:cxn>
                <a:cxn ang="0">
                  <a:pos x="57" y="18"/>
                </a:cxn>
                <a:cxn ang="0">
                  <a:pos x="58" y="17"/>
                </a:cxn>
                <a:cxn ang="0">
                  <a:pos x="20" y="9"/>
                </a:cxn>
                <a:cxn ang="0">
                  <a:pos x="18" y="10"/>
                </a:cxn>
                <a:cxn ang="0">
                  <a:pos x="17" y="9"/>
                </a:cxn>
                <a:cxn ang="0">
                  <a:pos x="17" y="3"/>
                </a:cxn>
                <a:cxn ang="0">
                  <a:pos x="20" y="3"/>
                </a:cxn>
                <a:cxn ang="0">
                  <a:pos x="20" y="9"/>
                </a:cxn>
                <a:cxn ang="0">
                  <a:pos x="26" y="7"/>
                </a:cxn>
                <a:cxn ang="0">
                  <a:pos x="25" y="8"/>
                </a:cxn>
                <a:cxn ang="0">
                  <a:pos x="24" y="7"/>
                </a:cxn>
                <a:cxn ang="0">
                  <a:pos x="24" y="3"/>
                </a:cxn>
                <a:cxn ang="0">
                  <a:pos x="26" y="3"/>
                </a:cxn>
                <a:cxn ang="0">
                  <a:pos x="26" y="7"/>
                </a:cxn>
                <a:cxn ang="0">
                  <a:pos x="32" y="7"/>
                </a:cxn>
                <a:cxn ang="0">
                  <a:pos x="31" y="8"/>
                </a:cxn>
                <a:cxn ang="0">
                  <a:pos x="30" y="7"/>
                </a:cxn>
                <a:cxn ang="0">
                  <a:pos x="30" y="3"/>
                </a:cxn>
                <a:cxn ang="0">
                  <a:pos x="32" y="3"/>
                </a:cxn>
                <a:cxn ang="0">
                  <a:pos x="32" y="7"/>
                </a:cxn>
                <a:cxn ang="0">
                  <a:pos x="38" y="7"/>
                </a:cxn>
                <a:cxn ang="0">
                  <a:pos x="37" y="8"/>
                </a:cxn>
                <a:cxn ang="0">
                  <a:pos x="36" y="7"/>
                </a:cxn>
                <a:cxn ang="0">
                  <a:pos x="36" y="3"/>
                </a:cxn>
                <a:cxn ang="0">
                  <a:pos x="38" y="3"/>
                </a:cxn>
                <a:cxn ang="0">
                  <a:pos x="38" y="7"/>
                </a:cxn>
                <a:cxn ang="0">
                  <a:pos x="46" y="9"/>
                </a:cxn>
                <a:cxn ang="0">
                  <a:pos x="44" y="10"/>
                </a:cxn>
                <a:cxn ang="0">
                  <a:pos x="42" y="9"/>
                </a:cxn>
                <a:cxn ang="0">
                  <a:pos x="42" y="3"/>
                </a:cxn>
                <a:cxn ang="0">
                  <a:pos x="46" y="3"/>
                </a:cxn>
                <a:cxn ang="0">
                  <a:pos x="46" y="9"/>
                </a:cxn>
              </a:cxnLst>
              <a:rect l="0" t="0" r="r" b="b"/>
              <a:pathLst>
                <a:path w="60" h="18">
                  <a:moveTo>
                    <a:pt x="58" y="17"/>
                  </a:moveTo>
                  <a:cubicBezTo>
                    <a:pt x="58" y="17"/>
                    <a:pt x="58" y="17"/>
                    <a:pt x="58" y="17"/>
                  </a:cubicBezTo>
                  <a:cubicBezTo>
                    <a:pt x="59" y="16"/>
                    <a:pt x="60" y="13"/>
                    <a:pt x="60" y="9"/>
                  </a:cubicBezTo>
                  <a:cubicBezTo>
                    <a:pt x="60" y="8"/>
                    <a:pt x="60" y="7"/>
                    <a:pt x="59" y="6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8" y="1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5" y="0"/>
                    <a:pt x="5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8"/>
                    <a:pt x="3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6" y="18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7"/>
                    <a:pt x="58" y="17"/>
                  </a:cubicBezTo>
                  <a:close/>
                  <a:moveTo>
                    <a:pt x="20" y="9"/>
                  </a:moveTo>
                  <a:cubicBezTo>
                    <a:pt x="20" y="10"/>
                    <a:pt x="19" y="10"/>
                    <a:pt x="18" y="10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0" y="3"/>
                    <a:pt x="20" y="3"/>
                    <a:pt x="20" y="3"/>
                  </a:cubicBezTo>
                  <a:lnTo>
                    <a:pt x="20" y="9"/>
                  </a:lnTo>
                  <a:close/>
                  <a:moveTo>
                    <a:pt x="26" y="7"/>
                  </a:moveTo>
                  <a:cubicBezTo>
                    <a:pt x="26" y="7"/>
                    <a:pt x="25" y="8"/>
                    <a:pt x="25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7"/>
                  </a:lnTo>
                  <a:close/>
                  <a:moveTo>
                    <a:pt x="32" y="7"/>
                  </a:moveTo>
                  <a:cubicBezTo>
                    <a:pt x="32" y="7"/>
                    <a:pt x="32" y="8"/>
                    <a:pt x="31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32" y="7"/>
                  </a:lnTo>
                  <a:close/>
                  <a:moveTo>
                    <a:pt x="38" y="7"/>
                  </a:moveTo>
                  <a:cubicBezTo>
                    <a:pt x="38" y="7"/>
                    <a:pt x="38" y="8"/>
                    <a:pt x="37" y="8"/>
                  </a:cubicBezTo>
                  <a:cubicBezTo>
                    <a:pt x="37" y="8"/>
                    <a:pt x="36" y="7"/>
                    <a:pt x="36" y="7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8" y="3"/>
                    <a:pt x="38" y="3"/>
                    <a:pt x="38" y="3"/>
                  </a:cubicBezTo>
                  <a:lnTo>
                    <a:pt x="38" y="7"/>
                  </a:lnTo>
                  <a:close/>
                  <a:moveTo>
                    <a:pt x="46" y="9"/>
                  </a:moveTo>
                  <a:cubicBezTo>
                    <a:pt x="46" y="10"/>
                    <a:pt x="45" y="10"/>
                    <a:pt x="44" y="10"/>
                  </a:cubicBezTo>
                  <a:cubicBezTo>
                    <a:pt x="43" y="10"/>
                    <a:pt x="42" y="10"/>
                    <a:pt x="42" y="9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6" y="3"/>
                    <a:pt x="46" y="3"/>
                    <a:pt x="46" y="3"/>
                  </a:cubicBezTo>
                  <a:lnTo>
                    <a:pt x="46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" name="Freeform 45">
            <a:extLst>
              <a:ext uri="{FF2B5EF4-FFF2-40B4-BE49-F238E27FC236}">
                <a16:creationId xmlns:a16="http://schemas.microsoft.com/office/drawing/2014/main" id="{E00A0B78-7176-CE41-AD25-8ADECDDE51E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9936797" y="8128688"/>
            <a:ext cx="426462" cy="324000"/>
          </a:xfrm>
          <a:custGeom>
            <a:avLst/>
            <a:gdLst/>
            <a:ahLst/>
            <a:cxnLst>
              <a:cxn ang="0">
                <a:pos x="46" y="49"/>
              </a:cxn>
              <a:cxn ang="0">
                <a:pos x="71" y="5"/>
              </a:cxn>
              <a:cxn ang="0">
                <a:pos x="71" y="4"/>
              </a:cxn>
              <a:cxn ang="0">
                <a:pos x="70" y="3"/>
              </a:cxn>
              <a:cxn ang="0">
                <a:pos x="26" y="29"/>
              </a:cxn>
              <a:cxn ang="0">
                <a:pos x="2" y="50"/>
              </a:cxn>
              <a:cxn ang="0">
                <a:pos x="6" y="54"/>
              </a:cxn>
              <a:cxn ang="0">
                <a:pos x="14" y="51"/>
              </a:cxn>
              <a:cxn ang="0">
                <a:pos x="25" y="62"/>
              </a:cxn>
              <a:cxn ang="0">
                <a:pos x="22" y="71"/>
              </a:cxn>
              <a:cxn ang="0">
                <a:pos x="26" y="74"/>
              </a:cxn>
              <a:cxn ang="0">
                <a:pos x="46" y="49"/>
              </a:cxn>
              <a:cxn ang="0">
                <a:pos x="50" y="25"/>
              </a:cxn>
              <a:cxn ang="0">
                <a:pos x="50" y="16"/>
              </a:cxn>
              <a:cxn ang="0">
                <a:pos x="59" y="16"/>
              </a:cxn>
              <a:cxn ang="0">
                <a:pos x="59" y="25"/>
              </a:cxn>
              <a:cxn ang="0">
                <a:pos x="50" y="25"/>
              </a:cxn>
            </a:cxnLst>
            <a:rect l="0" t="0" r="r" b="b"/>
            <a:pathLst>
              <a:path w="75" h="76">
                <a:moveTo>
                  <a:pt x="46" y="49"/>
                </a:moveTo>
                <a:cubicBezTo>
                  <a:pt x="46" y="49"/>
                  <a:pt x="75" y="29"/>
                  <a:pt x="71" y="5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3"/>
                  <a:pt x="70" y="3"/>
                  <a:pt x="70" y="3"/>
                </a:cubicBezTo>
                <a:cubicBezTo>
                  <a:pt x="47" y="0"/>
                  <a:pt x="26" y="29"/>
                  <a:pt x="26" y="29"/>
                </a:cubicBezTo>
                <a:cubicBezTo>
                  <a:pt x="9" y="27"/>
                  <a:pt x="10" y="31"/>
                  <a:pt x="2" y="50"/>
                </a:cubicBezTo>
                <a:cubicBezTo>
                  <a:pt x="0" y="54"/>
                  <a:pt x="3" y="55"/>
                  <a:pt x="6" y="54"/>
                </a:cubicBezTo>
                <a:cubicBezTo>
                  <a:pt x="8" y="53"/>
                  <a:pt x="14" y="51"/>
                  <a:pt x="14" y="51"/>
                </a:cubicBezTo>
                <a:cubicBezTo>
                  <a:pt x="25" y="62"/>
                  <a:pt x="25" y="62"/>
                  <a:pt x="25" y="62"/>
                </a:cubicBezTo>
                <a:cubicBezTo>
                  <a:pt x="25" y="62"/>
                  <a:pt x="23" y="68"/>
                  <a:pt x="22" y="71"/>
                </a:cubicBezTo>
                <a:cubicBezTo>
                  <a:pt x="21" y="73"/>
                  <a:pt x="22" y="76"/>
                  <a:pt x="26" y="74"/>
                </a:cubicBezTo>
                <a:cubicBezTo>
                  <a:pt x="44" y="66"/>
                  <a:pt x="48" y="67"/>
                  <a:pt x="46" y="49"/>
                </a:cubicBezTo>
                <a:close/>
                <a:moveTo>
                  <a:pt x="50" y="25"/>
                </a:moveTo>
                <a:cubicBezTo>
                  <a:pt x="47" y="23"/>
                  <a:pt x="47" y="19"/>
                  <a:pt x="50" y="16"/>
                </a:cubicBezTo>
                <a:cubicBezTo>
                  <a:pt x="52" y="14"/>
                  <a:pt x="56" y="14"/>
                  <a:pt x="59" y="16"/>
                </a:cubicBezTo>
                <a:cubicBezTo>
                  <a:pt x="61" y="19"/>
                  <a:pt x="61" y="23"/>
                  <a:pt x="59" y="25"/>
                </a:cubicBezTo>
                <a:cubicBezTo>
                  <a:pt x="56" y="28"/>
                  <a:pt x="52" y="28"/>
                  <a:pt x="50" y="2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 49">
            <a:extLst>
              <a:ext uri="{FF2B5EF4-FFF2-40B4-BE49-F238E27FC236}">
                <a16:creationId xmlns:a16="http://schemas.microsoft.com/office/drawing/2014/main" id="{A886CBC0-75A6-E240-822F-2D9AAE1705A8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0918292" y="8144570"/>
            <a:ext cx="482400" cy="292271"/>
          </a:xfrm>
          <a:custGeom>
            <a:avLst/>
            <a:gdLst/>
            <a:ahLst/>
            <a:cxnLst>
              <a:cxn ang="0">
                <a:pos x="81" y="12"/>
              </a:cxn>
              <a:cxn ang="0">
                <a:pos x="62" y="0"/>
              </a:cxn>
              <a:cxn ang="0">
                <a:pos x="59" y="0"/>
              </a:cxn>
              <a:cxn ang="0">
                <a:pos x="41" y="11"/>
              </a:cxn>
              <a:cxn ang="0">
                <a:pos x="23" y="0"/>
              </a:cxn>
              <a:cxn ang="0">
                <a:pos x="21" y="0"/>
              </a:cxn>
              <a:cxn ang="0">
                <a:pos x="2" y="12"/>
              </a:cxn>
              <a:cxn ang="0">
                <a:pos x="0" y="15"/>
              </a:cxn>
              <a:cxn ang="0">
                <a:pos x="0" y="63"/>
              </a:cxn>
              <a:cxn ang="0">
                <a:pos x="2" y="65"/>
              </a:cxn>
              <a:cxn ang="0">
                <a:pos x="4" y="65"/>
              </a:cxn>
              <a:cxn ang="0">
                <a:pos x="22" y="54"/>
              </a:cxn>
              <a:cxn ang="0">
                <a:pos x="40" y="65"/>
              </a:cxn>
              <a:cxn ang="0">
                <a:pos x="43" y="65"/>
              </a:cxn>
              <a:cxn ang="0">
                <a:pos x="60" y="54"/>
              </a:cxn>
              <a:cxn ang="0">
                <a:pos x="78" y="65"/>
              </a:cxn>
              <a:cxn ang="0">
                <a:pos x="79" y="65"/>
              </a:cxn>
              <a:cxn ang="0">
                <a:pos x="81" y="65"/>
              </a:cxn>
              <a:cxn ang="0">
                <a:pos x="82" y="63"/>
              </a:cxn>
              <a:cxn ang="0">
                <a:pos x="82" y="15"/>
              </a:cxn>
              <a:cxn ang="0">
                <a:pos x="81" y="12"/>
              </a:cxn>
              <a:cxn ang="0">
                <a:pos x="19" y="49"/>
              </a:cxn>
              <a:cxn ang="0">
                <a:pos x="6" y="58"/>
              </a:cxn>
              <a:cxn ang="0">
                <a:pos x="6" y="16"/>
              </a:cxn>
              <a:cxn ang="0">
                <a:pos x="19" y="8"/>
              </a:cxn>
              <a:cxn ang="0">
                <a:pos x="19" y="49"/>
              </a:cxn>
              <a:cxn ang="0">
                <a:pos x="39" y="58"/>
              </a:cxn>
              <a:cxn ang="0">
                <a:pos x="25" y="49"/>
              </a:cxn>
              <a:cxn ang="0">
                <a:pos x="25" y="8"/>
              </a:cxn>
              <a:cxn ang="0">
                <a:pos x="39" y="16"/>
              </a:cxn>
              <a:cxn ang="0">
                <a:pos x="39" y="58"/>
              </a:cxn>
              <a:cxn ang="0">
                <a:pos x="58" y="49"/>
              </a:cxn>
              <a:cxn ang="0">
                <a:pos x="44" y="58"/>
              </a:cxn>
              <a:cxn ang="0">
                <a:pos x="44" y="16"/>
              </a:cxn>
              <a:cxn ang="0">
                <a:pos x="58" y="8"/>
              </a:cxn>
              <a:cxn ang="0">
                <a:pos x="58" y="49"/>
              </a:cxn>
              <a:cxn ang="0">
                <a:pos x="77" y="58"/>
              </a:cxn>
              <a:cxn ang="0">
                <a:pos x="63" y="49"/>
              </a:cxn>
              <a:cxn ang="0">
                <a:pos x="63" y="8"/>
              </a:cxn>
              <a:cxn ang="0">
                <a:pos x="77" y="16"/>
              </a:cxn>
              <a:cxn ang="0">
                <a:pos x="77" y="58"/>
              </a:cxn>
            </a:cxnLst>
            <a:rect l="0" t="0" r="r" b="b"/>
            <a:pathLst>
              <a:path w="82" h="66">
                <a:moveTo>
                  <a:pt x="81" y="12"/>
                </a:move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59" y="0"/>
                </a:cubicBezTo>
                <a:cubicBezTo>
                  <a:pt x="41" y="11"/>
                  <a:pt x="41" y="11"/>
                  <a:pt x="41" y="11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2" y="0"/>
                  <a:pt x="21" y="0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3"/>
                  <a:pt x="0" y="14"/>
                  <a:pt x="0" y="15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2" y="66"/>
                  <a:pt x="4" y="66"/>
                  <a:pt x="4" y="65"/>
                </a:cubicBezTo>
                <a:cubicBezTo>
                  <a:pt x="22" y="54"/>
                  <a:pt x="22" y="54"/>
                  <a:pt x="22" y="54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6"/>
                  <a:pt x="42" y="66"/>
                  <a:pt x="43" y="65"/>
                </a:cubicBezTo>
                <a:cubicBezTo>
                  <a:pt x="60" y="54"/>
                  <a:pt x="60" y="54"/>
                  <a:pt x="60" y="54"/>
                </a:cubicBezTo>
                <a:cubicBezTo>
                  <a:pt x="78" y="65"/>
                  <a:pt x="78" y="65"/>
                  <a:pt x="78" y="65"/>
                </a:cubicBezTo>
                <a:cubicBezTo>
                  <a:pt x="79" y="65"/>
                  <a:pt x="79" y="65"/>
                  <a:pt x="79" y="65"/>
                </a:cubicBezTo>
                <a:cubicBezTo>
                  <a:pt x="80" y="65"/>
                  <a:pt x="80" y="65"/>
                  <a:pt x="81" y="65"/>
                </a:cubicBezTo>
                <a:cubicBezTo>
                  <a:pt x="82" y="65"/>
                  <a:pt x="82" y="64"/>
                  <a:pt x="82" y="63"/>
                </a:cubicBezTo>
                <a:cubicBezTo>
                  <a:pt x="82" y="15"/>
                  <a:pt x="82" y="15"/>
                  <a:pt x="82" y="15"/>
                </a:cubicBezTo>
                <a:cubicBezTo>
                  <a:pt x="82" y="14"/>
                  <a:pt x="82" y="13"/>
                  <a:pt x="81" y="12"/>
                </a:cubicBezTo>
                <a:close/>
                <a:moveTo>
                  <a:pt x="19" y="49"/>
                </a:moveTo>
                <a:cubicBezTo>
                  <a:pt x="6" y="58"/>
                  <a:pt x="6" y="58"/>
                  <a:pt x="6" y="58"/>
                </a:cubicBezTo>
                <a:cubicBezTo>
                  <a:pt x="6" y="16"/>
                  <a:pt x="6" y="16"/>
                  <a:pt x="6" y="16"/>
                </a:cubicBezTo>
                <a:cubicBezTo>
                  <a:pt x="19" y="8"/>
                  <a:pt x="19" y="8"/>
                  <a:pt x="19" y="8"/>
                </a:cubicBezTo>
                <a:lnTo>
                  <a:pt x="19" y="49"/>
                </a:lnTo>
                <a:close/>
                <a:moveTo>
                  <a:pt x="39" y="58"/>
                </a:moveTo>
                <a:cubicBezTo>
                  <a:pt x="25" y="49"/>
                  <a:pt x="25" y="49"/>
                  <a:pt x="25" y="49"/>
                </a:cubicBezTo>
                <a:cubicBezTo>
                  <a:pt x="25" y="8"/>
                  <a:pt x="25" y="8"/>
                  <a:pt x="25" y="8"/>
                </a:cubicBezTo>
                <a:cubicBezTo>
                  <a:pt x="39" y="16"/>
                  <a:pt x="39" y="16"/>
                  <a:pt x="39" y="16"/>
                </a:cubicBezTo>
                <a:lnTo>
                  <a:pt x="39" y="58"/>
                </a:lnTo>
                <a:close/>
                <a:moveTo>
                  <a:pt x="58" y="49"/>
                </a:moveTo>
                <a:cubicBezTo>
                  <a:pt x="44" y="58"/>
                  <a:pt x="44" y="58"/>
                  <a:pt x="44" y="58"/>
                </a:cubicBezTo>
                <a:cubicBezTo>
                  <a:pt x="44" y="16"/>
                  <a:pt x="44" y="16"/>
                  <a:pt x="44" y="16"/>
                </a:cubicBezTo>
                <a:cubicBezTo>
                  <a:pt x="58" y="8"/>
                  <a:pt x="58" y="8"/>
                  <a:pt x="58" y="8"/>
                </a:cubicBezTo>
                <a:lnTo>
                  <a:pt x="58" y="49"/>
                </a:lnTo>
                <a:close/>
                <a:moveTo>
                  <a:pt x="77" y="58"/>
                </a:moveTo>
                <a:cubicBezTo>
                  <a:pt x="63" y="49"/>
                  <a:pt x="63" y="49"/>
                  <a:pt x="63" y="49"/>
                </a:cubicBezTo>
                <a:cubicBezTo>
                  <a:pt x="63" y="8"/>
                  <a:pt x="63" y="8"/>
                  <a:pt x="63" y="8"/>
                </a:cubicBezTo>
                <a:cubicBezTo>
                  <a:pt x="77" y="16"/>
                  <a:pt x="77" y="16"/>
                  <a:pt x="77" y="16"/>
                </a:cubicBezTo>
                <a:lnTo>
                  <a:pt x="77" y="5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Freeform 54">
            <a:extLst>
              <a:ext uri="{FF2B5EF4-FFF2-40B4-BE49-F238E27FC236}">
                <a16:creationId xmlns:a16="http://schemas.microsoft.com/office/drawing/2014/main" id="{68A3564F-76C5-474A-8BC3-D1BDECFAF5C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2013229" y="8077388"/>
            <a:ext cx="428190" cy="426600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65" y="55"/>
              </a:cxn>
              <a:cxn ang="0">
                <a:pos x="38" y="100"/>
              </a:cxn>
              <a:cxn ang="0">
                <a:pos x="11" y="55"/>
              </a:cxn>
              <a:cxn ang="0">
                <a:pos x="38" y="0"/>
              </a:cxn>
            </a:cxnLst>
            <a:rect l="0" t="0" r="r" b="b"/>
            <a:pathLst>
              <a:path w="75" h="100">
                <a:moveTo>
                  <a:pt x="38" y="0"/>
                </a:moveTo>
                <a:cubicBezTo>
                  <a:pt x="44" y="23"/>
                  <a:pt x="53" y="32"/>
                  <a:pt x="65" y="55"/>
                </a:cubicBezTo>
                <a:cubicBezTo>
                  <a:pt x="75" y="77"/>
                  <a:pt x="59" y="100"/>
                  <a:pt x="38" y="100"/>
                </a:cubicBezTo>
                <a:cubicBezTo>
                  <a:pt x="16" y="100"/>
                  <a:pt x="0" y="77"/>
                  <a:pt x="11" y="55"/>
                </a:cubicBezTo>
                <a:cubicBezTo>
                  <a:pt x="22" y="32"/>
                  <a:pt x="31" y="23"/>
                  <a:pt x="3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Freeform 58">
            <a:extLst>
              <a:ext uri="{FF2B5EF4-FFF2-40B4-BE49-F238E27FC236}">
                <a16:creationId xmlns:a16="http://schemas.microsoft.com/office/drawing/2014/main" id="{62A17C70-3532-8D4D-A9D0-A9FC1B6E24D3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2856636" y="8090888"/>
            <a:ext cx="538343" cy="399600"/>
          </a:xfrm>
          <a:custGeom>
            <a:avLst/>
            <a:gdLst/>
            <a:ahLst/>
            <a:cxnLst>
              <a:cxn ang="0">
                <a:pos x="91" y="47"/>
              </a:cxn>
              <a:cxn ang="0">
                <a:pos x="83" y="40"/>
              </a:cxn>
              <a:cxn ang="0">
                <a:pos x="85" y="26"/>
              </a:cxn>
              <a:cxn ang="0">
                <a:pos x="85" y="26"/>
              </a:cxn>
              <a:cxn ang="0">
                <a:pos x="88" y="23"/>
              </a:cxn>
              <a:cxn ang="0">
                <a:pos x="82" y="15"/>
              </a:cxn>
              <a:cxn ang="0">
                <a:pos x="78" y="17"/>
              </a:cxn>
              <a:cxn ang="0">
                <a:pos x="78" y="17"/>
              </a:cxn>
              <a:cxn ang="0">
                <a:pos x="60" y="10"/>
              </a:cxn>
              <a:cxn ang="0">
                <a:pos x="59" y="6"/>
              </a:cxn>
              <a:cxn ang="0">
                <a:pos x="59" y="6"/>
              </a:cxn>
              <a:cxn ang="0">
                <a:pos x="59" y="2"/>
              </a:cxn>
              <a:cxn ang="0">
                <a:pos x="49" y="0"/>
              </a:cxn>
              <a:cxn ang="0">
                <a:pos x="48" y="5"/>
              </a:cxn>
              <a:cxn ang="0">
                <a:pos x="48" y="5"/>
              </a:cxn>
              <a:cxn ang="0">
                <a:pos x="40" y="13"/>
              </a:cxn>
              <a:cxn ang="0">
                <a:pos x="26" y="10"/>
              </a:cxn>
              <a:cxn ang="0">
                <a:pos x="25" y="10"/>
              </a:cxn>
              <a:cxn ang="0">
                <a:pos x="23" y="7"/>
              </a:cxn>
              <a:cxn ang="0">
                <a:pos x="15" y="13"/>
              </a:cxn>
              <a:cxn ang="0">
                <a:pos x="17" y="17"/>
              </a:cxn>
              <a:cxn ang="0">
                <a:pos x="17" y="18"/>
              </a:cxn>
              <a:cxn ang="0">
                <a:pos x="10" y="35"/>
              </a:cxn>
              <a:cxn ang="0">
                <a:pos x="5" y="36"/>
              </a:cxn>
              <a:cxn ang="0">
                <a:pos x="1" y="36"/>
              </a:cxn>
              <a:cxn ang="0">
                <a:pos x="0" y="46"/>
              </a:cxn>
              <a:cxn ang="0">
                <a:pos x="4" y="47"/>
              </a:cxn>
              <a:cxn ang="0">
                <a:pos x="12" y="55"/>
              </a:cxn>
              <a:cxn ang="0">
                <a:pos x="10" y="69"/>
              </a:cxn>
              <a:cxn ang="0">
                <a:pos x="7" y="72"/>
              </a:cxn>
              <a:cxn ang="0">
                <a:pos x="13" y="79"/>
              </a:cxn>
              <a:cxn ang="0">
                <a:pos x="16" y="78"/>
              </a:cxn>
              <a:cxn ang="0">
                <a:pos x="17" y="77"/>
              </a:cxn>
              <a:cxn ang="0">
                <a:pos x="18" y="77"/>
              </a:cxn>
              <a:cxn ang="0">
                <a:pos x="36" y="84"/>
              </a:cxn>
              <a:cxn ang="0">
                <a:pos x="37" y="89"/>
              </a:cxn>
              <a:cxn ang="0">
                <a:pos x="37" y="89"/>
              </a:cxn>
              <a:cxn ang="0">
                <a:pos x="37" y="93"/>
              </a:cxn>
              <a:cxn ang="0">
                <a:pos x="46" y="94"/>
              </a:cxn>
              <a:cxn ang="0">
                <a:pos x="47" y="90"/>
              </a:cxn>
              <a:cxn ang="0">
                <a:pos x="55" y="82"/>
              </a:cxn>
              <a:cxn ang="0">
                <a:pos x="69" y="84"/>
              </a:cxn>
              <a:cxn ang="0">
                <a:pos x="73" y="87"/>
              </a:cxn>
              <a:cxn ang="0">
                <a:pos x="80" y="81"/>
              </a:cxn>
              <a:cxn ang="0">
                <a:pos x="78" y="77"/>
              </a:cxn>
              <a:cxn ang="0">
                <a:pos x="78" y="77"/>
              </a:cxn>
              <a:cxn ang="0">
                <a:pos x="85" y="59"/>
              </a:cxn>
              <a:cxn ang="0">
                <a:pos x="90" y="58"/>
              </a:cxn>
              <a:cxn ang="0">
                <a:pos x="94" y="58"/>
              </a:cxn>
              <a:cxn ang="0">
                <a:pos x="95" y="49"/>
              </a:cxn>
              <a:cxn ang="0">
                <a:pos x="91" y="47"/>
              </a:cxn>
              <a:cxn ang="0">
                <a:pos x="64" y="49"/>
              </a:cxn>
              <a:cxn ang="0">
                <a:pos x="46" y="63"/>
              </a:cxn>
              <a:cxn ang="0">
                <a:pos x="32" y="45"/>
              </a:cxn>
              <a:cxn ang="0">
                <a:pos x="50" y="31"/>
              </a:cxn>
              <a:cxn ang="0">
                <a:pos x="64" y="49"/>
              </a:cxn>
            </a:cxnLst>
            <a:rect l="0" t="0" r="r" b="b"/>
            <a:pathLst>
              <a:path w="95" h="94">
                <a:moveTo>
                  <a:pt x="91" y="47"/>
                </a:moveTo>
                <a:cubicBezTo>
                  <a:pt x="88" y="46"/>
                  <a:pt x="84" y="44"/>
                  <a:pt x="83" y="40"/>
                </a:cubicBezTo>
                <a:cubicBezTo>
                  <a:pt x="81" y="35"/>
                  <a:pt x="82" y="30"/>
                  <a:pt x="85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88" y="23"/>
                  <a:pt x="88" y="23"/>
                  <a:pt x="88" y="23"/>
                </a:cubicBezTo>
                <a:cubicBezTo>
                  <a:pt x="82" y="15"/>
                  <a:pt x="82" y="15"/>
                  <a:pt x="82" y="15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17"/>
                  <a:pt x="78" y="17"/>
                  <a:pt x="78" y="17"/>
                </a:cubicBezTo>
                <a:cubicBezTo>
                  <a:pt x="71" y="20"/>
                  <a:pt x="63" y="17"/>
                  <a:pt x="60" y="10"/>
                </a:cubicBezTo>
                <a:cubicBezTo>
                  <a:pt x="59" y="9"/>
                  <a:pt x="59" y="7"/>
                  <a:pt x="59" y="6"/>
                </a:cubicBezTo>
                <a:cubicBezTo>
                  <a:pt x="59" y="6"/>
                  <a:pt x="59" y="6"/>
                  <a:pt x="59" y="6"/>
                </a:cubicBezTo>
                <a:cubicBezTo>
                  <a:pt x="59" y="2"/>
                  <a:pt x="59" y="2"/>
                  <a:pt x="59" y="2"/>
                </a:cubicBezTo>
                <a:cubicBezTo>
                  <a:pt x="49" y="0"/>
                  <a:pt x="49" y="0"/>
                  <a:pt x="49" y="0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6" y="8"/>
                  <a:pt x="44" y="11"/>
                  <a:pt x="40" y="13"/>
                </a:cubicBezTo>
                <a:cubicBezTo>
                  <a:pt x="35" y="15"/>
                  <a:pt x="29" y="13"/>
                  <a:pt x="26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7"/>
                  <a:pt x="23" y="7"/>
                  <a:pt x="23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8"/>
                  <a:pt x="17" y="18"/>
                  <a:pt x="17" y="18"/>
                </a:cubicBezTo>
                <a:cubicBezTo>
                  <a:pt x="20" y="25"/>
                  <a:pt x="17" y="32"/>
                  <a:pt x="10" y="35"/>
                </a:cubicBezTo>
                <a:cubicBezTo>
                  <a:pt x="8" y="36"/>
                  <a:pt x="7" y="36"/>
                  <a:pt x="5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0" y="46"/>
                  <a:pt x="0" y="46"/>
                  <a:pt x="0" y="46"/>
                </a:cubicBezTo>
                <a:cubicBezTo>
                  <a:pt x="4" y="47"/>
                  <a:pt x="4" y="47"/>
                  <a:pt x="4" y="47"/>
                </a:cubicBezTo>
                <a:cubicBezTo>
                  <a:pt x="8" y="48"/>
                  <a:pt x="11" y="51"/>
                  <a:pt x="12" y="55"/>
                </a:cubicBezTo>
                <a:cubicBezTo>
                  <a:pt x="15" y="60"/>
                  <a:pt x="13" y="65"/>
                  <a:pt x="10" y="69"/>
                </a:cubicBezTo>
                <a:cubicBezTo>
                  <a:pt x="7" y="72"/>
                  <a:pt x="7" y="72"/>
                  <a:pt x="7" y="72"/>
                </a:cubicBezTo>
                <a:cubicBezTo>
                  <a:pt x="13" y="79"/>
                  <a:pt x="13" y="79"/>
                  <a:pt x="13" y="79"/>
                </a:cubicBezTo>
                <a:cubicBezTo>
                  <a:pt x="16" y="78"/>
                  <a:pt x="16" y="78"/>
                  <a:pt x="16" y="78"/>
                </a:cubicBezTo>
                <a:cubicBezTo>
                  <a:pt x="17" y="77"/>
                  <a:pt x="17" y="77"/>
                  <a:pt x="17" y="77"/>
                </a:cubicBezTo>
                <a:cubicBezTo>
                  <a:pt x="17" y="77"/>
                  <a:pt x="17" y="77"/>
                  <a:pt x="18" y="77"/>
                </a:cubicBezTo>
                <a:cubicBezTo>
                  <a:pt x="25" y="74"/>
                  <a:pt x="33" y="77"/>
                  <a:pt x="36" y="84"/>
                </a:cubicBezTo>
                <a:cubicBezTo>
                  <a:pt x="36" y="86"/>
                  <a:pt x="37" y="87"/>
                  <a:pt x="37" y="89"/>
                </a:cubicBezTo>
                <a:cubicBezTo>
                  <a:pt x="37" y="89"/>
                  <a:pt x="37" y="89"/>
                  <a:pt x="37" y="89"/>
                </a:cubicBezTo>
                <a:cubicBezTo>
                  <a:pt x="37" y="93"/>
                  <a:pt x="37" y="93"/>
                  <a:pt x="37" y="93"/>
                </a:cubicBezTo>
                <a:cubicBezTo>
                  <a:pt x="46" y="94"/>
                  <a:pt x="46" y="94"/>
                  <a:pt x="46" y="94"/>
                </a:cubicBezTo>
                <a:cubicBezTo>
                  <a:pt x="47" y="90"/>
                  <a:pt x="47" y="90"/>
                  <a:pt x="47" y="90"/>
                </a:cubicBezTo>
                <a:cubicBezTo>
                  <a:pt x="49" y="87"/>
                  <a:pt x="51" y="83"/>
                  <a:pt x="55" y="82"/>
                </a:cubicBezTo>
                <a:cubicBezTo>
                  <a:pt x="60" y="80"/>
                  <a:pt x="66" y="81"/>
                  <a:pt x="69" y="84"/>
                </a:cubicBezTo>
                <a:cubicBezTo>
                  <a:pt x="73" y="87"/>
                  <a:pt x="73" y="87"/>
                  <a:pt x="73" y="87"/>
                </a:cubicBezTo>
                <a:cubicBezTo>
                  <a:pt x="80" y="81"/>
                  <a:pt x="80" y="81"/>
                  <a:pt x="80" y="81"/>
                </a:cubicBezTo>
                <a:cubicBezTo>
                  <a:pt x="78" y="77"/>
                  <a:pt x="78" y="77"/>
                  <a:pt x="78" y="77"/>
                </a:cubicBezTo>
                <a:cubicBezTo>
                  <a:pt x="78" y="77"/>
                  <a:pt x="78" y="77"/>
                  <a:pt x="78" y="77"/>
                </a:cubicBezTo>
                <a:cubicBezTo>
                  <a:pt x="75" y="70"/>
                  <a:pt x="78" y="62"/>
                  <a:pt x="85" y="59"/>
                </a:cubicBezTo>
                <a:cubicBezTo>
                  <a:pt x="87" y="59"/>
                  <a:pt x="89" y="58"/>
                  <a:pt x="90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95" y="49"/>
                  <a:pt x="95" y="49"/>
                  <a:pt x="95" y="49"/>
                </a:cubicBezTo>
                <a:lnTo>
                  <a:pt x="91" y="47"/>
                </a:lnTo>
                <a:close/>
                <a:moveTo>
                  <a:pt x="64" y="49"/>
                </a:moveTo>
                <a:cubicBezTo>
                  <a:pt x="63" y="58"/>
                  <a:pt x="54" y="64"/>
                  <a:pt x="46" y="63"/>
                </a:cubicBezTo>
                <a:cubicBezTo>
                  <a:pt x="37" y="62"/>
                  <a:pt x="30" y="54"/>
                  <a:pt x="32" y="45"/>
                </a:cubicBezTo>
                <a:cubicBezTo>
                  <a:pt x="33" y="36"/>
                  <a:pt x="41" y="30"/>
                  <a:pt x="50" y="31"/>
                </a:cubicBezTo>
                <a:cubicBezTo>
                  <a:pt x="59" y="33"/>
                  <a:pt x="65" y="41"/>
                  <a:pt x="64" y="49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62">
            <a:extLst>
              <a:ext uri="{FF2B5EF4-FFF2-40B4-BE49-F238E27FC236}">
                <a16:creationId xmlns:a16="http://schemas.microsoft.com/office/drawing/2014/main" id="{DA539D3F-3C68-894B-9802-A9C149A54F2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3967911" y="8155688"/>
            <a:ext cx="348701" cy="270000"/>
          </a:xfrm>
          <a:custGeom>
            <a:avLst/>
            <a:gdLst/>
            <a:ahLst/>
            <a:cxnLst>
              <a:cxn ang="0">
                <a:pos x="223" y="0"/>
              </a:cxn>
              <a:cxn ang="0">
                <a:pos x="223" y="115"/>
              </a:cxn>
              <a:cxn ang="0">
                <a:pos x="432" y="115"/>
              </a:cxn>
              <a:cxn ang="0">
                <a:pos x="432" y="338"/>
              </a:cxn>
              <a:cxn ang="0">
                <a:pos x="223" y="338"/>
              </a:cxn>
              <a:cxn ang="0">
                <a:pos x="223" y="446"/>
              </a:cxn>
              <a:cxn ang="0">
                <a:pos x="0" y="223"/>
              </a:cxn>
              <a:cxn ang="0">
                <a:pos x="223" y="0"/>
              </a:cxn>
            </a:cxnLst>
            <a:rect l="0" t="0" r="r" b="b"/>
            <a:pathLst>
              <a:path w="432" h="446">
                <a:moveTo>
                  <a:pt x="223" y="0"/>
                </a:moveTo>
                <a:lnTo>
                  <a:pt x="223" y="115"/>
                </a:lnTo>
                <a:lnTo>
                  <a:pt x="432" y="115"/>
                </a:lnTo>
                <a:lnTo>
                  <a:pt x="432" y="338"/>
                </a:lnTo>
                <a:lnTo>
                  <a:pt x="223" y="338"/>
                </a:lnTo>
                <a:lnTo>
                  <a:pt x="223" y="446"/>
                </a:lnTo>
                <a:lnTo>
                  <a:pt x="0" y="223"/>
                </a:lnTo>
                <a:lnTo>
                  <a:pt x="22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Freeform 66">
            <a:extLst>
              <a:ext uri="{FF2B5EF4-FFF2-40B4-BE49-F238E27FC236}">
                <a16:creationId xmlns:a16="http://schemas.microsoft.com/office/drawing/2014/main" id="{DEBFC537-4864-D848-AA9E-2FB5E837A0F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4930145" y="8155688"/>
            <a:ext cx="371670" cy="270000"/>
          </a:xfrm>
          <a:custGeom>
            <a:avLst/>
            <a:gdLst/>
            <a:ahLst/>
            <a:cxnLst>
              <a:cxn ang="0">
                <a:pos x="446" y="209"/>
              </a:cxn>
              <a:cxn ang="0">
                <a:pos x="338" y="209"/>
              </a:cxn>
              <a:cxn ang="0">
                <a:pos x="338" y="0"/>
              </a:cxn>
              <a:cxn ang="0">
                <a:pos x="115" y="0"/>
              </a:cxn>
              <a:cxn ang="0">
                <a:pos x="115" y="209"/>
              </a:cxn>
              <a:cxn ang="0">
                <a:pos x="0" y="209"/>
              </a:cxn>
              <a:cxn ang="0">
                <a:pos x="223" y="432"/>
              </a:cxn>
              <a:cxn ang="0">
                <a:pos x="446" y="209"/>
              </a:cxn>
            </a:cxnLst>
            <a:rect l="0" t="0" r="r" b="b"/>
            <a:pathLst>
              <a:path w="446" h="432">
                <a:moveTo>
                  <a:pt x="446" y="209"/>
                </a:moveTo>
                <a:lnTo>
                  <a:pt x="338" y="209"/>
                </a:lnTo>
                <a:lnTo>
                  <a:pt x="338" y="0"/>
                </a:lnTo>
                <a:lnTo>
                  <a:pt x="115" y="0"/>
                </a:lnTo>
                <a:lnTo>
                  <a:pt x="115" y="209"/>
                </a:lnTo>
                <a:lnTo>
                  <a:pt x="0" y="209"/>
                </a:lnTo>
                <a:lnTo>
                  <a:pt x="223" y="432"/>
                </a:lnTo>
                <a:lnTo>
                  <a:pt x="446" y="20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Freeform 70">
            <a:extLst>
              <a:ext uri="{FF2B5EF4-FFF2-40B4-BE49-F238E27FC236}">
                <a16:creationId xmlns:a16="http://schemas.microsoft.com/office/drawing/2014/main" id="{132F4F83-9AE5-EA4F-9299-2CEF89A7196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5969041" y="8155688"/>
            <a:ext cx="378330" cy="270000"/>
          </a:xfrm>
          <a:custGeom>
            <a:avLst/>
            <a:gdLst/>
            <a:ahLst/>
            <a:cxnLst>
              <a:cxn ang="0">
                <a:pos x="454" y="223"/>
              </a:cxn>
              <a:cxn ang="0">
                <a:pos x="339" y="223"/>
              </a:cxn>
              <a:cxn ang="0">
                <a:pos x="339" y="432"/>
              </a:cxn>
              <a:cxn ang="0">
                <a:pos x="115" y="432"/>
              </a:cxn>
              <a:cxn ang="0">
                <a:pos x="115" y="223"/>
              </a:cxn>
              <a:cxn ang="0">
                <a:pos x="0" y="223"/>
              </a:cxn>
              <a:cxn ang="0">
                <a:pos x="231" y="0"/>
              </a:cxn>
              <a:cxn ang="0">
                <a:pos x="454" y="223"/>
              </a:cxn>
            </a:cxnLst>
            <a:rect l="0" t="0" r="r" b="b"/>
            <a:pathLst>
              <a:path w="454" h="432">
                <a:moveTo>
                  <a:pt x="454" y="223"/>
                </a:moveTo>
                <a:lnTo>
                  <a:pt x="339" y="223"/>
                </a:lnTo>
                <a:lnTo>
                  <a:pt x="339" y="432"/>
                </a:lnTo>
                <a:lnTo>
                  <a:pt x="115" y="432"/>
                </a:lnTo>
                <a:lnTo>
                  <a:pt x="115" y="223"/>
                </a:lnTo>
                <a:lnTo>
                  <a:pt x="0" y="223"/>
                </a:lnTo>
                <a:lnTo>
                  <a:pt x="231" y="0"/>
                </a:lnTo>
                <a:lnTo>
                  <a:pt x="454" y="223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Freeform 74">
            <a:extLst>
              <a:ext uri="{FF2B5EF4-FFF2-40B4-BE49-F238E27FC236}">
                <a16:creationId xmlns:a16="http://schemas.microsoft.com/office/drawing/2014/main" id="{BC062074-D28C-7443-8929-7E4B80A7494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6964282" y="8155688"/>
            <a:ext cx="348701" cy="270000"/>
          </a:xfrm>
          <a:custGeom>
            <a:avLst/>
            <a:gdLst/>
            <a:ahLst/>
            <a:cxnLst>
              <a:cxn ang="0">
                <a:pos x="209" y="0"/>
              </a:cxn>
              <a:cxn ang="0">
                <a:pos x="209" y="115"/>
              </a:cxn>
              <a:cxn ang="0">
                <a:pos x="0" y="115"/>
              </a:cxn>
              <a:cxn ang="0">
                <a:pos x="0" y="338"/>
              </a:cxn>
              <a:cxn ang="0">
                <a:pos x="209" y="338"/>
              </a:cxn>
              <a:cxn ang="0">
                <a:pos x="209" y="446"/>
              </a:cxn>
              <a:cxn ang="0">
                <a:pos x="432" y="223"/>
              </a:cxn>
              <a:cxn ang="0">
                <a:pos x="209" y="0"/>
              </a:cxn>
            </a:cxnLst>
            <a:rect l="0" t="0" r="r" b="b"/>
            <a:pathLst>
              <a:path w="432" h="446">
                <a:moveTo>
                  <a:pt x="209" y="0"/>
                </a:moveTo>
                <a:lnTo>
                  <a:pt x="209" y="115"/>
                </a:lnTo>
                <a:lnTo>
                  <a:pt x="0" y="115"/>
                </a:lnTo>
                <a:lnTo>
                  <a:pt x="0" y="338"/>
                </a:lnTo>
                <a:lnTo>
                  <a:pt x="209" y="338"/>
                </a:lnTo>
                <a:lnTo>
                  <a:pt x="209" y="446"/>
                </a:lnTo>
                <a:lnTo>
                  <a:pt x="432" y="223"/>
                </a:lnTo>
                <a:lnTo>
                  <a:pt x="209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44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legend yellow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E428FD-A9E4-9E44-B0C6-2E4AE8A18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1925514"/>
            <a:ext cx="5898356" cy="267726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fr-FR" dirty="0"/>
              <a:t>CLICK TO EDIT MASTER TITLE STYLE IN HIGH CASE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774782" y="1925519"/>
            <a:ext cx="9258300" cy="662060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a </a:t>
            </a:r>
            <a:r>
              <a:rPr lang="fr-FR" dirty="0" err="1"/>
              <a:t>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4932488"/>
            <a:ext cx="5898356" cy="3613640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accent3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a </a:t>
            </a:r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14315CEA-C3A7-4BDB-B0AC-4AF45A4E7268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4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gend yellow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E428FD-A9E4-9E44-B0C6-2E4AE8A18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8316901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1925514"/>
            <a:ext cx="5898356" cy="267726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fr-FR" dirty="0"/>
              <a:t>CLICK TO EDIT MASTER TITLE STYLE IN HIGH CASE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4932488"/>
            <a:ext cx="5898356" cy="3870998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accent3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5CC1556-A597-4A9A-92F2-879E9D9E6EDB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C99E3F-62BC-C040-AB24-D735CE9585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183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legend green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E428FD-A9E4-9E44-B0C6-2E4AE8A18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1925514"/>
            <a:ext cx="5898356" cy="267726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fr-FR" dirty="0"/>
              <a:t>CLICK TO EDIT MASTER TITLE STYLE IN HIGH CASE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774782" y="1925519"/>
            <a:ext cx="9258300" cy="6620609"/>
          </a:xfrm>
        </p:spPr>
        <p:txBody>
          <a:bodyPr anchor="t"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a </a:t>
            </a:r>
            <a:r>
              <a:rPr lang="fr-FR" dirty="0" err="1"/>
              <a:t>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4932488"/>
            <a:ext cx="5898356" cy="3613640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accent3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a </a:t>
            </a:r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3BE563-43DA-418F-9CA9-F3514235479C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3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gend green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E428FD-A9E4-9E44-B0C6-2E4AE8A18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336000" cy="1031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1925514"/>
            <a:ext cx="5898356" cy="267726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fr-FR" dirty="0"/>
              <a:t>CLICK TO EDIT MASTER TITLE STYLE IN HIGH CASE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4932488"/>
            <a:ext cx="5898356" cy="3870998"/>
          </a:xfrm>
        </p:spPr>
        <p:txBody>
          <a:bodyPr>
            <a:normAutofit/>
          </a:bodyPr>
          <a:lstStyle>
            <a:lvl1pPr marL="0" indent="0" algn="r">
              <a:buNone/>
              <a:defRPr sz="2100">
                <a:solidFill>
                  <a:schemeClr val="accent3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0CA26C-BC9C-40DE-A889-532341EC7AAB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C99E3F-62BC-C040-AB24-D735CE9585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74782" y="1481144"/>
            <a:ext cx="9258300" cy="7310438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  <a:lvl2pPr marL="1028700" indent="-342900">
              <a:buFontTx/>
              <a:buBlip>
                <a:blip r:embed="rId3"/>
              </a:buBlip>
              <a:defRPr sz="2700"/>
            </a:lvl2pPr>
            <a:lvl3pPr marL="1714500" indent="-342900">
              <a:buFontTx/>
              <a:buBlip>
                <a:blip r:embed="rId4"/>
              </a:buBlip>
              <a:defRPr sz="2400"/>
            </a:lvl3pPr>
            <a:lvl4pPr>
              <a:buClr>
                <a:schemeClr val="accent1"/>
              </a:buClr>
              <a:defRPr sz="2400"/>
            </a:lvl4pPr>
            <a:lvl5pPr>
              <a:buClr>
                <a:schemeClr val="accent1"/>
              </a:buClr>
              <a:defRPr sz="24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3976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70" y="8023212"/>
            <a:ext cx="5885234" cy="226378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1B9D73CA-FC29-4B63-A179-61180960F2F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-700390" y="-1528508"/>
            <a:ext cx="12906770" cy="12183675"/>
          </a:xfrm>
          <a:custGeom>
            <a:avLst/>
            <a:gdLst>
              <a:gd name="connsiteX0" fmla="*/ 0 w 3057894"/>
              <a:gd name="connsiteY0" fmla="*/ 0 h 4183211"/>
              <a:gd name="connsiteX1" fmla="*/ 3057894 w 3057894"/>
              <a:gd name="connsiteY1" fmla="*/ 0 h 4183211"/>
              <a:gd name="connsiteX2" fmla="*/ 3057894 w 3057894"/>
              <a:gd name="connsiteY2" fmla="*/ 4183211 h 4183211"/>
              <a:gd name="connsiteX3" fmla="*/ 0 w 3057894"/>
              <a:gd name="connsiteY3" fmla="*/ 4183211 h 4183211"/>
              <a:gd name="connsiteX4" fmla="*/ 0 w 3057894"/>
              <a:gd name="connsiteY4" fmla="*/ 0 h 4183211"/>
              <a:gd name="connsiteX0" fmla="*/ 0 w 4818600"/>
              <a:gd name="connsiteY0" fmla="*/ 544749 h 4183211"/>
              <a:gd name="connsiteX1" fmla="*/ 4818600 w 4818600"/>
              <a:gd name="connsiteY1" fmla="*/ 0 h 4183211"/>
              <a:gd name="connsiteX2" fmla="*/ 4818600 w 4818600"/>
              <a:gd name="connsiteY2" fmla="*/ 4183211 h 4183211"/>
              <a:gd name="connsiteX3" fmla="*/ 1760706 w 4818600"/>
              <a:gd name="connsiteY3" fmla="*/ 4183211 h 4183211"/>
              <a:gd name="connsiteX4" fmla="*/ 0 w 4818600"/>
              <a:gd name="connsiteY4" fmla="*/ 544749 h 4183211"/>
              <a:gd name="connsiteX0" fmla="*/ 0 w 4818600"/>
              <a:gd name="connsiteY0" fmla="*/ 544749 h 4718232"/>
              <a:gd name="connsiteX1" fmla="*/ 4818600 w 4818600"/>
              <a:gd name="connsiteY1" fmla="*/ 0 h 4718232"/>
              <a:gd name="connsiteX2" fmla="*/ 4818600 w 4818600"/>
              <a:gd name="connsiteY2" fmla="*/ 4183211 h 4718232"/>
              <a:gd name="connsiteX3" fmla="*/ 2363821 w 4818600"/>
              <a:gd name="connsiteY3" fmla="*/ 4718232 h 4718232"/>
              <a:gd name="connsiteX4" fmla="*/ 0 w 4818600"/>
              <a:gd name="connsiteY4" fmla="*/ 544749 h 4718232"/>
              <a:gd name="connsiteX0" fmla="*/ 0 w 4954788"/>
              <a:gd name="connsiteY0" fmla="*/ 1663430 h 4718232"/>
              <a:gd name="connsiteX1" fmla="*/ 4954788 w 4954788"/>
              <a:gd name="connsiteY1" fmla="*/ 0 h 4718232"/>
              <a:gd name="connsiteX2" fmla="*/ 4954788 w 4954788"/>
              <a:gd name="connsiteY2" fmla="*/ 4183211 h 4718232"/>
              <a:gd name="connsiteX3" fmla="*/ 2500009 w 4954788"/>
              <a:gd name="connsiteY3" fmla="*/ 4718232 h 4718232"/>
              <a:gd name="connsiteX4" fmla="*/ 0 w 4954788"/>
              <a:gd name="connsiteY4" fmla="*/ 1663430 h 4718232"/>
              <a:gd name="connsiteX0" fmla="*/ 0 w 4954788"/>
              <a:gd name="connsiteY0" fmla="*/ 1663430 h 4679321"/>
              <a:gd name="connsiteX1" fmla="*/ 4954788 w 4954788"/>
              <a:gd name="connsiteY1" fmla="*/ 0 h 4679321"/>
              <a:gd name="connsiteX2" fmla="*/ 4954788 w 4954788"/>
              <a:gd name="connsiteY2" fmla="*/ 4183211 h 4679321"/>
              <a:gd name="connsiteX3" fmla="*/ 2694562 w 4954788"/>
              <a:gd name="connsiteY3" fmla="*/ 4679321 h 4679321"/>
              <a:gd name="connsiteX4" fmla="*/ 0 w 4954788"/>
              <a:gd name="connsiteY4" fmla="*/ 1663430 h 4679321"/>
              <a:gd name="connsiteX0" fmla="*/ 0 w 5003427"/>
              <a:gd name="connsiteY0" fmla="*/ 1741251 h 4679321"/>
              <a:gd name="connsiteX1" fmla="*/ 5003427 w 5003427"/>
              <a:gd name="connsiteY1" fmla="*/ 0 h 4679321"/>
              <a:gd name="connsiteX2" fmla="*/ 5003427 w 5003427"/>
              <a:gd name="connsiteY2" fmla="*/ 4183211 h 4679321"/>
              <a:gd name="connsiteX3" fmla="*/ 2743201 w 5003427"/>
              <a:gd name="connsiteY3" fmla="*/ 4679321 h 4679321"/>
              <a:gd name="connsiteX4" fmla="*/ 0 w 5003427"/>
              <a:gd name="connsiteY4" fmla="*/ 1741251 h 4679321"/>
              <a:gd name="connsiteX0" fmla="*/ 0 w 6987869"/>
              <a:gd name="connsiteY0" fmla="*/ 1741251 h 4718232"/>
              <a:gd name="connsiteX1" fmla="*/ 5003427 w 6987869"/>
              <a:gd name="connsiteY1" fmla="*/ 0 h 4718232"/>
              <a:gd name="connsiteX2" fmla="*/ 6987869 w 6987869"/>
              <a:gd name="connsiteY2" fmla="*/ 4718232 h 4718232"/>
              <a:gd name="connsiteX3" fmla="*/ 2743201 w 6987869"/>
              <a:gd name="connsiteY3" fmla="*/ 4679321 h 4718232"/>
              <a:gd name="connsiteX4" fmla="*/ 0 w 6987869"/>
              <a:gd name="connsiteY4" fmla="*/ 1741251 h 4718232"/>
              <a:gd name="connsiteX0" fmla="*/ 0 w 6987869"/>
              <a:gd name="connsiteY0" fmla="*/ 5554494 h 8531475"/>
              <a:gd name="connsiteX1" fmla="*/ 557887 w 6987869"/>
              <a:gd name="connsiteY1" fmla="*/ 0 h 8531475"/>
              <a:gd name="connsiteX2" fmla="*/ 6987869 w 6987869"/>
              <a:gd name="connsiteY2" fmla="*/ 8531475 h 8531475"/>
              <a:gd name="connsiteX3" fmla="*/ 2743201 w 6987869"/>
              <a:gd name="connsiteY3" fmla="*/ 8492564 h 8531475"/>
              <a:gd name="connsiteX4" fmla="*/ 0 w 6987869"/>
              <a:gd name="connsiteY4" fmla="*/ 5554494 h 8531475"/>
              <a:gd name="connsiteX0" fmla="*/ 0 w 6987869"/>
              <a:gd name="connsiteY0" fmla="*/ 5554494 h 8531475"/>
              <a:gd name="connsiteX1" fmla="*/ 557887 w 6987869"/>
              <a:gd name="connsiteY1" fmla="*/ 0 h 8531475"/>
              <a:gd name="connsiteX2" fmla="*/ 6987869 w 6987869"/>
              <a:gd name="connsiteY2" fmla="*/ 8531475 h 8531475"/>
              <a:gd name="connsiteX3" fmla="*/ 2743201 w 6987869"/>
              <a:gd name="connsiteY3" fmla="*/ 8492564 h 8531475"/>
              <a:gd name="connsiteX4" fmla="*/ 0 w 6987869"/>
              <a:gd name="connsiteY4" fmla="*/ 5554494 h 8531475"/>
              <a:gd name="connsiteX0" fmla="*/ 0 w 7581256"/>
              <a:gd name="connsiteY0" fmla="*/ 5554494 h 8492564"/>
              <a:gd name="connsiteX1" fmla="*/ 557887 w 7581256"/>
              <a:gd name="connsiteY1" fmla="*/ 0 h 8492564"/>
              <a:gd name="connsiteX2" fmla="*/ 7581256 w 7581256"/>
              <a:gd name="connsiteY2" fmla="*/ 8492564 h 8492564"/>
              <a:gd name="connsiteX3" fmla="*/ 2743201 w 7581256"/>
              <a:gd name="connsiteY3" fmla="*/ 8492564 h 8492564"/>
              <a:gd name="connsiteX4" fmla="*/ 0 w 7581256"/>
              <a:gd name="connsiteY4" fmla="*/ 5554494 h 8492564"/>
              <a:gd name="connsiteX0" fmla="*/ 0 w 7581256"/>
              <a:gd name="connsiteY0" fmla="*/ 5380323 h 8318393"/>
              <a:gd name="connsiteX1" fmla="*/ 470801 w 7581256"/>
              <a:gd name="connsiteY1" fmla="*/ 0 h 8318393"/>
              <a:gd name="connsiteX2" fmla="*/ 7581256 w 7581256"/>
              <a:gd name="connsiteY2" fmla="*/ 8318393 h 8318393"/>
              <a:gd name="connsiteX3" fmla="*/ 2743201 w 7581256"/>
              <a:gd name="connsiteY3" fmla="*/ 8318393 h 8318393"/>
              <a:gd name="connsiteX4" fmla="*/ 0 w 7581256"/>
              <a:gd name="connsiteY4" fmla="*/ 5380323 h 8318393"/>
              <a:gd name="connsiteX0" fmla="*/ 0 w 7581256"/>
              <a:gd name="connsiteY0" fmla="*/ 5184380 h 8122450"/>
              <a:gd name="connsiteX1" fmla="*/ 514344 w 7581256"/>
              <a:gd name="connsiteY1" fmla="*/ 0 h 8122450"/>
              <a:gd name="connsiteX2" fmla="*/ 7581256 w 7581256"/>
              <a:gd name="connsiteY2" fmla="*/ 8122450 h 8122450"/>
              <a:gd name="connsiteX3" fmla="*/ 2743201 w 7581256"/>
              <a:gd name="connsiteY3" fmla="*/ 8122450 h 8122450"/>
              <a:gd name="connsiteX4" fmla="*/ 0 w 7581256"/>
              <a:gd name="connsiteY4" fmla="*/ 5184380 h 8122450"/>
              <a:gd name="connsiteX0" fmla="*/ 0 w 8604513"/>
              <a:gd name="connsiteY0" fmla="*/ 5184380 h 8122450"/>
              <a:gd name="connsiteX1" fmla="*/ 514344 w 8604513"/>
              <a:gd name="connsiteY1" fmla="*/ 0 h 8122450"/>
              <a:gd name="connsiteX2" fmla="*/ 8604513 w 8604513"/>
              <a:gd name="connsiteY2" fmla="*/ 8035365 h 8122450"/>
              <a:gd name="connsiteX3" fmla="*/ 2743201 w 8604513"/>
              <a:gd name="connsiteY3" fmla="*/ 8122450 h 8122450"/>
              <a:gd name="connsiteX4" fmla="*/ 0 w 8604513"/>
              <a:gd name="connsiteY4" fmla="*/ 5184380 h 81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4513" h="8122450">
                <a:moveTo>
                  <a:pt x="0" y="5184380"/>
                </a:moveTo>
                <a:cubicBezTo>
                  <a:pt x="185962" y="3332882"/>
                  <a:pt x="192195" y="1725039"/>
                  <a:pt x="514344" y="0"/>
                </a:cubicBezTo>
                <a:lnTo>
                  <a:pt x="8604513" y="8035365"/>
                </a:lnTo>
                <a:lnTo>
                  <a:pt x="2743201" y="8122450"/>
                </a:lnTo>
                <a:lnTo>
                  <a:pt x="0" y="5184380"/>
                </a:lnTo>
                <a:close/>
              </a:path>
            </a:pathLst>
          </a:cu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imagen aquí</a:t>
            </a:r>
          </a:p>
        </p:txBody>
      </p:sp>
    </p:spTree>
    <p:extLst>
      <p:ext uri="{BB962C8B-B14F-4D97-AF65-F5344CB8AC3E}">
        <p14:creationId xmlns:p14="http://schemas.microsoft.com/office/powerpoint/2010/main" val="3870958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FDE3C-3BC1-4E02-92E3-10220664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3100" y="168311"/>
            <a:ext cx="10958213" cy="1203291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A7C8D-F8C3-4BC6-B9FE-21FE0813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41" y="1911485"/>
            <a:ext cx="16853174" cy="7120647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 sz="22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 sz="202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C221DA-24D0-457C-BBB1-7D5DC00FD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461" y="9222907"/>
            <a:ext cx="2480555" cy="95415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85A4D4D7-177D-4B70-8B6E-1BD98C5A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39815" y="168312"/>
            <a:ext cx="1203293" cy="1203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75"/>
            </a:lvl1pPr>
          </a:lstStyle>
          <a:p>
            <a:r>
              <a:rPr lang="es-MX" dirty="0"/>
              <a:t>Inserte el icono aquí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A12FA8-58F5-402E-B8F3-F8679B80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82413" y="9499074"/>
            <a:ext cx="959304" cy="401808"/>
          </a:xfrm>
          <a:prstGeom prst="rect">
            <a:avLst/>
          </a:prstGeom>
        </p:spPr>
        <p:txBody>
          <a:bodyPr/>
          <a:lstStyle>
            <a:lvl1pPr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>
              <a:defRPr/>
            </a:pPr>
            <a:fld id="{CCD48F9C-BF81-4C54-9C34-A92EA93F92EC}" type="slidenum">
              <a:rPr lang="es-MX" smtClean="0">
                <a:solidFill>
                  <a:srgbClr val="FFFFFF"/>
                </a:solidFill>
              </a:rPr>
              <a:pPr defTabSz="1371600">
                <a:defRPr/>
              </a:pPr>
              <a:t>‹Nº›</a:t>
            </a:fld>
            <a:endParaRPr lang="es-MX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5497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43E0E55-8534-4BE3-A891-6657E9D3A554}"/>
              </a:ext>
            </a:extLst>
          </p:cNvPr>
          <p:cNvGrpSpPr/>
          <p:nvPr userDrawn="1"/>
        </p:nvGrpSpPr>
        <p:grpSpPr>
          <a:xfrm>
            <a:off x="1" y="1208573"/>
            <a:ext cx="18329564" cy="7723533"/>
            <a:chOff x="-13854" y="1759527"/>
            <a:chExt cx="12219709" cy="4087995"/>
          </a:xfrm>
        </p:grpSpPr>
        <p:sp>
          <p:nvSpPr>
            <p:cNvPr id="6" name="3eea7b69-0fd6-46c6-b35d-522f175830ef">
              <a:extLst>
                <a:ext uri="{FF2B5EF4-FFF2-40B4-BE49-F238E27FC236}">
                  <a16:creationId xmlns:a16="http://schemas.microsoft.com/office/drawing/2014/main" id="{BC7A0133-F566-4081-92E8-06EB59FA1EC4}"/>
                </a:ext>
              </a:extLst>
            </p:cNvPr>
            <p:cNvSpPr/>
            <p:nvPr/>
          </p:nvSpPr>
          <p:spPr>
            <a:xfrm>
              <a:off x="-1" y="1759527"/>
              <a:ext cx="12205856" cy="4087995"/>
            </a:xfrm>
            <a:custGeom>
              <a:avLst/>
              <a:gdLst>
                <a:gd name="connsiteX0" fmla="*/ 1968500 w 12192000"/>
                <a:gd name="connsiteY0" fmla="*/ 0 h 3416300"/>
                <a:gd name="connsiteX1" fmla="*/ 12115800 w 12192000"/>
                <a:gd name="connsiteY1" fmla="*/ 2895600 h 3416300"/>
                <a:gd name="connsiteX2" fmla="*/ 12192000 w 12192000"/>
                <a:gd name="connsiteY2" fmla="*/ 2924175 h 3416300"/>
                <a:gd name="connsiteX3" fmla="*/ 12192000 w 12192000"/>
                <a:gd name="connsiteY3" fmla="*/ 3416300 h 3416300"/>
                <a:gd name="connsiteX4" fmla="*/ 0 w 12192000"/>
                <a:gd name="connsiteY4" fmla="*/ 3416300 h 3416300"/>
                <a:gd name="connsiteX5" fmla="*/ 0 w 12192000"/>
                <a:gd name="connsiteY5" fmla="*/ 2533985 h 3416300"/>
                <a:gd name="connsiteX6" fmla="*/ 228600 w 12192000"/>
                <a:gd name="connsiteY6" fmla="*/ 219710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2924175 h 3416300"/>
                <a:gd name="connsiteX3" fmla="*/ 12192000 w 12205855"/>
                <a:gd name="connsiteY3" fmla="*/ 3416300 h 3416300"/>
                <a:gd name="connsiteX4" fmla="*/ 0 w 12205855"/>
                <a:gd name="connsiteY4" fmla="*/ 3416300 h 3416300"/>
                <a:gd name="connsiteX5" fmla="*/ 0 w 12205855"/>
                <a:gd name="connsiteY5" fmla="*/ 2533985 h 3416300"/>
                <a:gd name="connsiteX6" fmla="*/ 228600 w 12205855"/>
                <a:gd name="connsiteY6" fmla="*/ 2197100 h 3416300"/>
                <a:gd name="connsiteX7" fmla="*/ 1968500 w 12205855"/>
                <a:gd name="connsiteY7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228600 w 12205855"/>
                <a:gd name="connsiteY5" fmla="*/ 2197100 h 3416300"/>
                <a:gd name="connsiteX6" fmla="*/ 1968500 w 12205855"/>
                <a:gd name="connsiteY6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13854 w 12205855"/>
                <a:gd name="connsiteY4" fmla="*/ 1393540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2362199 w 12205855"/>
                <a:gd name="connsiteY4" fmla="*/ 2232953 h 3416300"/>
                <a:gd name="connsiteX5" fmla="*/ 1968500 w 12205855"/>
                <a:gd name="connsiteY5" fmla="*/ 0 h 3416300"/>
                <a:gd name="connsiteX0" fmla="*/ 1968501 w 12205856"/>
                <a:gd name="connsiteY0" fmla="*/ 0 h 3416300"/>
                <a:gd name="connsiteX1" fmla="*/ 12205856 w 12205856"/>
                <a:gd name="connsiteY1" fmla="*/ 2426687 h 3416300"/>
                <a:gd name="connsiteX2" fmla="*/ 12192001 w 12205856"/>
                <a:gd name="connsiteY2" fmla="*/ 3416300 h 3416300"/>
                <a:gd name="connsiteX3" fmla="*/ 1 w 12205856"/>
                <a:gd name="connsiteY3" fmla="*/ 3416300 h 3416300"/>
                <a:gd name="connsiteX4" fmla="*/ 0 w 12205856"/>
                <a:gd name="connsiteY4" fmla="*/ 2036126 h 3416300"/>
                <a:gd name="connsiteX5" fmla="*/ 1968501 w 12205856"/>
                <a:gd name="connsiteY5" fmla="*/ 0 h 34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6" h="3416300">
                  <a:moveTo>
                    <a:pt x="1968501" y="0"/>
                  </a:moveTo>
                  <a:lnTo>
                    <a:pt x="12205856" y="2426687"/>
                  </a:lnTo>
                  <a:lnTo>
                    <a:pt x="12192001" y="3416300"/>
                  </a:lnTo>
                  <a:lnTo>
                    <a:pt x="1" y="3416300"/>
                  </a:lnTo>
                  <a:cubicBezTo>
                    <a:pt x="1" y="2956242"/>
                    <a:pt x="0" y="2496184"/>
                    <a:pt x="0" y="2036126"/>
                  </a:cubicBezTo>
                  <a:lnTo>
                    <a:pt x="1968501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2700"/>
            </a:p>
          </p:txBody>
        </p:sp>
        <p:sp>
          <p:nvSpPr>
            <p:cNvPr id="7" name="cf23d993-bef7-457d-af65-6d0ef266a597">
              <a:extLst>
                <a:ext uri="{FF2B5EF4-FFF2-40B4-BE49-F238E27FC236}">
                  <a16:creationId xmlns:a16="http://schemas.microsoft.com/office/drawing/2014/main" id="{2E368A6D-ABB2-45DD-A309-515161AF2091}"/>
                </a:ext>
              </a:extLst>
            </p:cNvPr>
            <p:cNvSpPr/>
            <p:nvPr/>
          </p:nvSpPr>
          <p:spPr>
            <a:xfrm>
              <a:off x="-13854" y="1759528"/>
              <a:ext cx="12205854" cy="4087994"/>
            </a:xfrm>
            <a:custGeom>
              <a:avLst/>
              <a:gdLst>
                <a:gd name="connsiteX0" fmla="*/ 1969948 w 12192000"/>
                <a:gd name="connsiteY0" fmla="*/ 0 h 3416299"/>
                <a:gd name="connsiteX1" fmla="*/ 12192000 w 12192000"/>
                <a:gd name="connsiteY1" fmla="*/ 1955676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0" fmla="*/ 1969948 w 12192000"/>
                <a:gd name="connsiteY0" fmla="*/ 0 h 3416299"/>
                <a:gd name="connsiteX1" fmla="*/ 12192000 w 12192000"/>
                <a:gd name="connsiteY1" fmla="*/ 1608332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5" fmla="*/ 1969948 w 12192000"/>
                <a:gd name="connsiteY5" fmla="*/ 0 h 3416299"/>
                <a:gd name="connsiteX0" fmla="*/ 1983802 w 12205854"/>
                <a:gd name="connsiteY0" fmla="*/ 0 h 3416299"/>
                <a:gd name="connsiteX1" fmla="*/ 12205854 w 12205854"/>
                <a:gd name="connsiteY1" fmla="*/ 1608332 h 3416299"/>
                <a:gd name="connsiteX2" fmla="*/ 12205854 w 12205854"/>
                <a:gd name="connsiteY2" fmla="*/ 3416299 h 3416299"/>
                <a:gd name="connsiteX3" fmla="*/ 13854 w 12205854"/>
                <a:gd name="connsiteY3" fmla="*/ 3416299 h 3416299"/>
                <a:gd name="connsiteX4" fmla="*/ 0 w 12205854"/>
                <a:gd name="connsiteY4" fmla="*/ 1408966 h 3416299"/>
                <a:gd name="connsiteX5" fmla="*/ 1983802 w 12205854"/>
                <a:gd name="connsiteY5" fmla="*/ 0 h 341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4" h="3416299">
                  <a:moveTo>
                    <a:pt x="1983802" y="0"/>
                  </a:moveTo>
                  <a:lnTo>
                    <a:pt x="12205854" y="1608332"/>
                  </a:lnTo>
                  <a:lnTo>
                    <a:pt x="12205854" y="3416299"/>
                  </a:lnTo>
                  <a:lnTo>
                    <a:pt x="13854" y="3416299"/>
                  </a:lnTo>
                  <a:lnTo>
                    <a:pt x="0" y="1408966"/>
                  </a:lnTo>
                  <a:lnTo>
                    <a:pt x="1983802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7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925B11-319B-47CF-BE4C-E802AEDE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9390-B1A4-4229-89CE-A94B5568A762}" type="datetime1">
              <a:rPr lang="es-ES" smtClean="0"/>
              <a:pPr/>
              <a:t>05/06/2024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9D18EB-A900-49D0-A081-68DF26D2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Presentación empresarial de la GIZ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96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70" y="8023212"/>
            <a:ext cx="5885234" cy="2263788"/>
          </a:xfrm>
          <a:prstGeom prst="rect">
            <a:avLst/>
          </a:prstGeom>
        </p:spPr>
      </p:pic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1455D98B-F030-487C-AE66-1AF153C9970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20183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6" name="Marcador de posición de imagen 9">
            <a:extLst>
              <a:ext uri="{FF2B5EF4-FFF2-40B4-BE49-F238E27FC236}">
                <a16:creationId xmlns:a16="http://schemas.microsoft.com/office/drawing/2014/main" id="{A0F35519-07A0-497B-AFA7-850000E63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879138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7" name="Marcador de posición de imagen 9">
            <a:extLst>
              <a:ext uri="{FF2B5EF4-FFF2-40B4-BE49-F238E27FC236}">
                <a16:creationId xmlns:a16="http://schemas.microsoft.com/office/drawing/2014/main" id="{30E8329B-EA3B-4924-9803-531273432F0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238092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8" name="Marcador de posición de imagen 9">
            <a:extLst>
              <a:ext uri="{FF2B5EF4-FFF2-40B4-BE49-F238E27FC236}">
                <a16:creationId xmlns:a16="http://schemas.microsoft.com/office/drawing/2014/main" id="{AA2C9C30-9F47-4B7D-8E72-A240B6E3CF5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597048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AFF99D19-6F8D-475F-B13D-B2639E41322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956005" y="8874212"/>
            <a:ext cx="2111150" cy="133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logo aquí</a:t>
            </a:r>
          </a:p>
        </p:txBody>
      </p:sp>
    </p:spTree>
    <p:extLst>
      <p:ext uri="{BB962C8B-B14F-4D97-AF65-F5344CB8AC3E}">
        <p14:creationId xmlns:p14="http://schemas.microsoft.com/office/powerpoint/2010/main" val="1211842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 Cooperación y GI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22" y="7591036"/>
            <a:ext cx="7008780" cy="26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73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CBBC7-14F6-404A-932A-4B4B17CAF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0" y="1079771"/>
            <a:ext cx="8550612" cy="1339835"/>
          </a:xfrm>
          <a:prstGeom prst="rect">
            <a:avLst/>
          </a:prstGeom>
        </p:spPr>
        <p:txBody>
          <a:bodyPr anchor="b"/>
          <a:lstStyle>
            <a:lvl1pPr algn="ctr">
              <a:defRPr sz="9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EE2946-2B4E-4C22-B50C-2B1F5B263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0" y="2557716"/>
            <a:ext cx="8550612" cy="5940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dirty="0"/>
              <a:t>Subtítulo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695553-3008-4F81-B49B-8EBE36441A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770" y="8023212"/>
            <a:ext cx="5885234" cy="226378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1B9D73CA-FC29-4B63-A179-61180960F2F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-700390" y="-1528508"/>
            <a:ext cx="12906770" cy="12183675"/>
          </a:xfrm>
          <a:custGeom>
            <a:avLst/>
            <a:gdLst>
              <a:gd name="connsiteX0" fmla="*/ 0 w 3057894"/>
              <a:gd name="connsiteY0" fmla="*/ 0 h 4183211"/>
              <a:gd name="connsiteX1" fmla="*/ 3057894 w 3057894"/>
              <a:gd name="connsiteY1" fmla="*/ 0 h 4183211"/>
              <a:gd name="connsiteX2" fmla="*/ 3057894 w 3057894"/>
              <a:gd name="connsiteY2" fmla="*/ 4183211 h 4183211"/>
              <a:gd name="connsiteX3" fmla="*/ 0 w 3057894"/>
              <a:gd name="connsiteY3" fmla="*/ 4183211 h 4183211"/>
              <a:gd name="connsiteX4" fmla="*/ 0 w 3057894"/>
              <a:gd name="connsiteY4" fmla="*/ 0 h 4183211"/>
              <a:gd name="connsiteX0" fmla="*/ 0 w 4818600"/>
              <a:gd name="connsiteY0" fmla="*/ 544749 h 4183211"/>
              <a:gd name="connsiteX1" fmla="*/ 4818600 w 4818600"/>
              <a:gd name="connsiteY1" fmla="*/ 0 h 4183211"/>
              <a:gd name="connsiteX2" fmla="*/ 4818600 w 4818600"/>
              <a:gd name="connsiteY2" fmla="*/ 4183211 h 4183211"/>
              <a:gd name="connsiteX3" fmla="*/ 1760706 w 4818600"/>
              <a:gd name="connsiteY3" fmla="*/ 4183211 h 4183211"/>
              <a:gd name="connsiteX4" fmla="*/ 0 w 4818600"/>
              <a:gd name="connsiteY4" fmla="*/ 544749 h 4183211"/>
              <a:gd name="connsiteX0" fmla="*/ 0 w 4818600"/>
              <a:gd name="connsiteY0" fmla="*/ 544749 h 4718232"/>
              <a:gd name="connsiteX1" fmla="*/ 4818600 w 4818600"/>
              <a:gd name="connsiteY1" fmla="*/ 0 h 4718232"/>
              <a:gd name="connsiteX2" fmla="*/ 4818600 w 4818600"/>
              <a:gd name="connsiteY2" fmla="*/ 4183211 h 4718232"/>
              <a:gd name="connsiteX3" fmla="*/ 2363821 w 4818600"/>
              <a:gd name="connsiteY3" fmla="*/ 4718232 h 4718232"/>
              <a:gd name="connsiteX4" fmla="*/ 0 w 4818600"/>
              <a:gd name="connsiteY4" fmla="*/ 544749 h 4718232"/>
              <a:gd name="connsiteX0" fmla="*/ 0 w 4954788"/>
              <a:gd name="connsiteY0" fmla="*/ 1663430 h 4718232"/>
              <a:gd name="connsiteX1" fmla="*/ 4954788 w 4954788"/>
              <a:gd name="connsiteY1" fmla="*/ 0 h 4718232"/>
              <a:gd name="connsiteX2" fmla="*/ 4954788 w 4954788"/>
              <a:gd name="connsiteY2" fmla="*/ 4183211 h 4718232"/>
              <a:gd name="connsiteX3" fmla="*/ 2500009 w 4954788"/>
              <a:gd name="connsiteY3" fmla="*/ 4718232 h 4718232"/>
              <a:gd name="connsiteX4" fmla="*/ 0 w 4954788"/>
              <a:gd name="connsiteY4" fmla="*/ 1663430 h 4718232"/>
              <a:gd name="connsiteX0" fmla="*/ 0 w 4954788"/>
              <a:gd name="connsiteY0" fmla="*/ 1663430 h 4679321"/>
              <a:gd name="connsiteX1" fmla="*/ 4954788 w 4954788"/>
              <a:gd name="connsiteY1" fmla="*/ 0 h 4679321"/>
              <a:gd name="connsiteX2" fmla="*/ 4954788 w 4954788"/>
              <a:gd name="connsiteY2" fmla="*/ 4183211 h 4679321"/>
              <a:gd name="connsiteX3" fmla="*/ 2694562 w 4954788"/>
              <a:gd name="connsiteY3" fmla="*/ 4679321 h 4679321"/>
              <a:gd name="connsiteX4" fmla="*/ 0 w 4954788"/>
              <a:gd name="connsiteY4" fmla="*/ 1663430 h 4679321"/>
              <a:gd name="connsiteX0" fmla="*/ 0 w 5003427"/>
              <a:gd name="connsiteY0" fmla="*/ 1741251 h 4679321"/>
              <a:gd name="connsiteX1" fmla="*/ 5003427 w 5003427"/>
              <a:gd name="connsiteY1" fmla="*/ 0 h 4679321"/>
              <a:gd name="connsiteX2" fmla="*/ 5003427 w 5003427"/>
              <a:gd name="connsiteY2" fmla="*/ 4183211 h 4679321"/>
              <a:gd name="connsiteX3" fmla="*/ 2743201 w 5003427"/>
              <a:gd name="connsiteY3" fmla="*/ 4679321 h 4679321"/>
              <a:gd name="connsiteX4" fmla="*/ 0 w 5003427"/>
              <a:gd name="connsiteY4" fmla="*/ 1741251 h 4679321"/>
              <a:gd name="connsiteX0" fmla="*/ 0 w 6987869"/>
              <a:gd name="connsiteY0" fmla="*/ 1741251 h 4718232"/>
              <a:gd name="connsiteX1" fmla="*/ 5003427 w 6987869"/>
              <a:gd name="connsiteY1" fmla="*/ 0 h 4718232"/>
              <a:gd name="connsiteX2" fmla="*/ 6987869 w 6987869"/>
              <a:gd name="connsiteY2" fmla="*/ 4718232 h 4718232"/>
              <a:gd name="connsiteX3" fmla="*/ 2743201 w 6987869"/>
              <a:gd name="connsiteY3" fmla="*/ 4679321 h 4718232"/>
              <a:gd name="connsiteX4" fmla="*/ 0 w 6987869"/>
              <a:gd name="connsiteY4" fmla="*/ 1741251 h 4718232"/>
              <a:gd name="connsiteX0" fmla="*/ 0 w 6987869"/>
              <a:gd name="connsiteY0" fmla="*/ 5554494 h 8531475"/>
              <a:gd name="connsiteX1" fmla="*/ 557887 w 6987869"/>
              <a:gd name="connsiteY1" fmla="*/ 0 h 8531475"/>
              <a:gd name="connsiteX2" fmla="*/ 6987869 w 6987869"/>
              <a:gd name="connsiteY2" fmla="*/ 8531475 h 8531475"/>
              <a:gd name="connsiteX3" fmla="*/ 2743201 w 6987869"/>
              <a:gd name="connsiteY3" fmla="*/ 8492564 h 8531475"/>
              <a:gd name="connsiteX4" fmla="*/ 0 w 6987869"/>
              <a:gd name="connsiteY4" fmla="*/ 5554494 h 8531475"/>
              <a:gd name="connsiteX0" fmla="*/ 0 w 6987869"/>
              <a:gd name="connsiteY0" fmla="*/ 5554494 h 8531475"/>
              <a:gd name="connsiteX1" fmla="*/ 557887 w 6987869"/>
              <a:gd name="connsiteY1" fmla="*/ 0 h 8531475"/>
              <a:gd name="connsiteX2" fmla="*/ 6987869 w 6987869"/>
              <a:gd name="connsiteY2" fmla="*/ 8531475 h 8531475"/>
              <a:gd name="connsiteX3" fmla="*/ 2743201 w 6987869"/>
              <a:gd name="connsiteY3" fmla="*/ 8492564 h 8531475"/>
              <a:gd name="connsiteX4" fmla="*/ 0 w 6987869"/>
              <a:gd name="connsiteY4" fmla="*/ 5554494 h 8531475"/>
              <a:gd name="connsiteX0" fmla="*/ 0 w 7581256"/>
              <a:gd name="connsiteY0" fmla="*/ 5554494 h 8492564"/>
              <a:gd name="connsiteX1" fmla="*/ 557887 w 7581256"/>
              <a:gd name="connsiteY1" fmla="*/ 0 h 8492564"/>
              <a:gd name="connsiteX2" fmla="*/ 7581256 w 7581256"/>
              <a:gd name="connsiteY2" fmla="*/ 8492564 h 8492564"/>
              <a:gd name="connsiteX3" fmla="*/ 2743201 w 7581256"/>
              <a:gd name="connsiteY3" fmla="*/ 8492564 h 8492564"/>
              <a:gd name="connsiteX4" fmla="*/ 0 w 7581256"/>
              <a:gd name="connsiteY4" fmla="*/ 5554494 h 8492564"/>
              <a:gd name="connsiteX0" fmla="*/ 0 w 7581256"/>
              <a:gd name="connsiteY0" fmla="*/ 5380323 h 8318393"/>
              <a:gd name="connsiteX1" fmla="*/ 470801 w 7581256"/>
              <a:gd name="connsiteY1" fmla="*/ 0 h 8318393"/>
              <a:gd name="connsiteX2" fmla="*/ 7581256 w 7581256"/>
              <a:gd name="connsiteY2" fmla="*/ 8318393 h 8318393"/>
              <a:gd name="connsiteX3" fmla="*/ 2743201 w 7581256"/>
              <a:gd name="connsiteY3" fmla="*/ 8318393 h 8318393"/>
              <a:gd name="connsiteX4" fmla="*/ 0 w 7581256"/>
              <a:gd name="connsiteY4" fmla="*/ 5380323 h 8318393"/>
              <a:gd name="connsiteX0" fmla="*/ 0 w 7581256"/>
              <a:gd name="connsiteY0" fmla="*/ 5184380 h 8122450"/>
              <a:gd name="connsiteX1" fmla="*/ 514344 w 7581256"/>
              <a:gd name="connsiteY1" fmla="*/ 0 h 8122450"/>
              <a:gd name="connsiteX2" fmla="*/ 7581256 w 7581256"/>
              <a:gd name="connsiteY2" fmla="*/ 8122450 h 8122450"/>
              <a:gd name="connsiteX3" fmla="*/ 2743201 w 7581256"/>
              <a:gd name="connsiteY3" fmla="*/ 8122450 h 8122450"/>
              <a:gd name="connsiteX4" fmla="*/ 0 w 7581256"/>
              <a:gd name="connsiteY4" fmla="*/ 5184380 h 8122450"/>
              <a:gd name="connsiteX0" fmla="*/ 0 w 8604513"/>
              <a:gd name="connsiteY0" fmla="*/ 5184380 h 8122450"/>
              <a:gd name="connsiteX1" fmla="*/ 514344 w 8604513"/>
              <a:gd name="connsiteY1" fmla="*/ 0 h 8122450"/>
              <a:gd name="connsiteX2" fmla="*/ 8604513 w 8604513"/>
              <a:gd name="connsiteY2" fmla="*/ 8035365 h 8122450"/>
              <a:gd name="connsiteX3" fmla="*/ 2743201 w 8604513"/>
              <a:gd name="connsiteY3" fmla="*/ 8122450 h 8122450"/>
              <a:gd name="connsiteX4" fmla="*/ 0 w 8604513"/>
              <a:gd name="connsiteY4" fmla="*/ 5184380 h 81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4513" h="8122450">
                <a:moveTo>
                  <a:pt x="0" y="5184380"/>
                </a:moveTo>
                <a:cubicBezTo>
                  <a:pt x="185962" y="3332882"/>
                  <a:pt x="192195" y="1725039"/>
                  <a:pt x="514344" y="0"/>
                </a:cubicBezTo>
                <a:lnTo>
                  <a:pt x="8604513" y="8035365"/>
                </a:lnTo>
                <a:lnTo>
                  <a:pt x="2743201" y="8122450"/>
                </a:lnTo>
                <a:lnTo>
                  <a:pt x="0" y="5184380"/>
                </a:lnTo>
                <a:close/>
              </a:path>
            </a:pathLst>
          </a:cu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imagen aquí</a:t>
            </a:r>
          </a:p>
        </p:txBody>
      </p:sp>
    </p:spTree>
    <p:extLst>
      <p:ext uri="{BB962C8B-B14F-4D97-AF65-F5344CB8AC3E}">
        <p14:creationId xmlns:p14="http://schemas.microsoft.com/office/powerpoint/2010/main" val="775932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9B5B4024-E0EF-4207-9B4E-D7947E96F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265" y="261433"/>
            <a:ext cx="12312785" cy="862799"/>
          </a:xfrm>
          <a:prstGeom prst="rect">
            <a:avLst/>
          </a:prstGeom>
        </p:spPr>
        <p:txBody>
          <a:bodyPr/>
          <a:lstStyle>
            <a:lvl1pPr algn="l">
              <a:defRPr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Tabla de contenidos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84" y="8263976"/>
            <a:ext cx="3966018" cy="1525551"/>
          </a:xfrm>
          <a:prstGeom prst="rect">
            <a:avLst/>
          </a:prstGeom>
        </p:spPr>
      </p:pic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847EE217-8DCB-4D52-9CCF-3227E31F30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359446" y="2505431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id="{5241EB98-E00B-4011-AF22-031B0D9DA87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59446" y="1700384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2">
            <a:extLst>
              <a:ext uri="{FF2B5EF4-FFF2-40B4-BE49-F238E27FC236}">
                <a16:creationId xmlns:a16="http://schemas.microsoft.com/office/drawing/2014/main" id="{D7E80C7D-D99F-4F55-907C-66B6B3D60B1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91833" y="1747377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2" name="Marcador de texto 2">
            <a:extLst>
              <a:ext uri="{FF2B5EF4-FFF2-40B4-BE49-F238E27FC236}">
                <a16:creationId xmlns:a16="http://schemas.microsoft.com/office/drawing/2014/main" id="{F105E4BE-16F7-41FC-B058-F64685E25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59446" y="4266137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3FBD505-A430-4A2E-94FA-C5F5B96CED1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59446" y="346109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2">
            <a:extLst>
              <a:ext uri="{FF2B5EF4-FFF2-40B4-BE49-F238E27FC236}">
                <a16:creationId xmlns:a16="http://schemas.microsoft.com/office/drawing/2014/main" id="{3D9974BC-A3C3-4F04-AD02-50ACE5A31F2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91833" y="350808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5" name="Marcador de texto 2">
            <a:extLst>
              <a:ext uri="{FF2B5EF4-FFF2-40B4-BE49-F238E27FC236}">
                <a16:creationId xmlns:a16="http://schemas.microsoft.com/office/drawing/2014/main" id="{671252DA-029F-4464-8B33-D512E5ACA3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59446" y="607383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6" name="Marcador de texto 2">
            <a:extLst>
              <a:ext uri="{FF2B5EF4-FFF2-40B4-BE49-F238E27FC236}">
                <a16:creationId xmlns:a16="http://schemas.microsoft.com/office/drawing/2014/main" id="{4D23DE32-736C-45A4-B8BD-9940BA15ED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359446" y="5268789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2">
            <a:extLst>
              <a:ext uri="{FF2B5EF4-FFF2-40B4-BE49-F238E27FC236}">
                <a16:creationId xmlns:a16="http://schemas.microsoft.com/office/drawing/2014/main" id="{949F1562-04C9-4634-A5B4-C35E246D293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91833" y="531578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8" name="Marcador de texto 2">
            <a:extLst>
              <a:ext uri="{FF2B5EF4-FFF2-40B4-BE49-F238E27FC236}">
                <a16:creationId xmlns:a16="http://schemas.microsoft.com/office/drawing/2014/main" id="{67903EAD-8BBA-4071-82CF-4CD538E26B4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59446" y="797520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9" name="Marcador de texto 2">
            <a:extLst>
              <a:ext uri="{FF2B5EF4-FFF2-40B4-BE49-F238E27FC236}">
                <a16:creationId xmlns:a16="http://schemas.microsoft.com/office/drawing/2014/main" id="{22E586F1-BBE6-4B5C-9054-27469D36362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59446" y="7170153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0" name="Marcador de texto 2">
            <a:extLst>
              <a:ext uri="{FF2B5EF4-FFF2-40B4-BE49-F238E27FC236}">
                <a16:creationId xmlns:a16="http://schemas.microsoft.com/office/drawing/2014/main" id="{0AA9EB8F-CFE0-45F0-8191-A827E32DDB1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291833" y="7217147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1" name="Marcador de texto 2">
            <a:extLst>
              <a:ext uri="{FF2B5EF4-FFF2-40B4-BE49-F238E27FC236}">
                <a16:creationId xmlns:a16="http://schemas.microsoft.com/office/drawing/2014/main" id="{85D2C8E7-3162-4AF0-A707-7619F2FEF54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1603" y="2515157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2" name="Marcador de texto 2">
            <a:extLst>
              <a:ext uri="{FF2B5EF4-FFF2-40B4-BE49-F238E27FC236}">
                <a16:creationId xmlns:a16="http://schemas.microsoft.com/office/drawing/2014/main" id="{A87CD103-4EFF-4519-BB60-E7D220AD99AC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891603" y="171011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3" name="Marcador de texto 2">
            <a:extLst>
              <a:ext uri="{FF2B5EF4-FFF2-40B4-BE49-F238E27FC236}">
                <a16:creationId xmlns:a16="http://schemas.microsoft.com/office/drawing/2014/main" id="{B74E0531-70A1-462A-9AF1-8D54E29E80B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823991" y="175710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4" name="Marcador de texto 2">
            <a:extLst>
              <a:ext uri="{FF2B5EF4-FFF2-40B4-BE49-F238E27FC236}">
                <a16:creationId xmlns:a16="http://schemas.microsoft.com/office/drawing/2014/main" id="{9617D7BE-8764-415C-87EA-7603DE20E39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891603" y="4275863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5" name="Marcador de texto 2">
            <a:extLst>
              <a:ext uri="{FF2B5EF4-FFF2-40B4-BE49-F238E27FC236}">
                <a16:creationId xmlns:a16="http://schemas.microsoft.com/office/drawing/2014/main" id="{0AA45F58-8135-4752-9BF0-ADD1A6F454C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7891603" y="347081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6" name="Marcador de texto 2">
            <a:extLst>
              <a:ext uri="{FF2B5EF4-FFF2-40B4-BE49-F238E27FC236}">
                <a16:creationId xmlns:a16="http://schemas.microsoft.com/office/drawing/2014/main" id="{204EB1DA-FB57-4C99-BE9C-5F889173ED7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823991" y="3517809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7" name="Marcador de texto 2">
            <a:extLst>
              <a:ext uri="{FF2B5EF4-FFF2-40B4-BE49-F238E27FC236}">
                <a16:creationId xmlns:a16="http://schemas.microsoft.com/office/drawing/2014/main" id="{06948FAD-73FF-4CAD-98B7-51218B8976E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1603" y="6083562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8" name="Marcador de texto 2">
            <a:extLst>
              <a:ext uri="{FF2B5EF4-FFF2-40B4-BE49-F238E27FC236}">
                <a16:creationId xmlns:a16="http://schemas.microsoft.com/office/drawing/2014/main" id="{F376D994-62C8-425C-A77D-ACFC7FEB1B2D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891603" y="5278515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9" name="Marcador de texto 2">
            <a:extLst>
              <a:ext uri="{FF2B5EF4-FFF2-40B4-BE49-F238E27FC236}">
                <a16:creationId xmlns:a16="http://schemas.microsoft.com/office/drawing/2014/main" id="{3620F538-B0FE-454D-94D7-DF45FE251C1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823991" y="5325509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70" name="Marcador de texto 2">
            <a:extLst>
              <a:ext uri="{FF2B5EF4-FFF2-40B4-BE49-F238E27FC236}">
                <a16:creationId xmlns:a16="http://schemas.microsoft.com/office/drawing/2014/main" id="{77333B96-4EB1-4A1D-8A13-27456342B415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891603" y="798492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1" name="Marcador de texto 2">
            <a:extLst>
              <a:ext uri="{FF2B5EF4-FFF2-40B4-BE49-F238E27FC236}">
                <a16:creationId xmlns:a16="http://schemas.microsoft.com/office/drawing/2014/main" id="{994F4A8B-AE0C-47F1-8232-3EEA5356E6B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891603" y="7179879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72" name="Marcador de texto 2">
            <a:extLst>
              <a:ext uri="{FF2B5EF4-FFF2-40B4-BE49-F238E27FC236}">
                <a16:creationId xmlns:a16="http://schemas.microsoft.com/office/drawing/2014/main" id="{B58CCCFA-0A8E-4685-BDF1-7FD47FC3456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823991" y="722687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73" name="Marcador de posición de imagen 9">
            <a:extLst>
              <a:ext uri="{FF2B5EF4-FFF2-40B4-BE49-F238E27FC236}">
                <a16:creationId xmlns:a16="http://schemas.microsoft.com/office/drawing/2014/main" id="{80F07EBA-B72D-4825-8CBF-12D2046A40B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249073" y="1710112"/>
            <a:ext cx="4586843" cy="62748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imagen aquí</a:t>
            </a:r>
          </a:p>
        </p:txBody>
      </p:sp>
    </p:spTree>
    <p:extLst>
      <p:ext uri="{BB962C8B-B14F-4D97-AF65-F5344CB8AC3E}">
        <p14:creationId xmlns:p14="http://schemas.microsoft.com/office/powerpoint/2010/main" val="2001815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FDE3C-3BC1-4E02-92E3-10220664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3100" y="168311"/>
            <a:ext cx="10958213" cy="1203291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A7C8D-F8C3-4BC6-B9FE-21FE0813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8" y="1911485"/>
            <a:ext cx="16853174" cy="7120647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C221DA-24D0-457C-BBB1-7D5DC00FD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460" y="9222904"/>
            <a:ext cx="2480555" cy="95415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85A4D4D7-177D-4B70-8B6E-1BD98C5A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39813" y="168312"/>
            <a:ext cx="1203293" cy="1203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el icono aquí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A12FA8-58F5-402E-B8F3-F8679B80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82413" y="9499074"/>
            <a:ext cx="959304" cy="401808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/>
            <a:fld id="{CCD48F9C-BF81-4C54-9C34-A92EA93F92EC}" type="slidenum">
              <a:rPr lang="es-MX" smtClean="0">
                <a:solidFill>
                  <a:srgbClr val="FDFDFA"/>
                </a:solidFill>
              </a:rPr>
              <a:pPr defTabSz="1371600"/>
              <a:t>‹Nº›</a:t>
            </a:fld>
            <a:endParaRPr lang="es-MX">
              <a:solidFill>
                <a:srgbClr val="FDFD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6553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 Cooperación y GI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10" y="526024"/>
            <a:ext cx="15307784" cy="5888225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D4085B0-DFF6-4714-95B8-46B6C1FAEB2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637913" y="7006565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28E5433-1192-4D0E-9C6B-ABA0E80C7EE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37913" y="884509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C61AEA-666E-4C75-A45C-19DCEE88684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37913" y="7925831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</p:spTree>
    <p:extLst>
      <p:ext uri="{BB962C8B-B14F-4D97-AF65-F5344CB8AC3E}">
        <p14:creationId xmlns:p14="http://schemas.microsoft.com/office/powerpoint/2010/main" val="3682804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 con colabo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0" y="5298519"/>
            <a:ext cx="9344687" cy="3594486"/>
          </a:xfrm>
          <a:prstGeom prst="rect">
            <a:avLst/>
          </a:prstGeom>
        </p:spPr>
      </p:pic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78CF7F94-E38F-4D91-AA35-9BF37B9B76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8558" y="1393995"/>
            <a:ext cx="9344687" cy="29250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el logo del colaborador aquí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524AB7B-F4DE-4CC0-AAC8-6543FB57395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8558" y="934890"/>
            <a:ext cx="8256113" cy="4591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Elaborado por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2724813-1A8D-4A6A-A265-83332E967F6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8558" y="4832769"/>
            <a:ext cx="8256113" cy="4591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Para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ADEB54B-9138-4302-B3B5-5D817AAB83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439036" y="1414225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5C74D86-EFE5-4D69-917E-549D26BF182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439036" y="3722733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B52CFF4-A62F-4650-9E1C-1E5B3EDE44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0439036" y="2559012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D4085B0-DFF6-4714-95B8-46B6C1FAEB2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439036" y="5291878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28E5433-1192-4D0E-9C6B-ABA0E80C7EE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0439036" y="760038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C61AEA-666E-4C75-A45C-19DCEE88684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439036" y="643666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</p:spTree>
    <p:extLst>
      <p:ext uri="{BB962C8B-B14F-4D97-AF65-F5344CB8AC3E}">
        <p14:creationId xmlns:p14="http://schemas.microsoft.com/office/powerpoint/2010/main" val="3081587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8000" y="1624320"/>
            <a:ext cx="15552000" cy="926892"/>
          </a:xfrm>
        </p:spPr>
        <p:txBody>
          <a:bodyPr/>
          <a:lstStyle/>
          <a:p>
            <a:r>
              <a:rPr lang="de-DE" noProof="0" dirty="0"/>
              <a:t>Haga clic para insertar un </a:t>
            </a:r>
            <a:r>
              <a:rPr lang="es-ES_tradnl" noProof="0" dirty="0"/>
              <a:t>título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endParaRPr lang="de-DE" sz="2700" dirty="0">
              <a:solidFill>
                <a:srgbClr val="6E6452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2EA199A7-BCE8-4DA6-A441-73B74B9E6FF6}" type="datetime1">
              <a:rPr lang="es-ES_tradnl" sz="2700" smtClean="0">
                <a:solidFill>
                  <a:srgbClr val="6E6452"/>
                </a:solidFill>
              </a:rPr>
              <a:pPr defTabSz="1371600"/>
              <a:t>05/06/2024</a:t>
            </a:fld>
            <a:endParaRPr lang="de-DE" sz="2700" dirty="0">
              <a:solidFill>
                <a:srgbClr val="6E6452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1368000" y="3091272"/>
            <a:ext cx="15552000" cy="5724000"/>
          </a:xfrm>
        </p:spPr>
        <p:txBody>
          <a:bodyPr/>
          <a:lstStyle>
            <a:lvl1pPr marL="0" marR="0" indent="0" algn="l" defTabSz="13716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80F0F"/>
              </a:buClr>
              <a:buSzTx/>
              <a:buFontTx/>
              <a:buNone/>
              <a:tabLst>
                <a:tab pos="3286125" algn="l"/>
              </a:tabLst>
              <a:defRPr sz="2700" baseline="0"/>
            </a:lvl1pPr>
            <a:lvl2pPr marL="540000" indent="-540000">
              <a:buClr>
                <a:srgbClr val="C80F0F"/>
              </a:buClr>
              <a:buFont typeface="Arial" pitchFamily="34" charset="0"/>
              <a:buChar char="•"/>
              <a:defRPr sz="2700"/>
            </a:lvl2pPr>
            <a:lvl3pPr marL="1080000">
              <a:defRPr sz="2700"/>
            </a:lvl3pPr>
            <a:lvl4pPr marL="1620000">
              <a:defRPr sz="2700" baseline="0"/>
            </a:lvl4pPr>
            <a:lvl5pPr marL="2160000">
              <a:defRPr sz="2700" baseline="0"/>
            </a:lvl5pPr>
            <a:lvl6pPr marL="2700000">
              <a:defRPr baseline="0"/>
            </a:lvl6pPr>
            <a:lvl7pPr marL="3240000">
              <a:defRPr baseline="0"/>
            </a:lvl7pPr>
            <a:lvl8pPr marL="3780000">
              <a:defRPr baseline="0"/>
            </a:lvl8pPr>
            <a:lvl9pPr marL="4320000">
              <a:defRPr/>
            </a:lvl9pPr>
          </a:lstStyle>
          <a:p>
            <a:pPr lvl="0"/>
            <a:r>
              <a:rPr lang="es-ES_tradnl" dirty="0"/>
              <a:t>Haga clic para insertar un texto</a:t>
            </a:r>
          </a:p>
          <a:p>
            <a:pPr marL="540000" lvl="1">
              <a:buClr>
                <a:srgbClr val="C80F0F"/>
              </a:buClr>
            </a:pPr>
            <a:r>
              <a:rPr lang="de-DE" noProof="0" dirty="0"/>
              <a:t>Segundo nivel</a:t>
            </a:r>
          </a:p>
          <a:p>
            <a:pPr marL="1080000" lvl="2"/>
            <a:r>
              <a:rPr lang="de-DE" noProof="0" dirty="0"/>
              <a:t>Tercero nivel</a:t>
            </a:r>
          </a:p>
          <a:p>
            <a:pPr marL="1620000" lvl="3"/>
            <a:r>
              <a:rPr lang="de-DE" noProof="0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5971257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9B5B4024-E0EF-4207-9B4E-D7947E96F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265" y="261433"/>
            <a:ext cx="12312785" cy="862799"/>
          </a:xfrm>
          <a:prstGeom prst="rect">
            <a:avLst/>
          </a:prstGeom>
        </p:spPr>
        <p:txBody>
          <a:bodyPr/>
          <a:lstStyle>
            <a:lvl1pPr algn="l">
              <a:defRPr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Tabla de contenidos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84" y="8263976"/>
            <a:ext cx="3966018" cy="1525551"/>
          </a:xfrm>
          <a:prstGeom prst="rect">
            <a:avLst/>
          </a:prstGeom>
        </p:spPr>
      </p:pic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847EE217-8DCB-4D52-9CCF-3227E31F30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359446" y="2505431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id="{5241EB98-E00B-4011-AF22-031B0D9DA87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59446" y="1700384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1" name="Marcador de texto 2">
            <a:extLst>
              <a:ext uri="{FF2B5EF4-FFF2-40B4-BE49-F238E27FC236}">
                <a16:creationId xmlns:a16="http://schemas.microsoft.com/office/drawing/2014/main" id="{D7E80C7D-D99F-4F55-907C-66B6B3D60B1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91833" y="1747377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2" name="Marcador de texto 2">
            <a:extLst>
              <a:ext uri="{FF2B5EF4-FFF2-40B4-BE49-F238E27FC236}">
                <a16:creationId xmlns:a16="http://schemas.microsoft.com/office/drawing/2014/main" id="{F105E4BE-16F7-41FC-B058-F64685E25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59446" y="4266137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3FBD505-A430-4A2E-94FA-C5F5B96CED1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359446" y="346109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4" name="Marcador de texto 2">
            <a:extLst>
              <a:ext uri="{FF2B5EF4-FFF2-40B4-BE49-F238E27FC236}">
                <a16:creationId xmlns:a16="http://schemas.microsoft.com/office/drawing/2014/main" id="{3D9974BC-A3C3-4F04-AD02-50ACE5A31F2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91833" y="350808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5" name="Marcador de texto 2">
            <a:extLst>
              <a:ext uri="{FF2B5EF4-FFF2-40B4-BE49-F238E27FC236}">
                <a16:creationId xmlns:a16="http://schemas.microsoft.com/office/drawing/2014/main" id="{671252DA-029F-4464-8B33-D512E5ACA3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59446" y="607383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6" name="Marcador de texto 2">
            <a:extLst>
              <a:ext uri="{FF2B5EF4-FFF2-40B4-BE49-F238E27FC236}">
                <a16:creationId xmlns:a16="http://schemas.microsoft.com/office/drawing/2014/main" id="{4D23DE32-736C-45A4-B8BD-9940BA15ED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359446" y="5268789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2">
            <a:extLst>
              <a:ext uri="{FF2B5EF4-FFF2-40B4-BE49-F238E27FC236}">
                <a16:creationId xmlns:a16="http://schemas.microsoft.com/office/drawing/2014/main" id="{949F1562-04C9-4634-A5B4-C35E246D293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91833" y="531578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58" name="Marcador de texto 2">
            <a:extLst>
              <a:ext uri="{FF2B5EF4-FFF2-40B4-BE49-F238E27FC236}">
                <a16:creationId xmlns:a16="http://schemas.microsoft.com/office/drawing/2014/main" id="{67903EAD-8BBA-4071-82CF-4CD538E26B4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59446" y="797520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59" name="Marcador de texto 2">
            <a:extLst>
              <a:ext uri="{FF2B5EF4-FFF2-40B4-BE49-F238E27FC236}">
                <a16:creationId xmlns:a16="http://schemas.microsoft.com/office/drawing/2014/main" id="{22E586F1-BBE6-4B5C-9054-27469D36362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59446" y="7170153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0" name="Marcador de texto 2">
            <a:extLst>
              <a:ext uri="{FF2B5EF4-FFF2-40B4-BE49-F238E27FC236}">
                <a16:creationId xmlns:a16="http://schemas.microsoft.com/office/drawing/2014/main" id="{0AA9EB8F-CFE0-45F0-8191-A827E32DDB1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291833" y="7217147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1" name="Marcador de texto 2">
            <a:extLst>
              <a:ext uri="{FF2B5EF4-FFF2-40B4-BE49-F238E27FC236}">
                <a16:creationId xmlns:a16="http://schemas.microsoft.com/office/drawing/2014/main" id="{85D2C8E7-3162-4AF0-A707-7619F2FEF54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1603" y="2515157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2" name="Marcador de texto 2">
            <a:extLst>
              <a:ext uri="{FF2B5EF4-FFF2-40B4-BE49-F238E27FC236}">
                <a16:creationId xmlns:a16="http://schemas.microsoft.com/office/drawing/2014/main" id="{A87CD103-4EFF-4519-BB60-E7D220AD99AC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891603" y="1710110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3" name="Marcador de texto 2">
            <a:extLst>
              <a:ext uri="{FF2B5EF4-FFF2-40B4-BE49-F238E27FC236}">
                <a16:creationId xmlns:a16="http://schemas.microsoft.com/office/drawing/2014/main" id="{B74E0531-70A1-462A-9AF1-8D54E29E80B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823991" y="175710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4" name="Marcador de texto 2">
            <a:extLst>
              <a:ext uri="{FF2B5EF4-FFF2-40B4-BE49-F238E27FC236}">
                <a16:creationId xmlns:a16="http://schemas.microsoft.com/office/drawing/2014/main" id="{9617D7BE-8764-415C-87EA-7603DE20E39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891603" y="4275863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5" name="Marcador de texto 2">
            <a:extLst>
              <a:ext uri="{FF2B5EF4-FFF2-40B4-BE49-F238E27FC236}">
                <a16:creationId xmlns:a16="http://schemas.microsoft.com/office/drawing/2014/main" id="{0AA45F58-8135-4752-9BF0-ADD1A6F454C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7891603" y="347081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6" name="Marcador de texto 2">
            <a:extLst>
              <a:ext uri="{FF2B5EF4-FFF2-40B4-BE49-F238E27FC236}">
                <a16:creationId xmlns:a16="http://schemas.microsoft.com/office/drawing/2014/main" id="{204EB1DA-FB57-4C99-BE9C-5F889173ED7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823991" y="3517809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7" name="Marcador de texto 2">
            <a:extLst>
              <a:ext uri="{FF2B5EF4-FFF2-40B4-BE49-F238E27FC236}">
                <a16:creationId xmlns:a16="http://schemas.microsoft.com/office/drawing/2014/main" id="{06948FAD-73FF-4CAD-98B7-51218B8976E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1603" y="6083562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68" name="Marcador de texto 2">
            <a:extLst>
              <a:ext uri="{FF2B5EF4-FFF2-40B4-BE49-F238E27FC236}">
                <a16:creationId xmlns:a16="http://schemas.microsoft.com/office/drawing/2014/main" id="{F376D994-62C8-425C-A77D-ACFC7FEB1B2D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891603" y="5278515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9" name="Marcador de texto 2">
            <a:extLst>
              <a:ext uri="{FF2B5EF4-FFF2-40B4-BE49-F238E27FC236}">
                <a16:creationId xmlns:a16="http://schemas.microsoft.com/office/drawing/2014/main" id="{3620F538-B0FE-454D-94D7-DF45FE251C1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823991" y="5325509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70" name="Marcador de texto 2">
            <a:extLst>
              <a:ext uri="{FF2B5EF4-FFF2-40B4-BE49-F238E27FC236}">
                <a16:creationId xmlns:a16="http://schemas.microsoft.com/office/drawing/2014/main" id="{77333B96-4EB1-4A1D-8A13-27456342B415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891603" y="7984926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</a:t>
            </a:r>
          </a:p>
        </p:txBody>
      </p:sp>
      <p:sp>
        <p:nvSpPr>
          <p:cNvPr id="71" name="Marcador de texto 2">
            <a:extLst>
              <a:ext uri="{FF2B5EF4-FFF2-40B4-BE49-F238E27FC236}">
                <a16:creationId xmlns:a16="http://schemas.microsoft.com/office/drawing/2014/main" id="{994F4A8B-AE0C-47F1-8232-3EEA5356E6B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891603" y="7179879"/>
            <a:ext cx="5012177" cy="785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72" name="Marcador de texto 2">
            <a:extLst>
              <a:ext uri="{FF2B5EF4-FFF2-40B4-BE49-F238E27FC236}">
                <a16:creationId xmlns:a16="http://schemas.microsoft.com/office/drawing/2014/main" id="{B58CCCFA-0A8E-4685-BDF1-7FD47FC3456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823991" y="7226873"/>
            <a:ext cx="966684" cy="709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73" name="Marcador de posición de imagen 9">
            <a:extLst>
              <a:ext uri="{FF2B5EF4-FFF2-40B4-BE49-F238E27FC236}">
                <a16:creationId xmlns:a16="http://schemas.microsoft.com/office/drawing/2014/main" id="{80F07EBA-B72D-4825-8CBF-12D2046A40B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249073" y="1710112"/>
            <a:ext cx="4586843" cy="62748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imagen aquí</a:t>
            </a:r>
          </a:p>
        </p:txBody>
      </p:sp>
    </p:spTree>
    <p:extLst>
      <p:ext uri="{BB962C8B-B14F-4D97-AF65-F5344CB8AC3E}">
        <p14:creationId xmlns:p14="http://schemas.microsoft.com/office/powerpoint/2010/main" val="2468110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89" y="697596"/>
            <a:ext cx="16488711" cy="674031"/>
          </a:xfrm>
        </p:spPr>
        <p:txBody>
          <a:bodyPr>
            <a:spAutoFit/>
          </a:bodyPr>
          <a:lstStyle>
            <a:lvl1pPr>
              <a:defRPr sz="42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1A947E-8469-4A91-82D5-8BCC18A0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A117B4D-DD9A-4BB5-BA96-CA8F7C50E631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C7C336-C419-45A0-8A87-CAAB3781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38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73B8EB-2061-438C-85DA-3E538FE3E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072B5C-3674-4F0D-A375-72283000E15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87128549-0986-42C7-A366-101B75875FB5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BB22E63-4556-4352-82F7-67F0B8273A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0519" y="338138"/>
            <a:ext cx="17606963" cy="92344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972000"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insert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/>
            </a:r>
            <a:br>
              <a:rPr lang="de-DE"/>
            </a:br>
            <a:r>
              <a:rPr lang="de-DE"/>
              <a:t>and </a:t>
            </a:r>
            <a:r>
              <a:rPr lang="de-DE" err="1"/>
              <a:t>put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background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26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en Zie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8610FE-62AD-4166-AB0D-518301F406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A12AF0-FDE0-49D1-80B4-D54F43A9B69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124158AE-2321-4439-96EF-AA9974E6EC9A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0" name="Bildplatzhalter 26">
            <a:extLst>
              <a:ext uri="{FF2B5EF4-FFF2-40B4-BE49-F238E27FC236}">
                <a16:creationId xmlns:a16="http://schemas.microsoft.com/office/drawing/2014/main" id="{2750231B-95C9-409A-BF35-8B260AE94F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982" y="933854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1" name="Bildplatzhalter 26">
            <a:extLst>
              <a:ext uri="{FF2B5EF4-FFF2-40B4-BE49-F238E27FC236}">
                <a16:creationId xmlns:a16="http://schemas.microsoft.com/office/drawing/2014/main" id="{0DCF72DE-FBA2-425E-92D0-47D479F5C8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85281" y="933854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2" name="Bildplatzhalter 26">
            <a:extLst>
              <a:ext uri="{FF2B5EF4-FFF2-40B4-BE49-F238E27FC236}">
                <a16:creationId xmlns:a16="http://schemas.microsoft.com/office/drawing/2014/main" id="{E4501D12-58D5-40CD-B863-4502777C97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79587" y="5237756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3" name="Bildplatzhalter 26">
            <a:extLst>
              <a:ext uri="{FF2B5EF4-FFF2-40B4-BE49-F238E27FC236}">
                <a16:creationId xmlns:a16="http://schemas.microsoft.com/office/drawing/2014/main" id="{16A08B12-1C25-45C9-B7E2-3A9F3B151B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551315" y="5237756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4" name="Bildplatzhalter 26">
            <a:extLst>
              <a:ext uri="{FF2B5EF4-FFF2-40B4-BE49-F238E27FC236}">
                <a16:creationId xmlns:a16="http://schemas.microsoft.com/office/drawing/2014/main" id="{77C172DC-7CC3-4921-B160-A33006AEC0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5507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5" name="Bildplatzhalter 26">
            <a:extLst>
              <a:ext uri="{FF2B5EF4-FFF2-40B4-BE49-F238E27FC236}">
                <a16:creationId xmlns:a16="http://schemas.microsoft.com/office/drawing/2014/main" id="{03E4F139-D462-4083-9783-D0719B1D53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65432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6" name="Bildplatzhalter 26">
            <a:extLst>
              <a:ext uri="{FF2B5EF4-FFF2-40B4-BE49-F238E27FC236}">
                <a16:creationId xmlns:a16="http://schemas.microsoft.com/office/drawing/2014/main" id="{495AC7B7-7788-4164-82A7-0BE29FC6A7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25357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7" name="Bildplatzhalter 26">
            <a:extLst>
              <a:ext uri="{FF2B5EF4-FFF2-40B4-BE49-F238E27FC236}">
                <a16:creationId xmlns:a16="http://schemas.microsoft.com/office/drawing/2014/main" id="{671C9105-51DB-43E0-8C00-D331B76EAC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681663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8" name="Bildplatzhalter 26">
            <a:extLst>
              <a:ext uri="{FF2B5EF4-FFF2-40B4-BE49-F238E27FC236}">
                <a16:creationId xmlns:a16="http://schemas.microsoft.com/office/drawing/2014/main" id="{D165B73C-31AC-4018-B098-D172B33FE16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681663" y="308747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9" name="Bildplatzhalter 26">
            <a:extLst>
              <a:ext uri="{FF2B5EF4-FFF2-40B4-BE49-F238E27FC236}">
                <a16:creationId xmlns:a16="http://schemas.microsoft.com/office/drawing/2014/main" id="{18CE8A01-87DC-4632-8CC4-440B2FAB52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69467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0" name="Bildplatzhalter 26">
            <a:extLst>
              <a:ext uri="{FF2B5EF4-FFF2-40B4-BE49-F238E27FC236}">
                <a16:creationId xmlns:a16="http://schemas.microsoft.com/office/drawing/2014/main" id="{19E88D86-9FBB-47B1-BEF7-586DCD7A7C1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2719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1" name="Bildplatzhalter 26">
            <a:extLst>
              <a:ext uri="{FF2B5EF4-FFF2-40B4-BE49-F238E27FC236}">
                <a16:creationId xmlns:a16="http://schemas.microsoft.com/office/drawing/2014/main" id="{AF62D615-49B5-4156-8C2A-326759F4FD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28999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2" name="Bildplatzhalter 26">
            <a:extLst>
              <a:ext uri="{FF2B5EF4-FFF2-40B4-BE49-F238E27FC236}">
                <a16:creationId xmlns:a16="http://schemas.microsoft.com/office/drawing/2014/main" id="{84723C70-1CDA-42A4-839D-A022DAE23E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2251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3" name="Bildplatzhalter 26">
            <a:extLst>
              <a:ext uri="{FF2B5EF4-FFF2-40B4-BE49-F238E27FC236}">
                <a16:creationId xmlns:a16="http://schemas.microsoft.com/office/drawing/2014/main" id="{39A37100-374C-497F-A1B2-997F1D48AE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388531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4" name="Bildplatzhalter 26">
            <a:extLst>
              <a:ext uri="{FF2B5EF4-FFF2-40B4-BE49-F238E27FC236}">
                <a16:creationId xmlns:a16="http://schemas.microsoft.com/office/drawing/2014/main" id="{D5D5C5EF-B508-4A8E-855E-5C44B355A5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391783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5" name="Bildplatzhalter 26">
            <a:extLst>
              <a:ext uri="{FF2B5EF4-FFF2-40B4-BE49-F238E27FC236}">
                <a16:creationId xmlns:a16="http://schemas.microsoft.com/office/drawing/2014/main" id="{46EB5F58-D3BA-41A7-8FA0-EA3AC3359CF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982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6" name="Bildplatzhalter 26">
            <a:extLst>
              <a:ext uri="{FF2B5EF4-FFF2-40B4-BE49-F238E27FC236}">
                <a16:creationId xmlns:a16="http://schemas.microsoft.com/office/drawing/2014/main" id="{548557B6-0D09-4EA3-9F24-B5F6FF9976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1982" y="7385611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7DCEEED3-9498-431F-B0E0-1E119226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614" y="3530301"/>
            <a:ext cx="1211087" cy="1111011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A667733F-A473-4E01-A52D-32566B281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9" t="70357" r="7409" b="7353"/>
          <a:stretch/>
        </p:blipFill>
        <p:spPr>
          <a:xfrm>
            <a:off x="7074704" y="3737198"/>
            <a:ext cx="3105146" cy="8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en Zie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8610FE-62AD-4166-AB0D-518301F406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A12AF0-FDE0-49D1-80B4-D54F43A9B69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292F80D7-4666-43A8-AD73-E8F206A4812B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0" name="Bildplatzhalter 26">
            <a:extLst>
              <a:ext uri="{FF2B5EF4-FFF2-40B4-BE49-F238E27FC236}">
                <a16:creationId xmlns:a16="http://schemas.microsoft.com/office/drawing/2014/main" id="{2750231B-95C9-409A-BF35-8B260AE94F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982" y="933854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1" name="Bildplatzhalter 26">
            <a:extLst>
              <a:ext uri="{FF2B5EF4-FFF2-40B4-BE49-F238E27FC236}">
                <a16:creationId xmlns:a16="http://schemas.microsoft.com/office/drawing/2014/main" id="{0DCF72DE-FBA2-425E-92D0-47D479F5C8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85281" y="933854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2" name="Bildplatzhalter 26">
            <a:extLst>
              <a:ext uri="{FF2B5EF4-FFF2-40B4-BE49-F238E27FC236}">
                <a16:creationId xmlns:a16="http://schemas.microsoft.com/office/drawing/2014/main" id="{E4501D12-58D5-40CD-B863-4502777C97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79587" y="5237756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3" name="Bildplatzhalter 26">
            <a:extLst>
              <a:ext uri="{FF2B5EF4-FFF2-40B4-BE49-F238E27FC236}">
                <a16:creationId xmlns:a16="http://schemas.microsoft.com/office/drawing/2014/main" id="{16A08B12-1C25-45C9-B7E2-3A9F3B151B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551315" y="5237756"/>
            <a:ext cx="4133850" cy="415871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4" name="Bildplatzhalter 26">
            <a:extLst>
              <a:ext uri="{FF2B5EF4-FFF2-40B4-BE49-F238E27FC236}">
                <a16:creationId xmlns:a16="http://schemas.microsoft.com/office/drawing/2014/main" id="{77C172DC-7CC3-4921-B160-A33006AEC0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5507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5" name="Bildplatzhalter 26">
            <a:extLst>
              <a:ext uri="{FF2B5EF4-FFF2-40B4-BE49-F238E27FC236}">
                <a16:creationId xmlns:a16="http://schemas.microsoft.com/office/drawing/2014/main" id="{03E4F139-D462-4083-9783-D0719B1D53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65432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6" name="Bildplatzhalter 26">
            <a:extLst>
              <a:ext uri="{FF2B5EF4-FFF2-40B4-BE49-F238E27FC236}">
                <a16:creationId xmlns:a16="http://schemas.microsoft.com/office/drawing/2014/main" id="{495AC7B7-7788-4164-82A7-0BE29FC6A7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25357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7" name="Bildplatzhalter 26">
            <a:extLst>
              <a:ext uri="{FF2B5EF4-FFF2-40B4-BE49-F238E27FC236}">
                <a16:creationId xmlns:a16="http://schemas.microsoft.com/office/drawing/2014/main" id="{671C9105-51DB-43E0-8C00-D331B76EAC7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681663" y="933854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8" name="Bildplatzhalter 26">
            <a:extLst>
              <a:ext uri="{FF2B5EF4-FFF2-40B4-BE49-F238E27FC236}">
                <a16:creationId xmlns:a16="http://schemas.microsoft.com/office/drawing/2014/main" id="{D165B73C-31AC-4018-B098-D172B33FE16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681663" y="308747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59" name="Bildplatzhalter 26">
            <a:extLst>
              <a:ext uri="{FF2B5EF4-FFF2-40B4-BE49-F238E27FC236}">
                <a16:creationId xmlns:a16="http://schemas.microsoft.com/office/drawing/2014/main" id="{18CE8A01-87DC-4632-8CC4-440B2FAB52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69467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0" name="Bildplatzhalter 26">
            <a:extLst>
              <a:ext uri="{FF2B5EF4-FFF2-40B4-BE49-F238E27FC236}">
                <a16:creationId xmlns:a16="http://schemas.microsoft.com/office/drawing/2014/main" id="{19E88D86-9FBB-47B1-BEF7-586DCD7A7C1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2719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1" name="Bildplatzhalter 26">
            <a:extLst>
              <a:ext uri="{FF2B5EF4-FFF2-40B4-BE49-F238E27FC236}">
                <a16:creationId xmlns:a16="http://schemas.microsoft.com/office/drawing/2014/main" id="{AF62D615-49B5-4156-8C2A-326759F4FD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28999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2" name="Bildplatzhalter 26">
            <a:extLst>
              <a:ext uri="{FF2B5EF4-FFF2-40B4-BE49-F238E27FC236}">
                <a16:creationId xmlns:a16="http://schemas.microsoft.com/office/drawing/2014/main" id="{84723C70-1CDA-42A4-839D-A022DAE23E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2251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3" name="Bildplatzhalter 26">
            <a:extLst>
              <a:ext uri="{FF2B5EF4-FFF2-40B4-BE49-F238E27FC236}">
                <a16:creationId xmlns:a16="http://schemas.microsoft.com/office/drawing/2014/main" id="{39A37100-374C-497F-A1B2-997F1D48AE0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388531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4" name="Bildplatzhalter 26">
            <a:extLst>
              <a:ext uri="{FF2B5EF4-FFF2-40B4-BE49-F238E27FC236}">
                <a16:creationId xmlns:a16="http://schemas.microsoft.com/office/drawing/2014/main" id="{D5D5C5EF-B508-4A8E-855E-5C44B355A5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1391783" y="7387163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5" name="Bildplatzhalter 26">
            <a:extLst>
              <a:ext uri="{FF2B5EF4-FFF2-40B4-BE49-F238E27FC236}">
                <a16:creationId xmlns:a16="http://schemas.microsoft.com/office/drawing/2014/main" id="{46EB5F58-D3BA-41A7-8FA0-EA3AC3359CF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982" y="5237756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66" name="Bildplatzhalter 26">
            <a:extLst>
              <a:ext uri="{FF2B5EF4-FFF2-40B4-BE49-F238E27FC236}">
                <a16:creationId xmlns:a16="http://schemas.microsoft.com/office/drawing/2014/main" id="{548557B6-0D09-4EA3-9F24-B5F6FF9976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1982" y="7385611"/>
            <a:ext cx="2000250" cy="200509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>
              <a:buNone/>
              <a:defRPr sz="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7DCEEED3-9498-431F-B0E0-1E119226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614" y="3530301"/>
            <a:ext cx="1211087" cy="1111011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A667733F-A473-4E01-A52D-32566B281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9" t="70357" r="7409" b="7353"/>
          <a:stretch/>
        </p:blipFill>
        <p:spPr>
          <a:xfrm>
            <a:off x="7074704" y="3737198"/>
            <a:ext cx="3105146" cy="8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2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BED52089-8570-48FF-AF94-3BE8B7517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6270807"/>
            <a:ext cx="14909007" cy="4016193"/>
          </a:xfrm>
          <a:custGeom>
            <a:avLst/>
            <a:gdLst>
              <a:gd name="connsiteX0" fmla="*/ 4462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4462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1589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4825835 w 9939338"/>
              <a:gd name="connsiteY1" fmla="*/ 85725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9939338 w 9939338"/>
              <a:gd name="connsiteY1" fmla="*/ 2677462 h 2677462"/>
              <a:gd name="connsiteX2" fmla="*/ 9939338 w 9939338"/>
              <a:gd name="connsiteY2" fmla="*/ 2677462 h 2677462"/>
              <a:gd name="connsiteX3" fmla="*/ 0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1589253 h 2677462"/>
              <a:gd name="connsiteX6" fmla="*/ 2313153 w 9939338"/>
              <a:gd name="connsiteY6" fmla="*/ 0 h 26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39338" h="2677462">
                <a:moveTo>
                  <a:pt x="2313153" y="0"/>
                </a:moveTo>
                <a:lnTo>
                  <a:pt x="9939338" y="2677462"/>
                </a:lnTo>
                <a:lnTo>
                  <a:pt x="9939338" y="2677462"/>
                </a:lnTo>
                <a:lnTo>
                  <a:pt x="0" y="2677462"/>
                </a:lnTo>
                <a:lnTo>
                  <a:pt x="0" y="2677462"/>
                </a:lnTo>
                <a:lnTo>
                  <a:pt x="0" y="1589253"/>
                </a:lnTo>
                <a:lnTo>
                  <a:pt x="2313153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828000" tIns="172800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30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insert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C336B-11A0-441A-8471-462C87B0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70" y="322928"/>
            <a:ext cx="16694451" cy="1081088"/>
          </a:xfrm>
        </p:spPr>
        <p:txBody>
          <a:bodyPr>
            <a:noAutofit/>
          </a:bodyPr>
          <a:lstStyle>
            <a:lvl1pPr marL="0"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DAE122-6FB0-4565-A2BE-9478B73EE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5F3945-EBA7-4108-8BA9-A9016CDD1CD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82AB5D99-E596-4CFE-935F-DF4670E47211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85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C336B-11A0-441A-8471-462C87B0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70" y="322928"/>
            <a:ext cx="16694451" cy="1081088"/>
          </a:xfrm>
        </p:spPr>
        <p:txBody>
          <a:bodyPr>
            <a:noAutofit/>
          </a:bodyPr>
          <a:lstStyle>
            <a:lvl1pPr marL="0"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DAE122-6FB0-4565-A2BE-9478B73EE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5F3945-EBA7-4108-8BA9-A9016CDD1CD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2A8F23A8-8F32-4C0E-AF34-DF1B7FB22707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BED52089-8570-48FF-AF94-3BE8B7517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87753" y="6277247"/>
            <a:ext cx="13400247" cy="4009754"/>
          </a:xfrm>
          <a:custGeom>
            <a:avLst/>
            <a:gdLst>
              <a:gd name="connsiteX0" fmla="*/ 4462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4462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1589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4825835 w 9939338"/>
              <a:gd name="connsiteY1" fmla="*/ 85725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9939338 w 9939338"/>
              <a:gd name="connsiteY1" fmla="*/ 2677462 h 2677462"/>
              <a:gd name="connsiteX2" fmla="*/ 9939338 w 9939338"/>
              <a:gd name="connsiteY2" fmla="*/ 2677462 h 2677462"/>
              <a:gd name="connsiteX3" fmla="*/ 0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1589253 h 2677462"/>
              <a:gd name="connsiteX6" fmla="*/ 2313153 w 9939338"/>
              <a:gd name="connsiteY6" fmla="*/ 0 h 2677462"/>
              <a:gd name="connsiteX0" fmla="*/ 9933153 w 9939338"/>
              <a:gd name="connsiteY0" fmla="*/ 26187 h 1088209"/>
              <a:gd name="connsiteX1" fmla="*/ 9939338 w 9939338"/>
              <a:gd name="connsiteY1" fmla="*/ 1088209 h 1088209"/>
              <a:gd name="connsiteX2" fmla="*/ 9939338 w 9939338"/>
              <a:gd name="connsiteY2" fmla="*/ 1088209 h 1088209"/>
              <a:gd name="connsiteX3" fmla="*/ 0 w 9939338"/>
              <a:gd name="connsiteY3" fmla="*/ 1088209 h 1088209"/>
              <a:gd name="connsiteX4" fmla="*/ 0 w 9939338"/>
              <a:gd name="connsiteY4" fmla="*/ 1088209 h 1088209"/>
              <a:gd name="connsiteX5" fmla="*/ 0 w 9939338"/>
              <a:gd name="connsiteY5" fmla="*/ 0 h 1088209"/>
              <a:gd name="connsiteX6" fmla="*/ 9933153 w 9939338"/>
              <a:gd name="connsiteY6" fmla="*/ 26187 h 1088209"/>
              <a:gd name="connsiteX0" fmla="*/ 9933153 w 9939338"/>
              <a:gd name="connsiteY0" fmla="*/ 1611147 h 2673169"/>
              <a:gd name="connsiteX1" fmla="*/ 9939338 w 9939338"/>
              <a:gd name="connsiteY1" fmla="*/ 2673169 h 2673169"/>
              <a:gd name="connsiteX2" fmla="*/ 9939338 w 9939338"/>
              <a:gd name="connsiteY2" fmla="*/ 2673169 h 2673169"/>
              <a:gd name="connsiteX3" fmla="*/ 0 w 9939338"/>
              <a:gd name="connsiteY3" fmla="*/ 2673169 h 2673169"/>
              <a:gd name="connsiteX4" fmla="*/ 0 w 9939338"/>
              <a:gd name="connsiteY4" fmla="*/ 2673169 h 2673169"/>
              <a:gd name="connsiteX5" fmla="*/ 7574280 w 9939338"/>
              <a:gd name="connsiteY5" fmla="*/ 0 h 2673169"/>
              <a:gd name="connsiteX6" fmla="*/ 9933153 w 9939338"/>
              <a:gd name="connsiteY6" fmla="*/ 1611147 h 2673169"/>
              <a:gd name="connsiteX0" fmla="*/ 9933153 w 9939338"/>
              <a:gd name="connsiteY0" fmla="*/ 1611147 h 2673169"/>
              <a:gd name="connsiteX1" fmla="*/ 9939338 w 9939338"/>
              <a:gd name="connsiteY1" fmla="*/ 2673169 h 2673169"/>
              <a:gd name="connsiteX2" fmla="*/ 9939338 w 9939338"/>
              <a:gd name="connsiteY2" fmla="*/ 2673169 h 2673169"/>
              <a:gd name="connsiteX3" fmla="*/ 0 w 9939338"/>
              <a:gd name="connsiteY3" fmla="*/ 2673169 h 2673169"/>
              <a:gd name="connsiteX4" fmla="*/ 1005840 w 9939338"/>
              <a:gd name="connsiteY4" fmla="*/ 2657929 h 2673169"/>
              <a:gd name="connsiteX5" fmla="*/ 7574280 w 9939338"/>
              <a:gd name="connsiteY5" fmla="*/ 0 h 2673169"/>
              <a:gd name="connsiteX6" fmla="*/ 9933153 w 9939338"/>
              <a:gd name="connsiteY6" fmla="*/ 1611147 h 2673169"/>
              <a:gd name="connsiteX0" fmla="*/ 8927313 w 8933498"/>
              <a:gd name="connsiteY0" fmla="*/ 1611147 h 2673169"/>
              <a:gd name="connsiteX1" fmla="*/ 8933498 w 8933498"/>
              <a:gd name="connsiteY1" fmla="*/ 2673169 h 2673169"/>
              <a:gd name="connsiteX2" fmla="*/ 8933498 w 8933498"/>
              <a:gd name="connsiteY2" fmla="*/ 2673169 h 2673169"/>
              <a:gd name="connsiteX3" fmla="*/ 0 w 8933498"/>
              <a:gd name="connsiteY3" fmla="*/ 2657929 h 2673169"/>
              <a:gd name="connsiteX4" fmla="*/ 6568440 w 8933498"/>
              <a:gd name="connsiteY4" fmla="*/ 0 h 2673169"/>
              <a:gd name="connsiteX5" fmla="*/ 8927313 w 8933498"/>
              <a:gd name="connsiteY5" fmla="*/ 1611147 h 2673169"/>
              <a:gd name="connsiteX0" fmla="*/ 8927313 w 8933498"/>
              <a:gd name="connsiteY0" fmla="*/ 1611147 h 2673169"/>
              <a:gd name="connsiteX1" fmla="*/ 8933498 w 8933498"/>
              <a:gd name="connsiteY1" fmla="*/ 2673169 h 2673169"/>
              <a:gd name="connsiteX2" fmla="*/ 8933498 w 8933498"/>
              <a:gd name="connsiteY2" fmla="*/ 2673169 h 2673169"/>
              <a:gd name="connsiteX3" fmla="*/ 0 w 8933498"/>
              <a:gd name="connsiteY3" fmla="*/ 2670455 h 2673169"/>
              <a:gd name="connsiteX4" fmla="*/ 6568440 w 8933498"/>
              <a:gd name="connsiteY4" fmla="*/ 0 h 2673169"/>
              <a:gd name="connsiteX5" fmla="*/ 8927313 w 8933498"/>
              <a:gd name="connsiteY5" fmla="*/ 1611147 h 2673169"/>
              <a:gd name="connsiteX0" fmla="*/ 8914787 w 8933498"/>
              <a:gd name="connsiteY0" fmla="*/ 1598621 h 2673169"/>
              <a:gd name="connsiteX1" fmla="*/ 8933498 w 8933498"/>
              <a:gd name="connsiteY1" fmla="*/ 2673169 h 2673169"/>
              <a:gd name="connsiteX2" fmla="*/ 8933498 w 8933498"/>
              <a:gd name="connsiteY2" fmla="*/ 2673169 h 2673169"/>
              <a:gd name="connsiteX3" fmla="*/ 0 w 8933498"/>
              <a:gd name="connsiteY3" fmla="*/ 2670455 h 2673169"/>
              <a:gd name="connsiteX4" fmla="*/ 6568440 w 8933498"/>
              <a:gd name="connsiteY4" fmla="*/ 0 h 2673169"/>
              <a:gd name="connsiteX5" fmla="*/ 8914787 w 8933498"/>
              <a:gd name="connsiteY5" fmla="*/ 1598621 h 2673169"/>
              <a:gd name="connsiteX0" fmla="*/ 8927313 w 8933498"/>
              <a:gd name="connsiteY0" fmla="*/ 1598621 h 2673169"/>
              <a:gd name="connsiteX1" fmla="*/ 8933498 w 8933498"/>
              <a:gd name="connsiteY1" fmla="*/ 2673169 h 2673169"/>
              <a:gd name="connsiteX2" fmla="*/ 8933498 w 8933498"/>
              <a:gd name="connsiteY2" fmla="*/ 2673169 h 2673169"/>
              <a:gd name="connsiteX3" fmla="*/ 0 w 8933498"/>
              <a:gd name="connsiteY3" fmla="*/ 2670455 h 2673169"/>
              <a:gd name="connsiteX4" fmla="*/ 6568440 w 8933498"/>
              <a:gd name="connsiteY4" fmla="*/ 0 h 2673169"/>
              <a:gd name="connsiteX5" fmla="*/ 8927313 w 8933498"/>
              <a:gd name="connsiteY5" fmla="*/ 1598621 h 267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3498" h="2673169">
                <a:moveTo>
                  <a:pt x="8927313" y="1598621"/>
                </a:moveTo>
                <a:cubicBezTo>
                  <a:pt x="8929375" y="1952628"/>
                  <a:pt x="8931436" y="2319162"/>
                  <a:pt x="8933498" y="2673169"/>
                </a:cubicBezTo>
                <a:lnTo>
                  <a:pt x="8933498" y="2673169"/>
                </a:lnTo>
                <a:lnTo>
                  <a:pt x="0" y="2670455"/>
                </a:lnTo>
                <a:lnTo>
                  <a:pt x="6568440" y="0"/>
                </a:lnTo>
                <a:lnTo>
                  <a:pt x="8927313" y="1598621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828000" tIns="1728000" rIns="612000" bIns="72000">
            <a:norm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30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insert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595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BED52089-8570-48FF-AF94-3BE8B7517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825261"/>
            <a:ext cx="4984205" cy="8461739"/>
          </a:xfrm>
          <a:custGeom>
            <a:avLst/>
            <a:gdLst>
              <a:gd name="connsiteX0" fmla="*/ 4462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4462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446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446253 h 2677462"/>
              <a:gd name="connsiteX3" fmla="*/ 9939338 w 9939338"/>
              <a:gd name="connsiteY3" fmla="*/ 2677462 h 2677462"/>
              <a:gd name="connsiteX4" fmla="*/ 9939338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2677462 h 2677462"/>
              <a:gd name="connsiteX7" fmla="*/ 0 w 9939338"/>
              <a:gd name="connsiteY7" fmla="*/ 1589253 h 2677462"/>
              <a:gd name="connsiteX8" fmla="*/ 2313153 w 9939338"/>
              <a:gd name="connsiteY8" fmla="*/ 0 h 2677462"/>
              <a:gd name="connsiteX0" fmla="*/ 2313153 w 9939338"/>
              <a:gd name="connsiteY0" fmla="*/ 0 h 2677462"/>
              <a:gd name="connsiteX1" fmla="*/ 9493085 w 9939338"/>
              <a:gd name="connsiteY1" fmla="*/ 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4825835 w 9939338"/>
              <a:gd name="connsiteY1" fmla="*/ 857250 h 2677462"/>
              <a:gd name="connsiteX2" fmla="*/ 9939338 w 9939338"/>
              <a:gd name="connsiteY2" fmla="*/ 2677462 h 2677462"/>
              <a:gd name="connsiteX3" fmla="*/ 9939338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2677462 h 2677462"/>
              <a:gd name="connsiteX6" fmla="*/ 0 w 9939338"/>
              <a:gd name="connsiteY6" fmla="*/ 1589253 h 2677462"/>
              <a:gd name="connsiteX7" fmla="*/ 2313153 w 9939338"/>
              <a:gd name="connsiteY7" fmla="*/ 0 h 2677462"/>
              <a:gd name="connsiteX0" fmla="*/ 2313153 w 9939338"/>
              <a:gd name="connsiteY0" fmla="*/ 0 h 2677462"/>
              <a:gd name="connsiteX1" fmla="*/ 9939338 w 9939338"/>
              <a:gd name="connsiteY1" fmla="*/ 2677462 h 2677462"/>
              <a:gd name="connsiteX2" fmla="*/ 9939338 w 9939338"/>
              <a:gd name="connsiteY2" fmla="*/ 2677462 h 2677462"/>
              <a:gd name="connsiteX3" fmla="*/ 0 w 9939338"/>
              <a:gd name="connsiteY3" fmla="*/ 2677462 h 2677462"/>
              <a:gd name="connsiteX4" fmla="*/ 0 w 9939338"/>
              <a:gd name="connsiteY4" fmla="*/ 2677462 h 2677462"/>
              <a:gd name="connsiteX5" fmla="*/ 0 w 9939338"/>
              <a:gd name="connsiteY5" fmla="*/ 1589253 h 2677462"/>
              <a:gd name="connsiteX6" fmla="*/ 2313153 w 9939338"/>
              <a:gd name="connsiteY6" fmla="*/ 0 h 2677462"/>
              <a:gd name="connsiteX0" fmla="*/ 2313153 w 9939338"/>
              <a:gd name="connsiteY0" fmla="*/ 2963697 h 5641159"/>
              <a:gd name="connsiteX1" fmla="*/ 9939338 w 9939338"/>
              <a:gd name="connsiteY1" fmla="*/ 5641159 h 5641159"/>
              <a:gd name="connsiteX2" fmla="*/ 9939338 w 9939338"/>
              <a:gd name="connsiteY2" fmla="*/ 5641159 h 5641159"/>
              <a:gd name="connsiteX3" fmla="*/ 0 w 9939338"/>
              <a:gd name="connsiteY3" fmla="*/ 5641159 h 5641159"/>
              <a:gd name="connsiteX4" fmla="*/ 0 w 9939338"/>
              <a:gd name="connsiteY4" fmla="*/ 5641159 h 5641159"/>
              <a:gd name="connsiteX5" fmla="*/ 0 w 9939338"/>
              <a:gd name="connsiteY5" fmla="*/ 0 h 5641159"/>
              <a:gd name="connsiteX6" fmla="*/ 2313153 w 9939338"/>
              <a:gd name="connsiteY6" fmla="*/ 2963697 h 5641159"/>
              <a:gd name="connsiteX0" fmla="*/ 3322803 w 9939338"/>
              <a:gd name="connsiteY0" fmla="*/ 3287547 h 5641159"/>
              <a:gd name="connsiteX1" fmla="*/ 9939338 w 9939338"/>
              <a:gd name="connsiteY1" fmla="*/ 5641159 h 5641159"/>
              <a:gd name="connsiteX2" fmla="*/ 9939338 w 9939338"/>
              <a:gd name="connsiteY2" fmla="*/ 5641159 h 5641159"/>
              <a:gd name="connsiteX3" fmla="*/ 0 w 9939338"/>
              <a:gd name="connsiteY3" fmla="*/ 5641159 h 5641159"/>
              <a:gd name="connsiteX4" fmla="*/ 0 w 9939338"/>
              <a:gd name="connsiteY4" fmla="*/ 5641159 h 5641159"/>
              <a:gd name="connsiteX5" fmla="*/ 0 w 9939338"/>
              <a:gd name="connsiteY5" fmla="*/ 0 h 5641159"/>
              <a:gd name="connsiteX6" fmla="*/ 3322803 w 9939338"/>
              <a:gd name="connsiteY6" fmla="*/ 3287547 h 5641159"/>
              <a:gd name="connsiteX0" fmla="*/ 3322803 w 9939338"/>
              <a:gd name="connsiteY0" fmla="*/ 3287547 h 6326959"/>
              <a:gd name="connsiteX1" fmla="*/ 9939338 w 9939338"/>
              <a:gd name="connsiteY1" fmla="*/ 5641159 h 6326959"/>
              <a:gd name="connsiteX2" fmla="*/ 2147888 w 9939338"/>
              <a:gd name="connsiteY2" fmla="*/ 6326959 h 6326959"/>
              <a:gd name="connsiteX3" fmla="*/ 0 w 9939338"/>
              <a:gd name="connsiteY3" fmla="*/ 5641159 h 6326959"/>
              <a:gd name="connsiteX4" fmla="*/ 0 w 9939338"/>
              <a:gd name="connsiteY4" fmla="*/ 5641159 h 6326959"/>
              <a:gd name="connsiteX5" fmla="*/ 0 w 9939338"/>
              <a:gd name="connsiteY5" fmla="*/ 0 h 6326959"/>
              <a:gd name="connsiteX6" fmla="*/ 3322803 w 9939338"/>
              <a:gd name="connsiteY6" fmla="*/ 3287547 h 6326959"/>
              <a:gd name="connsiteX0" fmla="*/ 3322803 w 9939338"/>
              <a:gd name="connsiteY0" fmla="*/ 3287547 h 5641159"/>
              <a:gd name="connsiteX1" fmla="*/ 9939338 w 9939338"/>
              <a:gd name="connsiteY1" fmla="*/ 5641159 h 5641159"/>
              <a:gd name="connsiteX2" fmla="*/ 0 w 9939338"/>
              <a:gd name="connsiteY2" fmla="*/ 5641159 h 5641159"/>
              <a:gd name="connsiteX3" fmla="*/ 0 w 9939338"/>
              <a:gd name="connsiteY3" fmla="*/ 5641159 h 5641159"/>
              <a:gd name="connsiteX4" fmla="*/ 0 w 9939338"/>
              <a:gd name="connsiteY4" fmla="*/ 0 h 5641159"/>
              <a:gd name="connsiteX5" fmla="*/ 3322803 w 9939338"/>
              <a:gd name="connsiteY5" fmla="*/ 3287547 h 5641159"/>
              <a:gd name="connsiteX0" fmla="*/ 3322803 w 3322803"/>
              <a:gd name="connsiteY0" fmla="*/ 3287547 h 5641159"/>
              <a:gd name="connsiteX1" fmla="*/ 2319338 w 3322803"/>
              <a:gd name="connsiteY1" fmla="*/ 5641159 h 5641159"/>
              <a:gd name="connsiteX2" fmla="*/ 0 w 3322803"/>
              <a:gd name="connsiteY2" fmla="*/ 5641159 h 5641159"/>
              <a:gd name="connsiteX3" fmla="*/ 0 w 3322803"/>
              <a:gd name="connsiteY3" fmla="*/ 5641159 h 5641159"/>
              <a:gd name="connsiteX4" fmla="*/ 0 w 3322803"/>
              <a:gd name="connsiteY4" fmla="*/ 0 h 5641159"/>
              <a:gd name="connsiteX5" fmla="*/ 3322803 w 3322803"/>
              <a:gd name="connsiteY5" fmla="*/ 3287547 h 56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2803" h="5641159">
                <a:moveTo>
                  <a:pt x="3322803" y="3287547"/>
                </a:moveTo>
                <a:lnTo>
                  <a:pt x="2319338" y="5641159"/>
                </a:lnTo>
                <a:lnTo>
                  <a:pt x="0" y="5641159"/>
                </a:lnTo>
                <a:lnTo>
                  <a:pt x="0" y="5641159"/>
                </a:lnTo>
                <a:lnTo>
                  <a:pt x="0" y="0"/>
                </a:lnTo>
                <a:lnTo>
                  <a:pt x="3322803" y="328754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74" r="274"/>
            </a:stretch>
          </a:blipFill>
        </p:spPr>
        <p:txBody>
          <a:bodyPr lIns="360000" tIns="403200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30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insert</a:t>
            </a:r>
            <a:r>
              <a:rPr lang="de-DE"/>
              <a:t> </a:t>
            </a:r>
            <a:r>
              <a:rPr lang="de-DE" err="1"/>
              <a:t>picture</a:t>
            </a: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C336B-11A0-441A-8471-462C87B0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70" y="322928"/>
            <a:ext cx="16694451" cy="1081088"/>
          </a:xfrm>
        </p:spPr>
        <p:txBody>
          <a:bodyPr>
            <a:noAutofit/>
          </a:bodyPr>
          <a:lstStyle>
            <a:lvl1pPr marL="0"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DAE122-6FB0-4565-A2BE-9478B73EE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5F3945-EBA7-4108-8BA9-A9016CDD1CD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5F0462C3-E693-4C36-994D-AE5BEB880CBF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00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vie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56E54B-946E-451E-9539-77709177DB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1EE57F-7724-49F0-99E0-19E93BF7DF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8D8868A0-EF1E-4CF3-9D18-6CA39E9E75D0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2016_GIZ_Kurzfilm_deutsch_20MB">
            <a:hlinkClick r:id="" action="ppaction://media"/>
            <a:extLst>
              <a:ext uri="{FF2B5EF4-FFF2-40B4-BE49-F238E27FC236}">
                <a16:creationId xmlns:a16="http://schemas.microsoft.com/office/drawing/2014/main" id="{AEBB5B91-F699-4618-879A-E63606F332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1680" y="686669"/>
            <a:ext cx="15234179" cy="85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s 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78698A-9A81-4924-B19A-40D64FB6B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335A3-5E4A-4A11-B5FD-963D4B56E9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4342B2D5-32E1-44DB-B146-8258650D324C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D1206D-FA05-4335-AC25-3F05C287924E}"/>
              </a:ext>
            </a:extLst>
          </p:cNvPr>
          <p:cNvSpPr txBox="1"/>
          <p:nvPr userDrawn="1"/>
        </p:nvSpPr>
        <p:spPr>
          <a:xfrm>
            <a:off x="352425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Empleos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005BF7-9BF2-407D-BCC5-50FD9AC47A96}"/>
              </a:ext>
            </a:extLst>
          </p:cNvPr>
          <p:cNvSpPr txBox="1"/>
          <p:nvPr userDrawn="1"/>
        </p:nvSpPr>
        <p:spPr>
          <a:xfrm>
            <a:off x="14748381" y="2149315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Oportunidades de empleo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70A510-1BBD-4094-8E35-A8B5D8C8E2E0}"/>
              </a:ext>
            </a:extLst>
          </p:cNvPr>
          <p:cNvSpPr txBox="1"/>
          <p:nvPr userDrawn="1"/>
        </p:nvSpPr>
        <p:spPr>
          <a:xfrm>
            <a:off x="11149392" y="2149315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Protección de especies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47E3A1-BD43-492A-825B-35D77FCE1D09}"/>
              </a:ext>
            </a:extLst>
          </p:cNvPr>
          <p:cNvSpPr txBox="1"/>
          <p:nvPr userDrawn="1"/>
        </p:nvSpPr>
        <p:spPr>
          <a:xfrm>
            <a:off x="7550403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Bosques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3B87C2-9987-4A6B-9879-530E95FED23D}"/>
              </a:ext>
            </a:extLst>
          </p:cNvPr>
          <p:cNvSpPr txBox="1"/>
          <p:nvPr userDrawn="1"/>
        </p:nvSpPr>
        <p:spPr>
          <a:xfrm>
            <a:off x="3951414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Áreas protegidas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1C357E-85BC-4DCF-93D1-FCE4E973F0CA}"/>
              </a:ext>
            </a:extLst>
          </p:cNvPr>
          <p:cNvSpPr txBox="1"/>
          <p:nvPr userDrawn="1"/>
        </p:nvSpPr>
        <p:spPr>
          <a:xfrm>
            <a:off x="352425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Condiciones de trabajo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94229DF-C246-459A-B743-12DBD2AF12A2}"/>
              </a:ext>
            </a:extLst>
          </p:cNvPr>
          <p:cNvSpPr txBox="1"/>
          <p:nvPr userDrawn="1"/>
        </p:nvSpPr>
        <p:spPr>
          <a:xfrm>
            <a:off x="14748381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Energía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DA68BE-C06B-4975-8E29-1E4490E025E3}"/>
              </a:ext>
            </a:extLst>
          </p:cNvPr>
          <p:cNvSpPr txBox="1"/>
          <p:nvPr userDrawn="1"/>
        </p:nvSpPr>
        <p:spPr>
          <a:xfrm>
            <a:off x="11149392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Ingresos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3BD758-6B41-4964-B2E3-64A295A90826}"/>
              </a:ext>
            </a:extLst>
          </p:cNvPr>
          <p:cNvSpPr txBox="1"/>
          <p:nvPr userDrawn="1"/>
        </p:nvSpPr>
        <p:spPr>
          <a:xfrm>
            <a:off x="7550403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Electricidad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AC41D10-BBED-47B4-B561-C51CE46877E2}"/>
              </a:ext>
            </a:extLst>
          </p:cNvPr>
          <p:cNvSpPr txBox="1"/>
          <p:nvPr userDrawn="1"/>
        </p:nvSpPr>
        <p:spPr>
          <a:xfrm>
            <a:off x="3951414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Renuncia al petróleo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5705A-4FC7-492F-B181-5E629A87B11F}"/>
              </a:ext>
            </a:extLst>
          </p:cNvPr>
          <p:cNvSpPr txBox="1"/>
          <p:nvPr userDrawn="1"/>
        </p:nvSpPr>
        <p:spPr>
          <a:xfrm>
            <a:off x="352425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Refugiados y refugiadas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A31FF55-10C3-417E-B39A-10A6B9C7F185}"/>
              </a:ext>
            </a:extLst>
          </p:cNvPr>
          <p:cNvSpPr txBox="1"/>
          <p:nvPr userDrawn="1"/>
        </p:nvSpPr>
        <p:spPr>
          <a:xfrm>
            <a:off x="14748381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Instalaciones sanitarias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163EA1E-4B32-4144-A41E-A881812CFF5E}"/>
              </a:ext>
            </a:extLst>
          </p:cNvPr>
          <p:cNvSpPr txBox="1"/>
          <p:nvPr userDrawn="1"/>
        </p:nvSpPr>
        <p:spPr>
          <a:xfrm>
            <a:off x="11149392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Formación escolar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911DF6-FAD7-469E-8669-C669629F96ED}"/>
              </a:ext>
            </a:extLst>
          </p:cNvPr>
          <p:cNvSpPr txBox="1"/>
          <p:nvPr userDrawn="1"/>
        </p:nvSpPr>
        <p:spPr>
          <a:xfrm>
            <a:off x="7550403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Hambre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BA0B0E-4AB2-4F2C-9139-428E1C03FFC1}"/>
              </a:ext>
            </a:extLst>
          </p:cNvPr>
          <p:cNvSpPr txBox="1"/>
          <p:nvPr userDrawn="1"/>
        </p:nvSpPr>
        <p:spPr>
          <a:xfrm>
            <a:off x="3951414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Gestión sostenible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CB2257-EDB0-4719-9F1D-E37F8D597C1A}"/>
              </a:ext>
            </a:extLst>
          </p:cNvPr>
          <p:cNvSpPr txBox="1"/>
          <p:nvPr userDrawn="1"/>
        </p:nvSpPr>
        <p:spPr>
          <a:xfrm>
            <a:off x="352425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Cogestión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ADF7AD8-1679-4644-BE06-B606FC9D0681}"/>
              </a:ext>
            </a:extLst>
          </p:cNvPr>
          <p:cNvSpPr txBox="1"/>
          <p:nvPr userDrawn="1"/>
        </p:nvSpPr>
        <p:spPr>
          <a:xfrm>
            <a:off x="14748381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Seguro médico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AEA68D-78A0-4FD2-99E7-6BFA2CAC85C8}"/>
              </a:ext>
            </a:extLst>
          </p:cNvPr>
          <p:cNvSpPr txBox="1"/>
          <p:nvPr userDrawn="1"/>
        </p:nvSpPr>
        <p:spPr>
          <a:xfrm>
            <a:off x="11149392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Servicios de salud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B74B75D-6BB9-42DB-AD04-3461EC57AE36}"/>
              </a:ext>
            </a:extLst>
          </p:cNvPr>
          <p:cNvSpPr txBox="1"/>
          <p:nvPr userDrawn="1"/>
        </p:nvSpPr>
        <p:spPr>
          <a:xfrm>
            <a:off x="7550403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Proximidad a la ciudadanía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6F6A51-04A7-431C-95A8-E64504B22E1B}"/>
              </a:ext>
            </a:extLst>
          </p:cNvPr>
          <p:cNvSpPr txBox="1"/>
          <p:nvPr userDrawn="1"/>
        </p:nvSpPr>
        <p:spPr>
          <a:xfrm>
            <a:off x="3951414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Agua potable</a:t>
            </a:r>
          </a:p>
        </p:txBody>
      </p:sp>
      <p:pic>
        <p:nvPicPr>
          <p:cNvPr id="25" name="Grafik 24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6C39102-C3A4-4D53-A3EC-A5BD7D05E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338136"/>
            <a:ext cx="3200400" cy="1800225"/>
          </a:xfrm>
          <a:prstGeom prst="rect">
            <a:avLst/>
          </a:prstGeom>
        </p:spPr>
      </p:pic>
      <p:pic>
        <p:nvPicPr>
          <p:cNvPr id="26" name="Grafik 25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57CF7036-F813-40A1-9E2E-ABACA3F03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338136"/>
            <a:ext cx="3200400" cy="1800225"/>
          </a:xfrm>
          <a:prstGeom prst="rect">
            <a:avLst/>
          </a:prstGeom>
        </p:spPr>
      </p:pic>
      <p:pic>
        <p:nvPicPr>
          <p:cNvPr id="27" name="Grafik 26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912ACEE-CCB0-464A-9387-6330900DB1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338136"/>
            <a:ext cx="3200400" cy="1800225"/>
          </a:xfrm>
          <a:prstGeom prst="rect">
            <a:avLst/>
          </a:prstGeom>
        </p:spPr>
      </p:pic>
      <p:pic>
        <p:nvPicPr>
          <p:cNvPr id="28" name="Grafik 27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96EF09DB-910E-40B0-A04E-CC96109F2E9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338136"/>
            <a:ext cx="3200400" cy="1800225"/>
          </a:xfrm>
          <a:prstGeom prst="rect">
            <a:avLst/>
          </a:prstGeom>
        </p:spPr>
      </p:pic>
      <p:pic>
        <p:nvPicPr>
          <p:cNvPr id="29" name="Grafik 28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33E2B69F-172A-4E8B-9151-833F5F0591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338136"/>
            <a:ext cx="3200400" cy="1800225"/>
          </a:xfrm>
          <a:prstGeom prst="rect">
            <a:avLst/>
          </a:prstGeom>
        </p:spPr>
      </p:pic>
      <p:pic>
        <p:nvPicPr>
          <p:cNvPr id="30" name="Grafik 29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96100F2C-B59A-4986-A2C8-A6BA61B67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2700336"/>
            <a:ext cx="3200400" cy="1800225"/>
          </a:xfrm>
          <a:prstGeom prst="rect">
            <a:avLst/>
          </a:prstGeom>
        </p:spPr>
      </p:pic>
      <p:pic>
        <p:nvPicPr>
          <p:cNvPr id="31" name="Grafik 30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70A66EDE-B0FA-45C1-85A5-89382CB2F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2699606"/>
            <a:ext cx="3200400" cy="1800225"/>
          </a:xfrm>
          <a:prstGeom prst="rect">
            <a:avLst/>
          </a:prstGeom>
        </p:spPr>
      </p:pic>
      <p:pic>
        <p:nvPicPr>
          <p:cNvPr id="32" name="Grafik 31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0D27D389-2CD1-4442-B01A-12D2F1C4F9B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2700336"/>
            <a:ext cx="3200400" cy="1800225"/>
          </a:xfrm>
          <a:prstGeom prst="rect">
            <a:avLst/>
          </a:prstGeom>
        </p:spPr>
      </p:pic>
      <p:pic>
        <p:nvPicPr>
          <p:cNvPr id="33" name="Grafik 32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36416B0-0A1C-40AA-8C3E-2BB7283599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2700336"/>
            <a:ext cx="3200400" cy="1800225"/>
          </a:xfrm>
          <a:prstGeom prst="rect">
            <a:avLst/>
          </a:prstGeom>
        </p:spPr>
      </p:pic>
      <p:pic>
        <p:nvPicPr>
          <p:cNvPr id="34" name="Grafik 33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F03B4839-F52D-4954-B1AF-38DE834300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2700336"/>
            <a:ext cx="3200400" cy="1800225"/>
          </a:xfrm>
          <a:prstGeom prst="rect">
            <a:avLst/>
          </a:prstGeom>
        </p:spPr>
      </p:pic>
      <p:pic>
        <p:nvPicPr>
          <p:cNvPr id="35" name="Grafik 34">
            <a:hlinkClick r:id="rId22" action="ppaction://hlinkpres?slideindex=1&amp;slidetitle="/>
            <a:extLst>
              <a:ext uri="{FF2B5EF4-FFF2-40B4-BE49-F238E27FC236}">
                <a16:creationId xmlns:a16="http://schemas.microsoft.com/office/drawing/2014/main" id="{19B4DEA3-361A-43BF-BA30-D44A90B3CB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5062536"/>
            <a:ext cx="3200400" cy="1800225"/>
          </a:xfrm>
          <a:prstGeom prst="rect">
            <a:avLst/>
          </a:prstGeom>
        </p:spPr>
      </p:pic>
      <p:pic>
        <p:nvPicPr>
          <p:cNvPr id="36" name="Grafik 35">
            <a:hlinkClick r:id="rId24" action="ppaction://hlinkpres?slideindex=1&amp;slidetitle="/>
            <a:extLst>
              <a:ext uri="{FF2B5EF4-FFF2-40B4-BE49-F238E27FC236}">
                <a16:creationId xmlns:a16="http://schemas.microsoft.com/office/drawing/2014/main" id="{13E3FCB1-E683-406A-96E2-731F73344DE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5062536"/>
            <a:ext cx="3200400" cy="1800225"/>
          </a:xfrm>
          <a:prstGeom prst="rect">
            <a:avLst/>
          </a:prstGeom>
        </p:spPr>
      </p:pic>
      <p:pic>
        <p:nvPicPr>
          <p:cNvPr id="37" name="Grafik 36">
            <a:hlinkClick r:id="rId26" action="ppaction://hlinkpres?slideindex=1&amp;slidetitle="/>
            <a:extLst>
              <a:ext uri="{FF2B5EF4-FFF2-40B4-BE49-F238E27FC236}">
                <a16:creationId xmlns:a16="http://schemas.microsoft.com/office/drawing/2014/main" id="{36364EB8-6C63-4DE6-B542-6A666C8858A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5062536"/>
            <a:ext cx="3200400" cy="1800225"/>
          </a:xfrm>
          <a:prstGeom prst="rect">
            <a:avLst/>
          </a:prstGeom>
        </p:spPr>
      </p:pic>
      <p:pic>
        <p:nvPicPr>
          <p:cNvPr id="38" name="Grafik 37">
            <a:hlinkClick r:id="rId28" action="ppaction://hlinkpres?slideindex=1&amp;slidetitle="/>
            <a:extLst>
              <a:ext uri="{FF2B5EF4-FFF2-40B4-BE49-F238E27FC236}">
                <a16:creationId xmlns:a16="http://schemas.microsoft.com/office/drawing/2014/main" id="{888053BD-EED9-49AE-B3CC-2A3F4071301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5062536"/>
            <a:ext cx="3200400" cy="1800225"/>
          </a:xfrm>
          <a:prstGeom prst="rect">
            <a:avLst/>
          </a:prstGeom>
        </p:spPr>
      </p:pic>
      <p:pic>
        <p:nvPicPr>
          <p:cNvPr id="39" name="Grafik 38">
            <a:hlinkClick r:id="rId30" action="ppaction://hlinkpres?slideindex=1&amp;slidetitle="/>
            <a:extLst>
              <a:ext uri="{FF2B5EF4-FFF2-40B4-BE49-F238E27FC236}">
                <a16:creationId xmlns:a16="http://schemas.microsoft.com/office/drawing/2014/main" id="{5B883E12-0F75-45B7-A2C6-2180A8BF4615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5062536"/>
            <a:ext cx="3200400" cy="1800225"/>
          </a:xfrm>
          <a:prstGeom prst="rect">
            <a:avLst/>
          </a:prstGeom>
        </p:spPr>
      </p:pic>
      <p:pic>
        <p:nvPicPr>
          <p:cNvPr id="40" name="Grafik 39">
            <a:hlinkClick r:id="rId32" action="ppaction://hlinkpres?slideindex=1&amp;slidetitle="/>
            <a:extLst>
              <a:ext uri="{FF2B5EF4-FFF2-40B4-BE49-F238E27FC236}">
                <a16:creationId xmlns:a16="http://schemas.microsoft.com/office/drawing/2014/main" id="{5E441524-C0E8-4608-888E-0D7968C458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7424736"/>
            <a:ext cx="3200400" cy="1800225"/>
          </a:xfrm>
          <a:prstGeom prst="rect">
            <a:avLst/>
          </a:prstGeom>
        </p:spPr>
      </p:pic>
      <p:pic>
        <p:nvPicPr>
          <p:cNvPr id="41" name="Grafik 40">
            <a:hlinkClick r:id="rId34" action="ppaction://hlinkpres?slideindex=1&amp;slidetitle="/>
            <a:extLst>
              <a:ext uri="{FF2B5EF4-FFF2-40B4-BE49-F238E27FC236}">
                <a16:creationId xmlns:a16="http://schemas.microsoft.com/office/drawing/2014/main" id="{14079DEF-DEEC-4C14-9100-561CEC3BD4B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7424736"/>
            <a:ext cx="3200400" cy="1800225"/>
          </a:xfrm>
          <a:prstGeom prst="rect">
            <a:avLst/>
          </a:prstGeom>
        </p:spPr>
      </p:pic>
      <p:pic>
        <p:nvPicPr>
          <p:cNvPr id="42" name="Grafik 41">
            <a:hlinkClick r:id="rId36" action="ppaction://hlinkpres?slideindex=1&amp;slidetitle="/>
            <a:extLst>
              <a:ext uri="{FF2B5EF4-FFF2-40B4-BE49-F238E27FC236}">
                <a16:creationId xmlns:a16="http://schemas.microsoft.com/office/drawing/2014/main" id="{A0F5E7D9-18FB-4A06-856E-EA5F3332AA7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7424736"/>
            <a:ext cx="3200400" cy="1800225"/>
          </a:xfrm>
          <a:prstGeom prst="rect">
            <a:avLst/>
          </a:prstGeom>
        </p:spPr>
      </p:pic>
      <p:pic>
        <p:nvPicPr>
          <p:cNvPr id="43" name="Grafik 42">
            <a:hlinkClick r:id="rId38" action="ppaction://hlinkpres?slideindex=1&amp;slidetitle="/>
            <a:extLst>
              <a:ext uri="{FF2B5EF4-FFF2-40B4-BE49-F238E27FC236}">
                <a16:creationId xmlns:a16="http://schemas.microsoft.com/office/drawing/2014/main" id="{0A19041C-5497-45A2-A053-250084D22A3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7424736"/>
            <a:ext cx="3200400" cy="1800225"/>
          </a:xfrm>
          <a:prstGeom prst="rect">
            <a:avLst/>
          </a:prstGeom>
        </p:spPr>
      </p:pic>
      <p:pic>
        <p:nvPicPr>
          <p:cNvPr id="44" name="Grafik 43">
            <a:hlinkClick r:id="rId40" action="ppaction://hlinkpres?slideindex=1&amp;slidetitle="/>
            <a:extLst>
              <a:ext uri="{FF2B5EF4-FFF2-40B4-BE49-F238E27FC236}">
                <a16:creationId xmlns:a16="http://schemas.microsoft.com/office/drawing/2014/main" id="{EFBDC756-A160-4FC5-872D-2F80F6C091A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7424736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93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s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78698A-9A81-4924-B19A-40D64FB6B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335A3-5E4A-4A11-B5FD-963D4B56E9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1371600"/>
            <a:fld id="{251BC0BD-67A0-4EB6-9060-C03301E44355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D1206D-FA05-4335-AC25-3F05C287924E}"/>
              </a:ext>
            </a:extLst>
          </p:cNvPr>
          <p:cNvSpPr txBox="1"/>
          <p:nvPr userDrawn="1"/>
        </p:nvSpPr>
        <p:spPr>
          <a:xfrm>
            <a:off x="352425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Empleos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005BF7-9BF2-407D-BCC5-50FD9AC47A96}"/>
              </a:ext>
            </a:extLst>
          </p:cNvPr>
          <p:cNvSpPr txBox="1"/>
          <p:nvPr userDrawn="1"/>
        </p:nvSpPr>
        <p:spPr>
          <a:xfrm>
            <a:off x="14748381" y="2149315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Oportunidades de empleo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70A510-1BBD-4094-8E35-A8B5D8C8E2E0}"/>
              </a:ext>
            </a:extLst>
          </p:cNvPr>
          <p:cNvSpPr txBox="1"/>
          <p:nvPr userDrawn="1"/>
        </p:nvSpPr>
        <p:spPr>
          <a:xfrm>
            <a:off x="11149392" y="2149315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Protección de especies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47E3A1-BD43-492A-825B-35D77FCE1D09}"/>
              </a:ext>
            </a:extLst>
          </p:cNvPr>
          <p:cNvSpPr txBox="1"/>
          <p:nvPr userDrawn="1"/>
        </p:nvSpPr>
        <p:spPr>
          <a:xfrm>
            <a:off x="7550403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Bosques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3B87C2-9987-4A6B-9879-530E95FED23D}"/>
              </a:ext>
            </a:extLst>
          </p:cNvPr>
          <p:cNvSpPr txBox="1"/>
          <p:nvPr userDrawn="1"/>
        </p:nvSpPr>
        <p:spPr>
          <a:xfrm>
            <a:off x="3951414" y="2149314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Áreas protegidas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1C357E-85BC-4DCF-93D1-FCE4E973F0CA}"/>
              </a:ext>
            </a:extLst>
          </p:cNvPr>
          <p:cNvSpPr txBox="1"/>
          <p:nvPr userDrawn="1"/>
        </p:nvSpPr>
        <p:spPr>
          <a:xfrm>
            <a:off x="352425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Condiciones de trabajo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94229DF-C246-459A-B743-12DBD2AF12A2}"/>
              </a:ext>
            </a:extLst>
          </p:cNvPr>
          <p:cNvSpPr txBox="1"/>
          <p:nvPr userDrawn="1"/>
        </p:nvSpPr>
        <p:spPr>
          <a:xfrm>
            <a:off x="14748381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Energía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DA68BE-C06B-4975-8E29-1E4490E025E3}"/>
              </a:ext>
            </a:extLst>
          </p:cNvPr>
          <p:cNvSpPr txBox="1"/>
          <p:nvPr userDrawn="1"/>
        </p:nvSpPr>
        <p:spPr>
          <a:xfrm>
            <a:off x="11149392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Ingresos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73BD758-6B41-4964-B2E3-64A295A90826}"/>
              </a:ext>
            </a:extLst>
          </p:cNvPr>
          <p:cNvSpPr txBox="1"/>
          <p:nvPr userDrawn="1"/>
        </p:nvSpPr>
        <p:spPr>
          <a:xfrm>
            <a:off x="7550403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Electricidad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AC41D10-BBED-47B4-B561-C51CE46877E2}"/>
              </a:ext>
            </a:extLst>
          </p:cNvPr>
          <p:cNvSpPr txBox="1"/>
          <p:nvPr userDrawn="1"/>
        </p:nvSpPr>
        <p:spPr>
          <a:xfrm>
            <a:off x="3951414" y="44998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Renuncia al petróleo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5705A-4FC7-492F-B181-5E629A87B11F}"/>
              </a:ext>
            </a:extLst>
          </p:cNvPr>
          <p:cNvSpPr txBox="1"/>
          <p:nvPr userDrawn="1"/>
        </p:nvSpPr>
        <p:spPr>
          <a:xfrm>
            <a:off x="352425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Refugiados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A31FF55-10C3-417E-B39A-10A6B9C7F185}"/>
              </a:ext>
            </a:extLst>
          </p:cNvPr>
          <p:cNvSpPr txBox="1"/>
          <p:nvPr userDrawn="1"/>
        </p:nvSpPr>
        <p:spPr>
          <a:xfrm>
            <a:off x="14748381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Instalaciones sanitarias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163EA1E-4B32-4144-A41E-A881812CFF5E}"/>
              </a:ext>
            </a:extLst>
          </p:cNvPr>
          <p:cNvSpPr txBox="1"/>
          <p:nvPr userDrawn="1"/>
        </p:nvSpPr>
        <p:spPr>
          <a:xfrm>
            <a:off x="11149392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Formación escolar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911DF6-FAD7-469E-8669-C669629F96ED}"/>
              </a:ext>
            </a:extLst>
          </p:cNvPr>
          <p:cNvSpPr txBox="1"/>
          <p:nvPr userDrawn="1"/>
        </p:nvSpPr>
        <p:spPr>
          <a:xfrm>
            <a:off x="7550403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Hambre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BA0B0E-4AB2-4F2C-9139-428E1C03FFC1}"/>
              </a:ext>
            </a:extLst>
          </p:cNvPr>
          <p:cNvSpPr txBox="1"/>
          <p:nvPr userDrawn="1"/>
        </p:nvSpPr>
        <p:spPr>
          <a:xfrm>
            <a:off x="3951414" y="68620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Gestión sostenible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CB2257-EDB0-4719-9F1D-E37F8D597C1A}"/>
              </a:ext>
            </a:extLst>
          </p:cNvPr>
          <p:cNvSpPr txBox="1"/>
          <p:nvPr userDrawn="1"/>
        </p:nvSpPr>
        <p:spPr>
          <a:xfrm>
            <a:off x="352425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Cogestión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ADF7AD8-1679-4644-BE06-B606FC9D0681}"/>
              </a:ext>
            </a:extLst>
          </p:cNvPr>
          <p:cNvSpPr txBox="1"/>
          <p:nvPr userDrawn="1"/>
        </p:nvSpPr>
        <p:spPr>
          <a:xfrm>
            <a:off x="14748381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Seguro médico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AEA68D-78A0-4FD2-99E7-6BFA2CAC85C8}"/>
              </a:ext>
            </a:extLst>
          </p:cNvPr>
          <p:cNvSpPr txBox="1"/>
          <p:nvPr userDrawn="1"/>
        </p:nvSpPr>
        <p:spPr>
          <a:xfrm>
            <a:off x="11149392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Servicios de salud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B74B75D-6BB9-42DB-AD04-3461EC57AE36}"/>
              </a:ext>
            </a:extLst>
          </p:cNvPr>
          <p:cNvSpPr txBox="1"/>
          <p:nvPr userDrawn="1"/>
        </p:nvSpPr>
        <p:spPr>
          <a:xfrm>
            <a:off x="7550403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Proximidad a la ciudadanía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6F6A51-04A7-431C-95A8-E64504B22E1B}"/>
              </a:ext>
            </a:extLst>
          </p:cNvPr>
          <p:cNvSpPr txBox="1"/>
          <p:nvPr userDrawn="1"/>
        </p:nvSpPr>
        <p:spPr>
          <a:xfrm>
            <a:off x="3951414" y="9224231"/>
            <a:ext cx="3199101" cy="386054"/>
          </a:xfrm>
          <a:prstGeom prst="rect">
            <a:avLst/>
          </a:prstGeom>
          <a:noFill/>
        </p:spPr>
        <p:txBody>
          <a:bodyPr wrap="square" tIns="54000" bIns="5400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Agua potable</a:t>
            </a:r>
          </a:p>
        </p:txBody>
      </p:sp>
      <p:pic>
        <p:nvPicPr>
          <p:cNvPr id="25" name="Grafik 24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6C39102-C3A4-4D53-A3EC-A5BD7D05E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338136"/>
            <a:ext cx="3200400" cy="1800225"/>
          </a:xfrm>
          <a:prstGeom prst="rect">
            <a:avLst/>
          </a:prstGeom>
        </p:spPr>
      </p:pic>
      <p:pic>
        <p:nvPicPr>
          <p:cNvPr id="26" name="Grafik 25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57CF7036-F813-40A1-9E2E-ABACA3F03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338136"/>
            <a:ext cx="3200400" cy="1800225"/>
          </a:xfrm>
          <a:prstGeom prst="rect">
            <a:avLst/>
          </a:prstGeom>
        </p:spPr>
      </p:pic>
      <p:pic>
        <p:nvPicPr>
          <p:cNvPr id="27" name="Grafik 26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912ACEE-CCB0-464A-9387-6330900DB1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338136"/>
            <a:ext cx="3200400" cy="1800225"/>
          </a:xfrm>
          <a:prstGeom prst="rect">
            <a:avLst/>
          </a:prstGeom>
        </p:spPr>
      </p:pic>
      <p:pic>
        <p:nvPicPr>
          <p:cNvPr id="28" name="Grafik 27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96EF09DB-910E-40B0-A04E-CC96109F2E9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338136"/>
            <a:ext cx="3200400" cy="1800225"/>
          </a:xfrm>
          <a:prstGeom prst="rect">
            <a:avLst/>
          </a:prstGeom>
        </p:spPr>
      </p:pic>
      <p:pic>
        <p:nvPicPr>
          <p:cNvPr id="29" name="Grafik 28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33E2B69F-172A-4E8B-9151-833F5F0591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338136"/>
            <a:ext cx="3200400" cy="1800225"/>
          </a:xfrm>
          <a:prstGeom prst="rect">
            <a:avLst/>
          </a:prstGeom>
        </p:spPr>
      </p:pic>
      <p:pic>
        <p:nvPicPr>
          <p:cNvPr id="30" name="Grafik 29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96100F2C-B59A-4986-A2C8-A6BA61B67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2700336"/>
            <a:ext cx="3200400" cy="1800225"/>
          </a:xfrm>
          <a:prstGeom prst="rect">
            <a:avLst/>
          </a:prstGeom>
        </p:spPr>
      </p:pic>
      <p:pic>
        <p:nvPicPr>
          <p:cNvPr id="31" name="Grafik 30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70A66EDE-B0FA-45C1-85A5-89382CB2F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2699606"/>
            <a:ext cx="3200400" cy="1800225"/>
          </a:xfrm>
          <a:prstGeom prst="rect">
            <a:avLst/>
          </a:prstGeom>
        </p:spPr>
      </p:pic>
      <p:pic>
        <p:nvPicPr>
          <p:cNvPr id="32" name="Grafik 31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0D27D389-2CD1-4442-B01A-12D2F1C4F9B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2700336"/>
            <a:ext cx="3200400" cy="1800225"/>
          </a:xfrm>
          <a:prstGeom prst="rect">
            <a:avLst/>
          </a:prstGeom>
        </p:spPr>
      </p:pic>
      <p:pic>
        <p:nvPicPr>
          <p:cNvPr id="33" name="Grafik 32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36416B0-0A1C-40AA-8C3E-2BB7283599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2700336"/>
            <a:ext cx="3200400" cy="1800225"/>
          </a:xfrm>
          <a:prstGeom prst="rect">
            <a:avLst/>
          </a:prstGeom>
        </p:spPr>
      </p:pic>
      <p:pic>
        <p:nvPicPr>
          <p:cNvPr id="34" name="Grafik 33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F03B4839-F52D-4954-B1AF-38DE834300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2700336"/>
            <a:ext cx="3200400" cy="1800225"/>
          </a:xfrm>
          <a:prstGeom prst="rect">
            <a:avLst/>
          </a:prstGeom>
        </p:spPr>
      </p:pic>
      <p:pic>
        <p:nvPicPr>
          <p:cNvPr id="35" name="Grafik 34">
            <a:hlinkClick r:id="rId22" action="ppaction://hlinkpres?slideindex=1&amp;slidetitle="/>
            <a:extLst>
              <a:ext uri="{FF2B5EF4-FFF2-40B4-BE49-F238E27FC236}">
                <a16:creationId xmlns:a16="http://schemas.microsoft.com/office/drawing/2014/main" id="{19B4DEA3-361A-43BF-BA30-D44A90B3CB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5062536"/>
            <a:ext cx="3200400" cy="1800225"/>
          </a:xfrm>
          <a:prstGeom prst="rect">
            <a:avLst/>
          </a:prstGeom>
        </p:spPr>
      </p:pic>
      <p:pic>
        <p:nvPicPr>
          <p:cNvPr id="36" name="Grafik 35">
            <a:hlinkClick r:id="rId24" action="ppaction://hlinkpres?slideindex=1&amp;slidetitle="/>
            <a:extLst>
              <a:ext uri="{FF2B5EF4-FFF2-40B4-BE49-F238E27FC236}">
                <a16:creationId xmlns:a16="http://schemas.microsoft.com/office/drawing/2014/main" id="{13E3FCB1-E683-406A-96E2-731F73344DE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5062536"/>
            <a:ext cx="3200400" cy="1800225"/>
          </a:xfrm>
          <a:prstGeom prst="rect">
            <a:avLst/>
          </a:prstGeom>
        </p:spPr>
      </p:pic>
      <p:pic>
        <p:nvPicPr>
          <p:cNvPr id="37" name="Grafik 36">
            <a:hlinkClick r:id="rId26" action="ppaction://hlinkpres?slideindex=1&amp;slidetitle="/>
            <a:extLst>
              <a:ext uri="{FF2B5EF4-FFF2-40B4-BE49-F238E27FC236}">
                <a16:creationId xmlns:a16="http://schemas.microsoft.com/office/drawing/2014/main" id="{36364EB8-6C63-4DE6-B542-6A666C8858A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5062536"/>
            <a:ext cx="3200400" cy="1800225"/>
          </a:xfrm>
          <a:prstGeom prst="rect">
            <a:avLst/>
          </a:prstGeom>
        </p:spPr>
      </p:pic>
      <p:pic>
        <p:nvPicPr>
          <p:cNvPr id="38" name="Grafik 37">
            <a:hlinkClick r:id="rId28" action="ppaction://hlinkpres?slideindex=1&amp;slidetitle="/>
            <a:extLst>
              <a:ext uri="{FF2B5EF4-FFF2-40B4-BE49-F238E27FC236}">
                <a16:creationId xmlns:a16="http://schemas.microsoft.com/office/drawing/2014/main" id="{888053BD-EED9-49AE-B3CC-2A3F4071301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5062536"/>
            <a:ext cx="3200400" cy="1800225"/>
          </a:xfrm>
          <a:prstGeom prst="rect">
            <a:avLst/>
          </a:prstGeom>
        </p:spPr>
      </p:pic>
      <p:pic>
        <p:nvPicPr>
          <p:cNvPr id="39" name="Grafik 38">
            <a:hlinkClick r:id="rId30" action="ppaction://hlinkpres?slideindex=1&amp;slidetitle="/>
            <a:extLst>
              <a:ext uri="{FF2B5EF4-FFF2-40B4-BE49-F238E27FC236}">
                <a16:creationId xmlns:a16="http://schemas.microsoft.com/office/drawing/2014/main" id="{5B883E12-0F75-45B7-A2C6-2180A8BF4615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5062536"/>
            <a:ext cx="3200400" cy="1800225"/>
          </a:xfrm>
          <a:prstGeom prst="rect">
            <a:avLst/>
          </a:prstGeom>
        </p:spPr>
      </p:pic>
      <p:pic>
        <p:nvPicPr>
          <p:cNvPr id="40" name="Grafik 39">
            <a:hlinkClick r:id="rId32" action="ppaction://hlinkpres?slideindex=1&amp;slidetitle="/>
            <a:extLst>
              <a:ext uri="{FF2B5EF4-FFF2-40B4-BE49-F238E27FC236}">
                <a16:creationId xmlns:a16="http://schemas.microsoft.com/office/drawing/2014/main" id="{5E441524-C0E8-4608-888E-0D7968C458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7424736"/>
            <a:ext cx="3200400" cy="1800225"/>
          </a:xfrm>
          <a:prstGeom prst="rect">
            <a:avLst/>
          </a:prstGeom>
        </p:spPr>
      </p:pic>
      <p:pic>
        <p:nvPicPr>
          <p:cNvPr id="41" name="Grafik 40">
            <a:hlinkClick r:id="rId34" action="ppaction://hlinkpres?slideindex=1&amp;slidetitle="/>
            <a:extLst>
              <a:ext uri="{FF2B5EF4-FFF2-40B4-BE49-F238E27FC236}">
                <a16:creationId xmlns:a16="http://schemas.microsoft.com/office/drawing/2014/main" id="{14079DEF-DEEC-4C14-9100-561CEC3BD4B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4" y="7424736"/>
            <a:ext cx="3200400" cy="1800225"/>
          </a:xfrm>
          <a:prstGeom prst="rect">
            <a:avLst/>
          </a:prstGeom>
        </p:spPr>
      </p:pic>
      <p:pic>
        <p:nvPicPr>
          <p:cNvPr id="42" name="Grafik 41">
            <a:hlinkClick r:id="rId36" action="ppaction://hlinkpres?slideindex=1&amp;slidetitle="/>
            <a:extLst>
              <a:ext uri="{FF2B5EF4-FFF2-40B4-BE49-F238E27FC236}">
                <a16:creationId xmlns:a16="http://schemas.microsoft.com/office/drawing/2014/main" id="{A0F5E7D9-18FB-4A06-856E-EA5F3332AA7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403" y="7424736"/>
            <a:ext cx="3200400" cy="1800225"/>
          </a:xfrm>
          <a:prstGeom prst="rect">
            <a:avLst/>
          </a:prstGeom>
        </p:spPr>
      </p:pic>
      <p:pic>
        <p:nvPicPr>
          <p:cNvPr id="43" name="Grafik 42">
            <a:hlinkClick r:id="rId38" action="ppaction://hlinkpres?slideindex=1&amp;slidetitle="/>
            <a:extLst>
              <a:ext uri="{FF2B5EF4-FFF2-40B4-BE49-F238E27FC236}">
                <a16:creationId xmlns:a16="http://schemas.microsoft.com/office/drawing/2014/main" id="{0A19041C-5497-45A2-A053-250084D22A3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92" y="7424736"/>
            <a:ext cx="3200400" cy="1800225"/>
          </a:xfrm>
          <a:prstGeom prst="rect">
            <a:avLst/>
          </a:prstGeom>
        </p:spPr>
      </p:pic>
      <p:pic>
        <p:nvPicPr>
          <p:cNvPr id="44" name="Grafik 43">
            <a:hlinkClick r:id="rId40" action="ppaction://hlinkpres?slideindex=1&amp;slidetitle="/>
            <a:extLst>
              <a:ext uri="{FF2B5EF4-FFF2-40B4-BE49-F238E27FC236}">
                <a16:creationId xmlns:a16="http://schemas.microsoft.com/office/drawing/2014/main" id="{EFBDC756-A160-4FC5-872D-2F80F6C091A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81" y="7424736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3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FDE3C-3BC1-4E02-92E3-10220664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3100" y="168311"/>
            <a:ext cx="10958213" cy="1203291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A7C8D-F8C3-4BC6-B9FE-21FE0813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8" y="1911485"/>
            <a:ext cx="16853174" cy="7120647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C221DA-24D0-457C-BBB1-7D5DC00FD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460" y="9222904"/>
            <a:ext cx="2480555" cy="95415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85A4D4D7-177D-4B70-8B6E-1BD98C5A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39813" y="168312"/>
            <a:ext cx="1203293" cy="1203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el icono aquí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A12FA8-58F5-402E-B8F3-F8679B80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82413" y="9499074"/>
            <a:ext cx="959304" cy="401808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/>
            <a:fld id="{CCD48F9C-BF81-4C54-9C34-A92EA93F92EC}" type="slidenum">
              <a:rPr lang="es-MX" smtClean="0">
                <a:solidFill>
                  <a:srgbClr val="FDFDFA"/>
                </a:solidFill>
              </a:rPr>
              <a:pPr defTabSz="1371600"/>
              <a:t>‹Nº›</a:t>
            </a:fld>
            <a:endParaRPr lang="es-MX">
              <a:solidFill>
                <a:srgbClr val="FDFD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5833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und 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D8B859D-5138-48E7-8EBF-F4CD58DF6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6" y="338138"/>
            <a:ext cx="17606963" cy="8097704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C1257A2-98E0-4FA4-B2D3-638362B339B8}"/>
              </a:ext>
            </a:extLst>
          </p:cNvPr>
          <p:cNvGrpSpPr/>
          <p:nvPr userDrawn="1"/>
        </p:nvGrpSpPr>
        <p:grpSpPr>
          <a:xfrm>
            <a:off x="-20781" y="1047752"/>
            <a:ext cx="18329564" cy="7388090"/>
            <a:chOff x="-13854" y="1759527"/>
            <a:chExt cx="12219709" cy="4087995"/>
          </a:xfrm>
        </p:grpSpPr>
        <p:sp>
          <p:nvSpPr>
            <p:cNvPr id="25" name="3eea7b69-0fd6-46c6-b35d-522f175830ef">
              <a:extLst>
                <a:ext uri="{FF2B5EF4-FFF2-40B4-BE49-F238E27FC236}">
                  <a16:creationId xmlns:a16="http://schemas.microsoft.com/office/drawing/2014/main" id="{78FB2CBF-90CA-48E5-947C-611CC40E1DCB}"/>
                </a:ext>
              </a:extLst>
            </p:cNvPr>
            <p:cNvSpPr/>
            <p:nvPr/>
          </p:nvSpPr>
          <p:spPr>
            <a:xfrm>
              <a:off x="-1" y="1759527"/>
              <a:ext cx="12205856" cy="4087995"/>
            </a:xfrm>
            <a:custGeom>
              <a:avLst/>
              <a:gdLst>
                <a:gd name="connsiteX0" fmla="*/ 1968500 w 12192000"/>
                <a:gd name="connsiteY0" fmla="*/ 0 h 3416300"/>
                <a:gd name="connsiteX1" fmla="*/ 12115800 w 12192000"/>
                <a:gd name="connsiteY1" fmla="*/ 2895600 h 3416300"/>
                <a:gd name="connsiteX2" fmla="*/ 12192000 w 12192000"/>
                <a:gd name="connsiteY2" fmla="*/ 2924175 h 3416300"/>
                <a:gd name="connsiteX3" fmla="*/ 12192000 w 12192000"/>
                <a:gd name="connsiteY3" fmla="*/ 3416300 h 3416300"/>
                <a:gd name="connsiteX4" fmla="*/ 0 w 12192000"/>
                <a:gd name="connsiteY4" fmla="*/ 3416300 h 3416300"/>
                <a:gd name="connsiteX5" fmla="*/ 0 w 12192000"/>
                <a:gd name="connsiteY5" fmla="*/ 2533985 h 3416300"/>
                <a:gd name="connsiteX6" fmla="*/ 228600 w 12192000"/>
                <a:gd name="connsiteY6" fmla="*/ 219710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2924175 h 3416300"/>
                <a:gd name="connsiteX3" fmla="*/ 12192000 w 12205855"/>
                <a:gd name="connsiteY3" fmla="*/ 3416300 h 3416300"/>
                <a:gd name="connsiteX4" fmla="*/ 0 w 12205855"/>
                <a:gd name="connsiteY4" fmla="*/ 3416300 h 3416300"/>
                <a:gd name="connsiteX5" fmla="*/ 0 w 12205855"/>
                <a:gd name="connsiteY5" fmla="*/ 2533985 h 3416300"/>
                <a:gd name="connsiteX6" fmla="*/ 228600 w 12205855"/>
                <a:gd name="connsiteY6" fmla="*/ 2197100 h 3416300"/>
                <a:gd name="connsiteX7" fmla="*/ 1968500 w 12205855"/>
                <a:gd name="connsiteY7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228600 w 12205855"/>
                <a:gd name="connsiteY5" fmla="*/ 2197100 h 3416300"/>
                <a:gd name="connsiteX6" fmla="*/ 1968500 w 12205855"/>
                <a:gd name="connsiteY6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13854 w 12205855"/>
                <a:gd name="connsiteY4" fmla="*/ 1393540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2362199 w 12205855"/>
                <a:gd name="connsiteY4" fmla="*/ 2232953 h 3416300"/>
                <a:gd name="connsiteX5" fmla="*/ 1968500 w 12205855"/>
                <a:gd name="connsiteY5" fmla="*/ 0 h 3416300"/>
                <a:gd name="connsiteX0" fmla="*/ 1968501 w 12205856"/>
                <a:gd name="connsiteY0" fmla="*/ 0 h 3416300"/>
                <a:gd name="connsiteX1" fmla="*/ 12205856 w 12205856"/>
                <a:gd name="connsiteY1" fmla="*/ 2426687 h 3416300"/>
                <a:gd name="connsiteX2" fmla="*/ 12192001 w 12205856"/>
                <a:gd name="connsiteY2" fmla="*/ 3416300 h 3416300"/>
                <a:gd name="connsiteX3" fmla="*/ 1 w 12205856"/>
                <a:gd name="connsiteY3" fmla="*/ 3416300 h 3416300"/>
                <a:gd name="connsiteX4" fmla="*/ 0 w 12205856"/>
                <a:gd name="connsiteY4" fmla="*/ 2036126 h 3416300"/>
                <a:gd name="connsiteX5" fmla="*/ 1968501 w 12205856"/>
                <a:gd name="connsiteY5" fmla="*/ 0 h 34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6" h="3416300">
                  <a:moveTo>
                    <a:pt x="1968501" y="0"/>
                  </a:moveTo>
                  <a:lnTo>
                    <a:pt x="12205856" y="2426687"/>
                  </a:lnTo>
                  <a:lnTo>
                    <a:pt x="12192001" y="3416300"/>
                  </a:lnTo>
                  <a:lnTo>
                    <a:pt x="1" y="3416300"/>
                  </a:lnTo>
                  <a:cubicBezTo>
                    <a:pt x="1" y="2956242"/>
                    <a:pt x="0" y="2496184"/>
                    <a:pt x="0" y="2036126"/>
                  </a:cubicBezTo>
                  <a:lnTo>
                    <a:pt x="1968501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cf23d993-bef7-457d-af65-6d0ef266a597">
              <a:extLst>
                <a:ext uri="{FF2B5EF4-FFF2-40B4-BE49-F238E27FC236}">
                  <a16:creationId xmlns:a16="http://schemas.microsoft.com/office/drawing/2014/main" id="{7122E82C-DA5E-48D3-A018-D08D1BAA6712}"/>
                </a:ext>
              </a:extLst>
            </p:cNvPr>
            <p:cNvSpPr/>
            <p:nvPr/>
          </p:nvSpPr>
          <p:spPr>
            <a:xfrm>
              <a:off x="-13854" y="1759528"/>
              <a:ext cx="12205854" cy="4087994"/>
            </a:xfrm>
            <a:custGeom>
              <a:avLst/>
              <a:gdLst>
                <a:gd name="connsiteX0" fmla="*/ 1969948 w 12192000"/>
                <a:gd name="connsiteY0" fmla="*/ 0 h 3416299"/>
                <a:gd name="connsiteX1" fmla="*/ 12192000 w 12192000"/>
                <a:gd name="connsiteY1" fmla="*/ 1955676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0" fmla="*/ 1969948 w 12192000"/>
                <a:gd name="connsiteY0" fmla="*/ 0 h 3416299"/>
                <a:gd name="connsiteX1" fmla="*/ 12192000 w 12192000"/>
                <a:gd name="connsiteY1" fmla="*/ 1608332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5" fmla="*/ 1969948 w 12192000"/>
                <a:gd name="connsiteY5" fmla="*/ 0 h 3416299"/>
                <a:gd name="connsiteX0" fmla="*/ 1983802 w 12205854"/>
                <a:gd name="connsiteY0" fmla="*/ 0 h 3416299"/>
                <a:gd name="connsiteX1" fmla="*/ 12205854 w 12205854"/>
                <a:gd name="connsiteY1" fmla="*/ 1608332 h 3416299"/>
                <a:gd name="connsiteX2" fmla="*/ 12205854 w 12205854"/>
                <a:gd name="connsiteY2" fmla="*/ 3416299 h 3416299"/>
                <a:gd name="connsiteX3" fmla="*/ 13854 w 12205854"/>
                <a:gd name="connsiteY3" fmla="*/ 3416299 h 3416299"/>
                <a:gd name="connsiteX4" fmla="*/ 0 w 12205854"/>
                <a:gd name="connsiteY4" fmla="*/ 1408966 h 3416299"/>
                <a:gd name="connsiteX5" fmla="*/ 1983802 w 12205854"/>
                <a:gd name="connsiteY5" fmla="*/ 0 h 341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4" h="3416299">
                  <a:moveTo>
                    <a:pt x="1983802" y="0"/>
                  </a:moveTo>
                  <a:lnTo>
                    <a:pt x="12205854" y="1608332"/>
                  </a:lnTo>
                  <a:lnTo>
                    <a:pt x="12205854" y="3416299"/>
                  </a:lnTo>
                  <a:lnTo>
                    <a:pt x="13854" y="3416299"/>
                  </a:lnTo>
                  <a:lnTo>
                    <a:pt x="0" y="1408966"/>
                  </a:lnTo>
                  <a:lnTo>
                    <a:pt x="1983802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C436787-1278-45A3-8406-30CE2962C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659" y="9092927"/>
            <a:ext cx="3459266" cy="954758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F730874-F586-4837-99D9-8EB6DA9F5266}"/>
              </a:ext>
            </a:extLst>
          </p:cNvPr>
          <p:cNvSpPr txBox="1"/>
          <p:nvPr userDrawn="1"/>
        </p:nvSpPr>
        <p:spPr>
          <a:xfrm>
            <a:off x="3777552" y="5989347"/>
            <a:ext cx="5782480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www.giz.de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https://twitter.com/giz_gmbh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https://www.facebook.com/gizprofile/</a:t>
            </a:r>
          </a:p>
        </p:txBody>
      </p:sp>
      <p:pic>
        <p:nvPicPr>
          <p:cNvPr id="10" name="Grafik 9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BA92F893-3E68-4890-87A8-467BD512CA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62" y="6840252"/>
            <a:ext cx="656004" cy="5335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7A4B1C-172A-4361-AE70-2221EA12D9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241" y="7746752"/>
            <a:ext cx="529164" cy="529164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D83CE23-49D9-4E64-9D4D-BB9A8D842592}"/>
              </a:ext>
            </a:extLst>
          </p:cNvPr>
          <p:cNvGrpSpPr/>
          <p:nvPr userDrawn="1"/>
        </p:nvGrpSpPr>
        <p:grpSpPr>
          <a:xfrm>
            <a:off x="2812623" y="5966358"/>
            <a:ext cx="592584" cy="670740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66C7203-11A3-4837-A8B3-C66C9A282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C72E1CC-89FC-4447-A41C-00D463200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3932BA0-827C-4823-A981-33D3F5AAC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F8571F6-0907-49A7-8CA1-744949172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1018EC-BB61-4C87-96A5-A43025FF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CE2D13AC-C402-4164-9648-808F0D1CC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12623" y="2240758"/>
            <a:ext cx="2744724" cy="3183731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/>
              <a:t>Foto</a:t>
            </a:r>
          </a:p>
        </p:txBody>
      </p:sp>
      <p:sp>
        <p:nvSpPr>
          <p:cNvPr id="19" name="Textplatzhalter 25">
            <a:extLst>
              <a:ext uri="{FF2B5EF4-FFF2-40B4-BE49-F238E27FC236}">
                <a16:creationId xmlns:a16="http://schemas.microsoft.com/office/drawing/2014/main" id="{18307553-CECC-4686-B819-62CE9FB13C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1704" y="2399046"/>
            <a:ext cx="4449981" cy="445926"/>
          </a:xfrm>
        </p:spPr>
        <p:txBody>
          <a:bodyPr>
            <a:noAutofit/>
          </a:bodyPr>
          <a:lstStyle>
            <a:lvl1pPr marL="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3716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20574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743200" indent="0">
              <a:buNone/>
              <a:defRPr lang="de-DE" sz="27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Kontaktperson:</a:t>
            </a:r>
          </a:p>
        </p:txBody>
      </p:sp>
      <p:sp>
        <p:nvSpPr>
          <p:cNvPr id="20" name="Textplatzhalter 25">
            <a:extLst>
              <a:ext uri="{FF2B5EF4-FFF2-40B4-BE49-F238E27FC236}">
                <a16:creationId xmlns:a16="http://schemas.microsoft.com/office/drawing/2014/main" id="{E9414A62-B262-4424-9FC7-38F51A315D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1704" y="3129987"/>
            <a:ext cx="4449981" cy="445926"/>
          </a:xfrm>
        </p:spPr>
        <p:txBody>
          <a:bodyPr tIns="0" bIns="0" anchor="b">
            <a:noAutofit/>
          </a:bodyPr>
          <a:lstStyle>
            <a:lvl1pPr marL="0" indent="0" algn="l" defTabSz="1371600" rtl="0" eaLnBrk="1" latinLnBrk="0" hangingPunct="1">
              <a:buNone/>
              <a:defRPr lang="de-DE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3716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20574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743200" indent="0">
              <a:buNone/>
              <a:defRPr lang="de-DE" sz="27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41E5337B-F5CB-49FE-B5C4-8708356744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1704" y="3604467"/>
            <a:ext cx="4449981" cy="350928"/>
          </a:xfrm>
        </p:spPr>
        <p:txBody>
          <a:bodyPr tIns="0" bIns="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4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3716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20574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743200" indent="0">
              <a:buNone/>
              <a:defRPr lang="de-DE" sz="27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Titel / Bezeichnung </a:t>
            </a:r>
          </a:p>
        </p:txBody>
      </p:sp>
      <p:sp>
        <p:nvSpPr>
          <p:cNvPr id="23" name="Textplatzhalter 25">
            <a:extLst>
              <a:ext uri="{FF2B5EF4-FFF2-40B4-BE49-F238E27FC236}">
                <a16:creationId xmlns:a16="http://schemas.microsoft.com/office/drawing/2014/main" id="{347E5C86-DC9E-4B98-BA62-C227ACD6C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1704" y="4261172"/>
            <a:ext cx="4449981" cy="350928"/>
          </a:xfrm>
        </p:spPr>
        <p:txBody>
          <a:bodyPr tIns="0" bIns="0">
            <a:noAutofit/>
          </a:bodyPr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4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3716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2057400" indent="0">
              <a:buNone/>
              <a:defRPr lang="de-DE" sz="2700" b="1" kern="12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743200" indent="0">
              <a:buNone/>
              <a:defRPr lang="de-DE" sz="27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C501BBC3-1BE8-4DAB-9A5E-CBABBA6C52D3}"/>
              </a:ext>
            </a:extLst>
          </p:cNvPr>
          <p:cNvSpPr/>
          <p:nvPr userDrawn="1"/>
        </p:nvSpPr>
        <p:spPr bwMode="auto">
          <a:xfrm>
            <a:off x="13099388" y="8437020"/>
            <a:ext cx="4860000" cy="324000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87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D8B859D-5138-48E7-8EBF-F4CD58DF6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6" y="338138"/>
            <a:ext cx="17606963" cy="8097704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31D40CF0-350D-4417-B8B3-E7A37E2DAAA2}"/>
              </a:ext>
            </a:extLst>
          </p:cNvPr>
          <p:cNvGrpSpPr/>
          <p:nvPr userDrawn="1"/>
        </p:nvGrpSpPr>
        <p:grpSpPr>
          <a:xfrm>
            <a:off x="-20781" y="1047752"/>
            <a:ext cx="18329564" cy="7388090"/>
            <a:chOff x="-13854" y="1759527"/>
            <a:chExt cx="12219709" cy="4087995"/>
          </a:xfrm>
        </p:grpSpPr>
        <p:sp>
          <p:nvSpPr>
            <p:cNvPr id="34" name="3eea7b69-0fd6-46c6-b35d-522f175830ef">
              <a:extLst>
                <a:ext uri="{FF2B5EF4-FFF2-40B4-BE49-F238E27FC236}">
                  <a16:creationId xmlns:a16="http://schemas.microsoft.com/office/drawing/2014/main" id="{49AAE687-F70A-417C-9F87-796B8A543134}"/>
                </a:ext>
              </a:extLst>
            </p:cNvPr>
            <p:cNvSpPr/>
            <p:nvPr/>
          </p:nvSpPr>
          <p:spPr>
            <a:xfrm>
              <a:off x="-1" y="1759527"/>
              <a:ext cx="12205856" cy="4087995"/>
            </a:xfrm>
            <a:custGeom>
              <a:avLst/>
              <a:gdLst>
                <a:gd name="connsiteX0" fmla="*/ 1968500 w 12192000"/>
                <a:gd name="connsiteY0" fmla="*/ 0 h 3416300"/>
                <a:gd name="connsiteX1" fmla="*/ 12115800 w 12192000"/>
                <a:gd name="connsiteY1" fmla="*/ 2895600 h 3416300"/>
                <a:gd name="connsiteX2" fmla="*/ 12192000 w 12192000"/>
                <a:gd name="connsiteY2" fmla="*/ 2924175 h 3416300"/>
                <a:gd name="connsiteX3" fmla="*/ 12192000 w 12192000"/>
                <a:gd name="connsiteY3" fmla="*/ 3416300 h 3416300"/>
                <a:gd name="connsiteX4" fmla="*/ 0 w 12192000"/>
                <a:gd name="connsiteY4" fmla="*/ 3416300 h 3416300"/>
                <a:gd name="connsiteX5" fmla="*/ 0 w 12192000"/>
                <a:gd name="connsiteY5" fmla="*/ 2533985 h 3416300"/>
                <a:gd name="connsiteX6" fmla="*/ 228600 w 12192000"/>
                <a:gd name="connsiteY6" fmla="*/ 219710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2924175 h 3416300"/>
                <a:gd name="connsiteX3" fmla="*/ 12192000 w 12205855"/>
                <a:gd name="connsiteY3" fmla="*/ 3416300 h 3416300"/>
                <a:gd name="connsiteX4" fmla="*/ 0 w 12205855"/>
                <a:gd name="connsiteY4" fmla="*/ 3416300 h 3416300"/>
                <a:gd name="connsiteX5" fmla="*/ 0 w 12205855"/>
                <a:gd name="connsiteY5" fmla="*/ 2533985 h 3416300"/>
                <a:gd name="connsiteX6" fmla="*/ 228600 w 12205855"/>
                <a:gd name="connsiteY6" fmla="*/ 2197100 h 3416300"/>
                <a:gd name="connsiteX7" fmla="*/ 1968500 w 12205855"/>
                <a:gd name="connsiteY7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228600 w 12205855"/>
                <a:gd name="connsiteY5" fmla="*/ 2197100 h 3416300"/>
                <a:gd name="connsiteX6" fmla="*/ 1968500 w 12205855"/>
                <a:gd name="connsiteY6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13854 w 12205855"/>
                <a:gd name="connsiteY4" fmla="*/ 1393540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2362199 w 12205855"/>
                <a:gd name="connsiteY4" fmla="*/ 2232953 h 3416300"/>
                <a:gd name="connsiteX5" fmla="*/ 1968500 w 12205855"/>
                <a:gd name="connsiteY5" fmla="*/ 0 h 3416300"/>
                <a:gd name="connsiteX0" fmla="*/ 1968501 w 12205856"/>
                <a:gd name="connsiteY0" fmla="*/ 0 h 3416300"/>
                <a:gd name="connsiteX1" fmla="*/ 12205856 w 12205856"/>
                <a:gd name="connsiteY1" fmla="*/ 2426687 h 3416300"/>
                <a:gd name="connsiteX2" fmla="*/ 12192001 w 12205856"/>
                <a:gd name="connsiteY2" fmla="*/ 3416300 h 3416300"/>
                <a:gd name="connsiteX3" fmla="*/ 1 w 12205856"/>
                <a:gd name="connsiteY3" fmla="*/ 3416300 h 3416300"/>
                <a:gd name="connsiteX4" fmla="*/ 0 w 12205856"/>
                <a:gd name="connsiteY4" fmla="*/ 2036126 h 3416300"/>
                <a:gd name="connsiteX5" fmla="*/ 1968501 w 12205856"/>
                <a:gd name="connsiteY5" fmla="*/ 0 h 34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6" h="3416300">
                  <a:moveTo>
                    <a:pt x="1968501" y="0"/>
                  </a:moveTo>
                  <a:lnTo>
                    <a:pt x="12205856" y="2426687"/>
                  </a:lnTo>
                  <a:lnTo>
                    <a:pt x="12192001" y="3416300"/>
                  </a:lnTo>
                  <a:lnTo>
                    <a:pt x="1" y="3416300"/>
                  </a:lnTo>
                  <a:cubicBezTo>
                    <a:pt x="1" y="2956242"/>
                    <a:pt x="0" y="2496184"/>
                    <a:pt x="0" y="2036126"/>
                  </a:cubicBezTo>
                  <a:lnTo>
                    <a:pt x="1968501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cf23d993-bef7-457d-af65-6d0ef266a597">
              <a:extLst>
                <a:ext uri="{FF2B5EF4-FFF2-40B4-BE49-F238E27FC236}">
                  <a16:creationId xmlns:a16="http://schemas.microsoft.com/office/drawing/2014/main" id="{8539930C-72D1-4C69-B432-F551644FF0D9}"/>
                </a:ext>
              </a:extLst>
            </p:cNvPr>
            <p:cNvSpPr/>
            <p:nvPr/>
          </p:nvSpPr>
          <p:spPr>
            <a:xfrm>
              <a:off x="-13854" y="1759528"/>
              <a:ext cx="12205854" cy="4087994"/>
            </a:xfrm>
            <a:custGeom>
              <a:avLst/>
              <a:gdLst>
                <a:gd name="connsiteX0" fmla="*/ 1969948 w 12192000"/>
                <a:gd name="connsiteY0" fmla="*/ 0 h 3416299"/>
                <a:gd name="connsiteX1" fmla="*/ 12192000 w 12192000"/>
                <a:gd name="connsiteY1" fmla="*/ 1955676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0" fmla="*/ 1969948 w 12192000"/>
                <a:gd name="connsiteY0" fmla="*/ 0 h 3416299"/>
                <a:gd name="connsiteX1" fmla="*/ 12192000 w 12192000"/>
                <a:gd name="connsiteY1" fmla="*/ 1608332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5" fmla="*/ 1969948 w 12192000"/>
                <a:gd name="connsiteY5" fmla="*/ 0 h 3416299"/>
                <a:gd name="connsiteX0" fmla="*/ 1983802 w 12205854"/>
                <a:gd name="connsiteY0" fmla="*/ 0 h 3416299"/>
                <a:gd name="connsiteX1" fmla="*/ 12205854 w 12205854"/>
                <a:gd name="connsiteY1" fmla="*/ 1608332 h 3416299"/>
                <a:gd name="connsiteX2" fmla="*/ 12205854 w 12205854"/>
                <a:gd name="connsiteY2" fmla="*/ 3416299 h 3416299"/>
                <a:gd name="connsiteX3" fmla="*/ 13854 w 12205854"/>
                <a:gd name="connsiteY3" fmla="*/ 3416299 h 3416299"/>
                <a:gd name="connsiteX4" fmla="*/ 0 w 12205854"/>
                <a:gd name="connsiteY4" fmla="*/ 1408966 h 3416299"/>
                <a:gd name="connsiteX5" fmla="*/ 1983802 w 12205854"/>
                <a:gd name="connsiteY5" fmla="*/ 0 h 341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4" h="3416299">
                  <a:moveTo>
                    <a:pt x="1983802" y="0"/>
                  </a:moveTo>
                  <a:lnTo>
                    <a:pt x="12205854" y="1608332"/>
                  </a:lnTo>
                  <a:lnTo>
                    <a:pt x="12205854" y="3416299"/>
                  </a:lnTo>
                  <a:lnTo>
                    <a:pt x="13854" y="3416299"/>
                  </a:lnTo>
                  <a:lnTo>
                    <a:pt x="0" y="1408966"/>
                  </a:lnTo>
                  <a:lnTo>
                    <a:pt x="1983802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C436787-1278-45A3-8406-30CE2962C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659" y="9092927"/>
            <a:ext cx="3459266" cy="95475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51BC9FB-84CB-4462-B113-2E1B08223470}"/>
              </a:ext>
            </a:extLst>
          </p:cNvPr>
          <p:cNvSpPr/>
          <p:nvPr userDrawn="1"/>
        </p:nvSpPr>
        <p:spPr>
          <a:xfrm>
            <a:off x="2786063" y="2575053"/>
            <a:ext cx="73980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 Gesellschaft für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Internationale Zusammenarbeit (GIZ) GmbH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Domicilios de la sociedad 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Bonn y Eschborn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Friedrich-Ebert-Allee 36 + 40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53113 Bonn, Alemania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 +49  228  44 60 - 0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 +49  228  44 60 - 17 66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 info@giz.de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   www.giz.de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99D8A78-4BE4-4B5E-B5A8-B22893897ABE}"/>
              </a:ext>
            </a:extLst>
          </p:cNvPr>
          <p:cNvSpPr/>
          <p:nvPr userDrawn="1"/>
        </p:nvSpPr>
        <p:spPr>
          <a:xfrm>
            <a:off x="7560000" y="4484228"/>
            <a:ext cx="4831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Dag-Hammarskjöld-Weg 1 - 5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65760 Eschborn, Alemania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 +49  61 96  79 - 0</a:t>
            </a:r>
            <a: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 +49  61 96  79 - 11 15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3367935-6AF5-4356-84F6-C632251804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6063" y="7927866"/>
            <a:ext cx="7535228" cy="588168"/>
          </a:xfrm>
        </p:spPr>
        <p:txBody>
          <a:bodyPr vert="horz" lIns="91440" tIns="0" rIns="91440" bIns="0" rtlCol="0">
            <a:noAutofit/>
          </a:bodyPr>
          <a:lstStyle>
            <a:lvl1pPr marL="0" indent="0">
              <a:buNone/>
              <a:defRPr kumimoji="0" lang="de-DE" sz="1800" b="0" i="0" u="none" strike="noStrike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  <a:lvl2pPr>
              <a:defRPr lang="de-DE" sz="2700" b="1" smtClean="0">
                <a:solidFill>
                  <a:srgbClr val="C00000"/>
                </a:solidFill>
              </a:defRPr>
            </a:lvl2pPr>
            <a:lvl3pPr>
              <a:defRPr lang="de-DE" sz="2700" b="1" smtClean="0">
                <a:solidFill>
                  <a:srgbClr val="C00000"/>
                </a:solidFill>
              </a:defRPr>
            </a:lvl3pPr>
            <a:lvl4pPr>
              <a:defRPr lang="de-DE" b="1" smtClean="0">
                <a:solidFill>
                  <a:srgbClr val="C00000"/>
                </a:solidFill>
              </a:defRPr>
            </a:lvl4pPr>
            <a:lvl5pPr>
              <a:defRPr lang="de-DE" b="1">
                <a:solidFill>
                  <a:srgbClr val="C00000"/>
                </a:solidFill>
              </a:defRPr>
            </a:lvl5pPr>
          </a:lstStyle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err="1"/>
              <a:t>Photo</a:t>
            </a:r>
            <a:r>
              <a:rPr lang="de-DE"/>
              <a:t> </a:t>
            </a:r>
            <a:r>
              <a:rPr lang="de-DE" err="1"/>
              <a:t>Credits</a:t>
            </a:r>
            <a:endParaRPr lang="de-DE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C501BBC3-1BE8-4DAB-9A5E-CBABBA6C52D3}"/>
              </a:ext>
            </a:extLst>
          </p:cNvPr>
          <p:cNvSpPr/>
          <p:nvPr userDrawn="1"/>
        </p:nvSpPr>
        <p:spPr bwMode="auto">
          <a:xfrm>
            <a:off x="13099388" y="8437020"/>
            <a:ext cx="4860000" cy="324000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err="1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4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43E0E55-8534-4BE3-A891-6657E9D3A554}"/>
              </a:ext>
            </a:extLst>
          </p:cNvPr>
          <p:cNvGrpSpPr/>
          <p:nvPr userDrawn="1"/>
        </p:nvGrpSpPr>
        <p:grpSpPr>
          <a:xfrm>
            <a:off x="1" y="1208573"/>
            <a:ext cx="18329564" cy="7723533"/>
            <a:chOff x="-13854" y="1759527"/>
            <a:chExt cx="12219709" cy="4087995"/>
          </a:xfrm>
        </p:grpSpPr>
        <p:sp>
          <p:nvSpPr>
            <p:cNvPr id="6" name="3eea7b69-0fd6-46c6-b35d-522f175830ef">
              <a:extLst>
                <a:ext uri="{FF2B5EF4-FFF2-40B4-BE49-F238E27FC236}">
                  <a16:creationId xmlns:a16="http://schemas.microsoft.com/office/drawing/2014/main" id="{BC7A0133-F566-4081-92E8-06EB59FA1EC4}"/>
                </a:ext>
              </a:extLst>
            </p:cNvPr>
            <p:cNvSpPr/>
            <p:nvPr/>
          </p:nvSpPr>
          <p:spPr>
            <a:xfrm>
              <a:off x="-1" y="1759527"/>
              <a:ext cx="12205856" cy="4087995"/>
            </a:xfrm>
            <a:custGeom>
              <a:avLst/>
              <a:gdLst>
                <a:gd name="connsiteX0" fmla="*/ 1968500 w 12192000"/>
                <a:gd name="connsiteY0" fmla="*/ 0 h 3416300"/>
                <a:gd name="connsiteX1" fmla="*/ 12115800 w 12192000"/>
                <a:gd name="connsiteY1" fmla="*/ 2895600 h 3416300"/>
                <a:gd name="connsiteX2" fmla="*/ 12192000 w 12192000"/>
                <a:gd name="connsiteY2" fmla="*/ 2924175 h 3416300"/>
                <a:gd name="connsiteX3" fmla="*/ 12192000 w 12192000"/>
                <a:gd name="connsiteY3" fmla="*/ 3416300 h 3416300"/>
                <a:gd name="connsiteX4" fmla="*/ 0 w 12192000"/>
                <a:gd name="connsiteY4" fmla="*/ 3416300 h 3416300"/>
                <a:gd name="connsiteX5" fmla="*/ 0 w 12192000"/>
                <a:gd name="connsiteY5" fmla="*/ 2533985 h 3416300"/>
                <a:gd name="connsiteX6" fmla="*/ 228600 w 12192000"/>
                <a:gd name="connsiteY6" fmla="*/ 219710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2924175 h 3416300"/>
                <a:gd name="connsiteX3" fmla="*/ 12192000 w 12205855"/>
                <a:gd name="connsiteY3" fmla="*/ 3416300 h 3416300"/>
                <a:gd name="connsiteX4" fmla="*/ 0 w 12205855"/>
                <a:gd name="connsiteY4" fmla="*/ 3416300 h 3416300"/>
                <a:gd name="connsiteX5" fmla="*/ 0 w 12205855"/>
                <a:gd name="connsiteY5" fmla="*/ 2533985 h 3416300"/>
                <a:gd name="connsiteX6" fmla="*/ 228600 w 12205855"/>
                <a:gd name="connsiteY6" fmla="*/ 2197100 h 3416300"/>
                <a:gd name="connsiteX7" fmla="*/ 1968500 w 12205855"/>
                <a:gd name="connsiteY7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228600 w 12205855"/>
                <a:gd name="connsiteY5" fmla="*/ 2197100 h 3416300"/>
                <a:gd name="connsiteX6" fmla="*/ 1968500 w 12205855"/>
                <a:gd name="connsiteY6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0 w 12205855"/>
                <a:gd name="connsiteY4" fmla="*/ 2533985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13854 w 12205855"/>
                <a:gd name="connsiteY4" fmla="*/ 1393540 h 3416300"/>
                <a:gd name="connsiteX5" fmla="*/ 1968500 w 12205855"/>
                <a:gd name="connsiteY5" fmla="*/ 0 h 3416300"/>
                <a:gd name="connsiteX0" fmla="*/ 1968500 w 12205855"/>
                <a:gd name="connsiteY0" fmla="*/ 0 h 3416300"/>
                <a:gd name="connsiteX1" fmla="*/ 12205855 w 12205855"/>
                <a:gd name="connsiteY1" fmla="*/ 2426687 h 3416300"/>
                <a:gd name="connsiteX2" fmla="*/ 12192000 w 12205855"/>
                <a:gd name="connsiteY2" fmla="*/ 3416300 h 3416300"/>
                <a:gd name="connsiteX3" fmla="*/ 0 w 12205855"/>
                <a:gd name="connsiteY3" fmla="*/ 3416300 h 3416300"/>
                <a:gd name="connsiteX4" fmla="*/ 2362199 w 12205855"/>
                <a:gd name="connsiteY4" fmla="*/ 2232953 h 3416300"/>
                <a:gd name="connsiteX5" fmla="*/ 1968500 w 12205855"/>
                <a:gd name="connsiteY5" fmla="*/ 0 h 3416300"/>
                <a:gd name="connsiteX0" fmla="*/ 1968501 w 12205856"/>
                <a:gd name="connsiteY0" fmla="*/ 0 h 3416300"/>
                <a:gd name="connsiteX1" fmla="*/ 12205856 w 12205856"/>
                <a:gd name="connsiteY1" fmla="*/ 2426687 h 3416300"/>
                <a:gd name="connsiteX2" fmla="*/ 12192001 w 12205856"/>
                <a:gd name="connsiteY2" fmla="*/ 3416300 h 3416300"/>
                <a:gd name="connsiteX3" fmla="*/ 1 w 12205856"/>
                <a:gd name="connsiteY3" fmla="*/ 3416300 h 3416300"/>
                <a:gd name="connsiteX4" fmla="*/ 0 w 12205856"/>
                <a:gd name="connsiteY4" fmla="*/ 2036126 h 3416300"/>
                <a:gd name="connsiteX5" fmla="*/ 1968501 w 12205856"/>
                <a:gd name="connsiteY5" fmla="*/ 0 h 341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6" h="3416300">
                  <a:moveTo>
                    <a:pt x="1968501" y="0"/>
                  </a:moveTo>
                  <a:lnTo>
                    <a:pt x="12205856" y="2426687"/>
                  </a:lnTo>
                  <a:lnTo>
                    <a:pt x="12192001" y="3416300"/>
                  </a:lnTo>
                  <a:lnTo>
                    <a:pt x="1" y="3416300"/>
                  </a:lnTo>
                  <a:cubicBezTo>
                    <a:pt x="1" y="2956242"/>
                    <a:pt x="0" y="2496184"/>
                    <a:pt x="0" y="2036126"/>
                  </a:cubicBezTo>
                  <a:lnTo>
                    <a:pt x="1968501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cf23d993-bef7-457d-af65-6d0ef266a597">
              <a:extLst>
                <a:ext uri="{FF2B5EF4-FFF2-40B4-BE49-F238E27FC236}">
                  <a16:creationId xmlns:a16="http://schemas.microsoft.com/office/drawing/2014/main" id="{2E368A6D-ABB2-45DD-A309-515161AF2091}"/>
                </a:ext>
              </a:extLst>
            </p:cNvPr>
            <p:cNvSpPr/>
            <p:nvPr/>
          </p:nvSpPr>
          <p:spPr>
            <a:xfrm>
              <a:off x="-13854" y="1759528"/>
              <a:ext cx="12205854" cy="4087994"/>
            </a:xfrm>
            <a:custGeom>
              <a:avLst/>
              <a:gdLst>
                <a:gd name="connsiteX0" fmla="*/ 1969948 w 12192000"/>
                <a:gd name="connsiteY0" fmla="*/ 0 h 3416299"/>
                <a:gd name="connsiteX1" fmla="*/ 12192000 w 12192000"/>
                <a:gd name="connsiteY1" fmla="*/ 1955676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0" fmla="*/ 1969948 w 12192000"/>
                <a:gd name="connsiteY0" fmla="*/ 0 h 3416299"/>
                <a:gd name="connsiteX1" fmla="*/ 12192000 w 12192000"/>
                <a:gd name="connsiteY1" fmla="*/ 1608332 h 3416299"/>
                <a:gd name="connsiteX2" fmla="*/ 12192000 w 12192000"/>
                <a:gd name="connsiteY2" fmla="*/ 3416299 h 3416299"/>
                <a:gd name="connsiteX3" fmla="*/ 0 w 12192000"/>
                <a:gd name="connsiteY3" fmla="*/ 3416299 h 3416299"/>
                <a:gd name="connsiteX4" fmla="*/ 0 w 12192000"/>
                <a:gd name="connsiteY4" fmla="*/ 1704208 h 3416299"/>
                <a:gd name="connsiteX5" fmla="*/ 1969948 w 12192000"/>
                <a:gd name="connsiteY5" fmla="*/ 0 h 3416299"/>
                <a:gd name="connsiteX0" fmla="*/ 1983802 w 12205854"/>
                <a:gd name="connsiteY0" fmla="*/ 0 h 3416299"/>
                <a:gd name="connsiteX1" fmla="*/ 12205854 w 12205854"/>
                <a:gd name="connsiteY1" fmla="*/ 1608332 h 3416299"/>
                <a:gd name="connsiteX2" fmla="*/ 12205854 w 12205854"/>
                <a:gd name="connsiteY2" fmla="*/ 3416299 h 3416299"/>
                <a:gd name="connsiteX3" fmla="*/ 13854 w 12205854"/>
                <a:gd name="connsiteY3" fmla="*/ 3416299 h 3416299"/>
                <a:gd name="connsiteX4" fmla="*/ 0 w 12205854"/>
                <a:gd name="connsiteY4" fmla="*/ 1408966 h 3416299"/>
                <a:gd name="connsiteX5" fmla="*/ 1983802 w 12205854"/>
                <a:gd name="connsiteY5" fmla="*/ 0 h 341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05854" h="3416299">
                  <a:moveTo>
                    <a:pt x="1983802" y="0"/>
                  </a:moveTo>
                  <a:lnTo>
                    <a:pt x="12205854" y="1608332"/>
                  </a:lnTo>
                  <a:lnTo>
                    <a:pt x="12205854" y="3416299"/>
                  </a:lnTo>
                  <a:lnTo>
                    <a:pt x="13854" y="3416299"/>
                  </a:lnTo>
                  <a:lnTo>
                    <a:pt x="0" y="1408966"/>
                  </a:lnTo>
                  <a:lnTo>
                    <a:pt x="1983802" y="0"/>
                  </a:lnTo>
                  <a:close/>
                </a:path>
              </a:pathLst>
            </a:cu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925B11-319B-47CF-BE4C-E802AEDE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F919390-B1A4-4229-89CE-A94B5568A762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9D18EB-A900-49D0-A081-68DF26D2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3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FDE3C-3BC1-4E02-92E3-10220664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3099" y="168311"/>
            <a:ext cx="10958213" cy="1203291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A7C8D-F8C3-4BC6-B9FE-21FE0813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36" y="1911485"/>
            <a:ext cx="16853174" cy="7120647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 sz="2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C221DA-24D0-457C-BBB1-7D5DC00FD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458" y="9222901"/>
            <a:ext cx="2480553" cy="954158"/>
          </a:xfrm>
          <a:prstGeom prst="rect">
            <a:avLst/>
          </a:prstGeom>
        </p:spPr>
      </p:pic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id="{85A4D4D7-177D-4B70-8B6E-1BD98C5A71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39813" y="168312"/>
            <a:ext cx="1203291" cy="12032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/>
              <a:t>Inserte el icono aquí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A12FA8-58F5-402E-B8F3-F8679B80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82413" y="9499074"/>
            <a:ext cx="959304" cy="401808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/>
            <a:fld id="{CCD48F9C-BF81-4C54-9C34-A92EA93F92EC}" type="slidenum">
              <a:rPr lang="es-MX" smtClean="0">
                <a:solidFill>
                  <a:prstClr val="white"/>
                </a:solidFill>
              </a:rPr>
              <a:pPr defTabSz="1371600"/>
              <a:t>‹Nº›</a:t>
            </a:fld>
            <a:endParaRPr lang="es-MX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996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 Cooperación y GI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10" y="526024"/>
            <a:ext cx="15307784" cy="5888225"/>
          </a:xfrm>
          <a:prstGeom prst="rect">
            <a:avLst/>
          </a:prstGeom>
        </p:spPr>
      </p:pic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D4085B0-DFF6-4714-95B8-46B6C1FAEB2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637913" y="7006565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28E5433-1192-4D0E-9C6B-ABA0E80C7EE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37913" y="884509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C61AEA-666E-4C75-A45C-19DCEE88684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637913" y="7925831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</p:spTree>
    <p:extLst>
      <p:ext uri="{BB962C8B-B14F-4D97-AF65-F5344CB8AC3E}">
        <p14:creationId xmlns:p14="http://schemas.microsoft.com/office/powerpoint/2010/main" val="406406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 con colabo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EF23C3D-BDA7-43B0-86D5-A822D158B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0" y="5298519"/>
            <a:ext cx="9344687" cy="3594486"/>
          </a:xfrm>
          <a:prstGeom prst="rect">
            <a:avLst/>
          </a:prstGeom>
        </p:spPr>
      </p:pic>
      <p:sp>
        <p:nvSpPr>
          <p:cNvPr id="5" name="Marcador de posición de imagen 9">
            <a:extLst>
              <a:ext uri="{FF2B5EF4-FFF2-40B4-BE49-F238E27FC236}">
                <a16:creationId xmlns:a16="http://schemas.microsoft.com/office/drawing/2014/main" id="{78CF7F94-E38F-4D91-AA35-9BF37B9B76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8558" y="1393995"/>
            <a:ext cx="9344687" cy="29250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s-MX" dirty="0"/>
              <a:t>Inserte el logo del colaborador aquí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524AB7B-F4DE-4CC0-AAC8-6543FB57395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8558" y="934890"/>
            <a:ext cx="8256113" cy="4591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Elaborado por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2724813-1A8D-4A6A-A265-83332E967F6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8558" y="4832769"/>
            <a:ext cx="8256113" cy="4591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Para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ADEB54B-9138-4302-B3B5-5D817AAB83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439036" y="1414225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5C74D86-EFE5-4D69-917E-549D26BF182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439036" y="3722733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B52CFF4-A62F-4650-9E1C-1E5B3EDE44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0439036" y="2559012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D4085B0-DFF6-4714-95B8-46B6C1FAEB2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439036" y="5291878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 Completo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28E5433-1192-4D0E-9C6B-ABA0E80C7EE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0439036" y="760038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nombre@ejemplo.com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C61AEA-666E-4C75-A45C-19DCEE88684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439036" y="6436667"/>
            <a:ext cx="5012177" cy="596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(55) 5555 - 5555</a:t>
            </a:r>
          </a:p>
        </p:txBody>
      </p:sp>
    </p:spTree>
    <p:extLst>
      <p:ext uri="{BB962C8B-B14F-4D97-AF65-F5344CB8AC3E}">
        <p14:creationId xmlns:p14="http://schemas.microsoft.com/office/powerpoint/2010/main" val="298831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8000" y="1624320"/>
            <a:ext cx="15552000" cy="926892"/>
          </a:xfrm>
        </p:spPr>
        <p:txBody>
          <a:bodyPr/>
          <a:lstStyle/>
          <a:p>
            <a:r>
              <a:rPr lang="de-DE" noProof="0" dirty="0"/>
              <a:t>Haga clic para insertar un </a:t>
            </a:r>
            <a:r>
              <a:rPr lang="es-ES_tradnl" noProof="0" dirty="0"/>
              <a:t>título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>
              <a:solidFill>
                <a:srgbClr val="6E6452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EA199A7-BCE8-4DA6-A441-73B74B9E6FF6}" type="datetime1">
              <a:rPr lang="es-ES_tradnl" smtClean="0">
                <a:solidFill>
                  <a:srgbClr val="6E6452"/>
                </a:solidFill>
              </a:rPr>
              <a:pPr/>
              <a:t>05/06/2024</a:t>
            </a:fld>
            <a:endParaRPr lang="de-DE" dirty="0">
              <a:solidFill>
                <a:srgbClr val="6E6452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1368000" y="3091272"/>
            <a:ext cx="15552000" cy="5724000"/>
          </a:xfrm>
        </p:spPr>
        <p:txBody>
          <a:bodyPr/>
          <a:lstStyle>
            <a:lvl1pPr marL="0" marR="0" indent="0" algn="l" defTabSz="13716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80F0F"/>
              </a:buClr>
              <a:buSzTx/>
              <a:buFontTx/>
              <a:buNone/>
              <a:tabLst>
                <a:tab pos="3286125" algn="l"/>
              </a:tabLst>
              <a:defRPr sz="2700" baseline="0"/>
            </a:lvl1pPr>
            <a:lvl2pPr marL="540000" indent="-540000">
              <a:buClr>
                <a:srgbClr val="C80F0F"/>
              </a:buClr>
              <a:buFont typeface="Arial" pitchFamily="34" charset="0"/>
              <a:buChar char="•"/>
              <a:defRPr sz="2700"/>
            </a:lvl2pPr>
            <a:lvl3pPr marL="1080000">
              <a:defRPr sz="2700"/>
            </a:lvl3pPr>
            <a:lvl4pPr marL="1620000">
              <a:defRPr sz="2700" baseline="0"/>
            </a:lvl4pPr>
            <a:lvl5pPr marL="2160000">
              <a:defRPr sz="2700" baseline="0"/>
            </a:lvl5pPr>
            <a:lvl6pPr marL="2700000">
              <a:defRPr baseline="0"/>
            </a:lvl6pPr>
            <a:lvl7pPr marL="3240000">
              <a:defRPr baseline="0"/>
            </a:lvl7pPr>
            <a:lvl8pPr marL="3780000">
              <a:defRPr baseline="0"/>
            </a:lvl8pPr>
            <a:lvl9pPr marL="4320000">
              <a:defRPr/>
            </a:lvl9pPr>
          </a:lstStyle>
          <a:p>
            <a:pPr lvl="0"/>
            <a:r>
              <a:rPr lang="es-ES_tradnl" dirty="0"/>
              <a:t>Haga clic para insertar un texto</a:t>
            </a:r>
          </a:p>
          <a:p>
            <a:pPr marL="540000" lvl="1">
              <a:buClr>
                <a:srgbClr val="C80F0F"/>
              </a:buClr>
            </a:pPr>
            <a:r>
              <a:rPr lang="de-DE" noProof="0" dirty="0"/>
              <a:t>Segundo nivel</a:t>
            </a:r>
          </a:p>
          <a:p>
            <a:pPr marL="1080000" lvl="2"/>
            <a:r>
              <a:rPr lang="de-DE" noProof="0" dirty="0"/>
              <a:t>Tercero nivel</a:t>
            </a:r>
          </a:p>
          <a:p>
            <a:pPr marL="1620000" lvl="3"/>
            <a:r>
              <a:rPr lang="de-DE" noProof="0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1607590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6DB1D00-2271-FF42-812B-877D16145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" y="0"/>
            <a:ext cx="1826895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83545"/>
            <a:ext cx="15544800" cy="35814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 dirty="0"/>
              <a:t>CLICK TO EDIT MASTER TITLE STYLE – HIGH CASE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7"/>
            <a:ext cx="13716000" cy="2483643"/>
          </a:xfrm>
        </p:spPr>
        <p:txBody>
          <a:bodyPr>
            <a:normAutofit/>
          </a:bodyPr>
          <a:lstStyle>
            <a:lvl1pPr marL="0" indent="0" algn="ctr">
              <a:buNone/>
              <a:defRPr sz="42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F8FC2CB-4E06-4F5B-957A-F24013DAAC56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Picture 3" descr="S:\F09005_GOPA-Group\3_Work\33_Work-in-process\Job-21_New_Visual ID\Uploading\Graphic Elements\Key Graphic Elements\The A\yellow\graphic_GCG_keygraphics_A_yellow_transparent.png">
            <a:extLst>
              <a:ext uri="{FF2B5EF4-FFF2-40B4-BE49-F238E27FC236}">
                <a16:creationId xmlns:a16="http://schemas.microsoft.com/office/drawing/2014/main" id="{50D86E78-1571-1A47-8A64-C220C917E8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63" y="6041345"/>
            <a:ext cx="2046098" cy="42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92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70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LEVEL – HIGH CASE</a:t>
            </a:r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95588" y="9933272"/>
            <a:ext cx="2176512" cy="394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0BEB143-B4C4-49D2-94FD-5B7666DB5510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05/06/2024</a:t>
            </a:fld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933272"/>
            <a:ext cx="6172200" cy="394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933272"/>
            <a:ext cx="4114800" cy="394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E87BDC6-A84D-9E43-8B56-36CDD140C765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‹Nº›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3" descr="S:\F09005_GOPA-Group\3_Work\33_Work-in-process\Job-21_New_Visual ID\Uploading\Graphic Elements\Key Graphic Elements\The A\yellow\graphic_GCG_keygraphics_A_yellow_transparent.png">
            <a:extLst>
              <a:ext uri="{FF2B5EF4-FFF2-40B4-BE49-F238E27FC236}">
                <a16:creationId xmlns:a16="http://schemas.microsoft.com/office/drawing/2014/main" id="{C19DDB3D-6400-0E4C-8372-193D53F7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7E7E7E">
                  <a:alpha val="97647"/>
                </a:srgbClr>
              </a:clrFrom>
              <a:clrTo>
                <a:srgbClr val="7E7E7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041345"/>
            <a:ext cx="2046101" cy="426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5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728" r:id="rId23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Tx/>
        <a:buNone/>
        <a:defRPr sz="3900" kern="1200">
          <a:solidFill>
            <a:schemeClr val="accent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Blip>
          <a:blip r:embed="rId26"/>
        </a:buBlip>
        <a:defRPr sz="27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Blip>
          <a:blip r:embed="rId27"/>
        </a:buBlip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0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85774" y="604838"/>
            <a:ext cx="17190245" cy="1081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984369" y="9709042"/>
            <a:ext cx="9037286" cy="300082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>
            <a:lvl1pPr algn="l">
              <a:defRPr sz="1350" spc="75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/>
            <a:r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Presentación empresarial de la GIZ</a:t>
            </a: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52425" y="9709040"/>
            <a:ext cx="961802" cy="300082"/>
          </a:xfrm>
          <a:prstGeom prst="rect">
            <a:avLst/>
          </a:prstGeom>
        </p:spPr>
        <p:txBody>
          <a:bodyPr vert="horz" wrap="none" lIns="0" tIns="45720" rIns="0" bIns="45720" rtlCol="0" anchor="ctr">
            <a:spAutoFit/>
          </a:bodyPr>
          <a:lstStyle>
            <a:lvl1pPr>
              <a:defRPr lang="de-DE" sz="1350" spc="75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371600"/>
            <a:fld id="{7AEF500A-A0FE-4B34-9778-85BBC8018355}" type="datetime1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371600"/>
              <a:t>05/06/2024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7" r:id="rId14"/>
  </p:sldLayoutIdLst>
  <p:hf sldNum="0"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orient="horz" pos="142">
          <p15:clr>
            <a:srgbClr val="F26B43"/>
          </p15:clr>
        </p15:guide>
        <p15:guide id="4" orient="horz" pos="4164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257">
          <p15:clr>
            <a:srgbClr val="F26B43"/>
          </p15:clr>
        </p15:guide>
        <p15:guide id="7" pos="74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1.png"/><Relationship Id="rId7" Type="http://schemas.openxmlformats.org/officeDocument/2006/relationships/image" Target="../media/image9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93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9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91.png"/><Relationship Id="rId5" Type="http://schemas.openxmlformats.org/officeDocument/2006/relationships/image" Target="../media/image108.png"/><Relationship Id="rId10" Type="http://schemas.openxmlformats.org/officeDocument/2006/relationships/image" Target="../media/image90.png"/><Relationship Id="rId4" Type="http://schemas.openxmlformats.org/officeDocument/2006/relationships/image" Target="../media/image107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forms.office.com/e/iRVcCUA7Y4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2.png"/><Relationship Id="rId7" Type="http://schemas.openxmlformats.org/officeDocument/2006/relationships/image" Target="../media/image9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16.png"/><Relationship Id="rId7" Type="http://schemas.openxmlformats.org/officeDocument/2006/relationships/image" Target="../media/image9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124.png"/><Relationship Id="rId10" Type="http://schemas.openxmlformats.org/officeDocument/2006/relationships/image" Target="../media/image91.png"/><Relationship Id="rId4" Type="http://schemas.openxmlformats.org/officeDocument/2006/relationships/image" Target="../media/image123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4.png"/><Relationship Id="rId7" Type="http://schemas.openxmlformats.org/officeDocument/2006/relationships/image" Target="../media/image9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9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90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8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forms.office.com/e/TjUWE4EmxQ" TargetMode="Externa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4C0594-F0B7-46D5-988E-41670FC59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17" y="314134"/>
            <a:ext cx="17606964" cy="8098883"/>
          </a:xfrm>
          <a:prstGeom prst="rect">
            <a:avLst/>
          </a:prstGeom>
        </p:spPr>
      </p:pic>
      <p:sp>
        <p:nvSpPr>
          <p:cNvPr id="12" name="3eea7b69-0fd6-46c6-b35d-522f175830ef">
            <a:extLst>
              <a:ext uri="{FF2B5EF4-FFF2-40B4-BE49-F238E27FC236}">
                <a16:creationId xmlns:a16="http://schemas.microsoft.com/office/drawing/2014/main" id="{944E2F5F-E171-4138-BCF9-41CB9FAC2F40}"/>
              </a:ext>
            </a:extLst>
          </p:cNvPr>
          <p:cNvSpPr/>
          <p:nvPr/>
        </p:nvSpPr>
        <p:spPr>
          <a:xfrm>
            <a:off x="-2" y="2639291"/>
            <a:ext cx="18308784" cy="5797730"/>
          </a:xfrm>
          <a:custGeom>
            <a:avLst/>
            <a:gdLst>
              <a:gd name="connsiteX0" fmla="*/ 1968500 w 12192000"/>
              <a:gd name="connsiteY0" fmla="*/ 0 h 3416300"/>
              <a:gd name="connsiteX1" fmla="*/ 12115800 w 12192000"/>
              <a:gd name="connsiteY1" fmla="*/ 2895600 h 3416300"/>
              <a:gd name="connsiteX2" fmla="*/ 12192000 w 12192000"/>
              <a:gd name="connsiteY2" fmla="*/ 2924175 h 3416300"/>
              <a:gd name="connsiteX3" fmla="*/ 12192000 w 12192000"/>
              <a:gd name="connsiteY3" fmla="*/ 3416300 h 3416300"/>
              <a:gd name="connsiteX4" fmla="*/ 0 w 12192000"/>
              <a:gd name="connsiteY4" fmla="*/ 3416300 h 3416300"/>
              <a:gd name="connsiteX5" fmla="*/ 0 w 12192000"/>
              <a:gd name="connsiteY5" fmla="*/ 2533985 h 3416300"/>
              <a:gd name="connsiteX6" fmla="*/ 228600 w 12192000"/>
              <a:gd name="connsiteY6" fmla="*/ 219710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2924175 h 3416300"/>
              <a:gd name="connsiteX3" fmla="*/ 12192000 w 12205855"/>
              <a:gd name="connsiteY3" fmla="*/ 3416300 h 3416300"/>
              <a:gd name="connsiteX4" fmla="*/ 0 w 12205855"/>
              <a:gd name="connsiteY4" fmla="*/ 3416300 h 3416300"/>
              <a:gd name="connsiteX5" fmla="*/ 0 w 12205855"/>
              <a:gd name="connsiteY5" fmla="*/ 2533985 h 3416300"/>
              <a:gd name="connsiteX6" fmla="*/ 228600 w 12205855"/>
              <a:gd name="connsiteY6" fmla="*/ 2197100 h 3416300"/>
              <a:gd name="connsiteX7" fmla="*/ 1968500 w 12205855"/>
              <a:gd name="connsiteY7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228600 w 12205855"/>
              <a:gd name="connsiteY5" fmla="*/ 2197100 h 3416300"/>
              <a:gd name="connsiteX6" fmla="*/ 1968500 w 12205855"/>
              <a:gd name="connsiteY6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13854 w 12205855"/>
              <a:gd name="connsiteY4" fmla="*/ 1393540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2362199 w 12205855"/>
              <a:gd name="connsiteY4" fmla="*/ 2232953 h 3416300"/>
              <a:gd name="connsiteX5" fmla="*/ 1968500 w 12205855"/>
              <a:gd name="connsiteY5" fmla="*/ 0 h 3416300"/>
              <a:gd name="connsiteX0" fmla="*/ 1968501 w 12205856"/>
              <a:gd name="connsiteY0" fmla="*/ 0 h 3416300"/>
              <a:gd name="connsiteX1" fmla="*/ 12205856 w 12205856"/>
              <a:gd name="connsiteY1" fmla="*/ 2426687 h 3416300"/>
              <a:gd name="connsiteX2" fmla="*/ 12192001 w 12205856"/>
              <a:gd name="connsiteY2" fmla="*/ 3416300 h 3416300"/>
              <a:gd name="connsiteX3" fmla="*/ 1 w 12205856"/>
              <a:gd name="connsiteY3" fmla="*/ 3416300 h 3416300"/>
              <a:gd name="connsiteX4" fmla="*/ 0 w 12205856"/>
              <a:gd name="connsiteY4" fmla="*/ 2036126 h 3416300"/>
              <a:gd name="connsiteX5" fmla="*/ 1968501 w 12205856"/>
              <a:gd name="connsiteY5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6" h="3416300">
                <a:moveTo>
                  <a:pt x="1968501" y="0"/>
                </a:moveTo>
                <a:lnTo>
                  <a:pt x="12205856" y="2426687"/>
                </a:lnTo>
                <a:lnTo>
                  <a:pt x="12192001" y="3416300"/>
                </a:lnTo>
                <a:lnTo>
                  <a:pt x="1" y="3416300"/>
                </a:lnTo>
                <a:cubicBezTo>
                  <a:pt x="1" y="2956242"/>
                  <a:pt x="0" y="2496184"/>
                  <a:pt x="0" y="2036126"/>
                </a:cubicBezTo>
                <a:lnTo>
                  <a:pt x="1968501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700"/>
          </a:p>
        </p:txBody>
      </p:sp>
      <p:sp>
        <p:nvSpPr>
          <p:cNvPr id="14" name="cf23d993-bef7-457d-af65-6d0ef266a597">
            <a:extLst>
              <a:ext uri="{FF2B5EF4-FFF2-40B4-BE49-F238E27FC236}">
                <a16:creationId xmlns:a16="http://schemas.microsoft.com/office/drawing/2014/main" id="{F763AE56-95B4-4206-8DCE-C71D136C9041}"/>
              </a:ext>
            </a:extLst>
          </p:cNvPr>
          <p:cNvSpPr/>
          <p:nvPr/>
        </p:nvSpPr>
        <p:spPr>
          <a:xfrm>
            <a:off x="-10391" y="2615288"/>
            <a:ext cx="18308781" cy="5797728"/>
          </a:xfrm>
          <a:custGeom>
            <a:avLst/>
            <a:gdLst>
              <a:gd name="connsiteX0" fmla="*/ 1969948 w 12192000"/>
              <a:gd name="connsiteY0" fmla="*/ 0 h 3416299"/>
              <a:gd name="connsiteX1" fmla="*/ 12192000 w 12192000"/>
              <a:gd name="connsiteY1" fmla="*/ 1955676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0" fmla="*/ 1969948 w 12192000"/>
              <a:gd name="connsiteY0" fmla="*/ 0 h 3416299"/>
              <a:gd name="connsiteX1" fmla="*/ 12192000 w 12192000"/>
              <a:gd name="connsiteY1" fmla="*/ 1608332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5" fmla="*/ 1969948 w 12192000"/>
              <a:gd name="connsiteY5" fmla="*/ 0 h 3416299"/>
              <a:gd name="connsiteX0" fmla="*/ 1983802 w 12205854"/>
              <a:gd name="connsiteY0" fmla="*/ 0 h 3416299"/>
              <a:gd name="connsiteX1" fmla="*/ 12205854 w 12205854"/>
              <a:gd name="connsiteY1" fmla="*/ 1608332 h 3416299"/>
              <a:gd name="connsiteX2" fmla="*/ 12205854 w 12205854"/>
              <a:gd name="connsiteY2" fmla="*/ 3416299 h 3416299"/>
              <a:gd name="connsiteX3" fmla="*/ 13854 w 12205854"/>
              <a:gd name="connsiteY3" fmla="*/ 3416299 h 3416299"/>
              <a:gd name="connsiteX4" fmla="*/ 0 w 12205854"/>
              <a:gd name="connsiteY4" fmla="*/ 1408966 h 3416299"/>
              <a:gd name="connsiteX5" fmla="*/ 1983802 w 12205854"/>
              <a:gd name="connsiteY5" fmla="*/ 0 h 341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4" h="3416299">
                <a:moveTo>
                  <a:pt x="1983802" y="0"/>
                </a:moveTo>
                <a:lnTo>
                  <a:pt x="12205854" y="1608332"/>
                </a:lnTo>
                <a:lnTo>
                  <a:pt x="12205854" y="3416299"/>
                </a:lnTo>
                <a:lnTo>
                  <a:pt x="13854" y="3416299"/>
                </a:lnTo>
                <a:lnTo>
                  <a:pt x="0" y="1408966"/>
                </a:lnTo>
                <a:lnTo>
                  <a:pt x="1983802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5662CB-0CFF-4986-ADD2-25DC4F5DDC91}"/>
              </a:ext>
            </a:extLst>
          </p:cNvPr>
          <p:cNvSpPr txBox="1"/>
          <p:nvPr/>
        </p:nvSpPr>
        <p:spPr>
          <a:xfrm>
            <a:off x="990600" y="4000500"/>
            <a:ext cx="16459200" cy="2631490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MX" sz="6000" b="1" dirty="0"/>
              <a:t>Consolidación y Escalamiento del Sistema de Educación Dual en </a:t>
            </a:r>
            <a:r>
              <a:rPr lang="es-MX" sz="6000" b="1" dirty="0" smtClean="0"/>
              <a:t>México</a:t>
            </a:r>
          </a:p>
          <a:p>
            <a:pPr>
              <a:lnSpc>
                <a:spcPct val="90000"/>
              </a:lnSpc>
            </a:pPr>
            <a:endParaRPr lang="es-MX" sz="6000" b="1" dirty="0" smtClean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59D451A-527E-44A8-B6FD-9CB787B1245E}"/>
              </a:ext>
            </a:extLst>
          </p:cNvPr>
          <p:cNvSpPr txBox="1"/>
          <p:nvPr/>
        </p:nvSpPr>
        <p:spPr>
          <a:xfrm>
            <a:off x="914400" y="5829300"/>
            <a:ext cx="11988474" cy="116955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de-DE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Cooperación Técnica Alemana GIZ en </a:t>
            </a:r>
            <a:r>
              <a:rPr lang="de-DE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México</a:t>
            </a:r>
          </a:p>
          <a:p>
            <a:endParaRPr lang="de-DE" sz="2700" b="1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C501BBC3-1BE8-4DAB-9A5E-CBABBA6C52D3}"/>
              </a:ext>
            </a:extLst>
          </p:cNvPr>
          <p:cNvSpPr/>
          <p:nvPr/>
        </p:nvSpPr>
        <p:spPr bwMode="auto">
          <a:xfrm>
            <a:off x="12817484" y="8437020"/>
            <a:ext cx="5130000" cy="324000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700" err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E9B2ABE-56F1-0864-ECB4-15488A968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285" y="8836244"/>
            <a:ext cx="3761196" cy="11126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811000" y="5905500"/>
            <a:ext cx="6248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05 de </a:t>
            </a:r>
            <a:r>
              <a:rPr lang="de-DE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junio de 2024</a:t>
            </a:r>
            <a:endParaRPr lang="de-DE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Sesión I</a:t>
            </a:r>
          </a:p>
          <a:p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Grupo 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vespertino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16:00 </a:t>
            </a: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18:00 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hrs.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16601F4-6B59-2C5B-81D1-D50BCA9A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87377" r="45598" b="4756"/>
          <a:stretch/>
        </p:blipFill>
        <p:spPr>
          <a:xfrm>
            <a:off x="10363200" y="2400300"/>
            <a:ext cx="7083500" cy="8082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419100"/>
            <a:ext cx="14638513" cy="1203291"/>
          </a:xfrm>
        </p:spPr>
        <p:txBody>
          <a:bodyPr/>
          <a:lstStyle/>
          <a:p>
            <a:r>
              <a:rPr lang="es-MX" sz="4800" dirty="0">
                <a:latin typeface="+mn-lt"/>
              </a:rPr>
              <a:t>¿Cómo puedo participar en el </a:t>
            </a:r>
            <a:r>
              <a:rPr lang="es-MX" sz="4800" dirty="0" err="1">
                <a:latin typeface="+mn-lt"/>
              </a:rPr>
              <a:t>webinar</a:t>
            </a:r>
            <a:r>
              <a:rPr lang="es-MX" sz="4800" dirty="0">
                <a:latin typeface="+mn-lt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30A6A8-86AE-3F1D-01A9-7BC7F7B6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46" indent="-428646" algn="just">
              <a:buFont typeface="Arial" panose="020B0604020202020204" pitchFamily="34" charset="0"/>
              <a:buChar char="•"/>
            </a:pPr>
            <a:r>
              <a:rPr lang="es-MX" sz="3200" b="1" dirty="0">
                <a:latin typeface="+mn-lt"/>
              </a:rPr>
              <a:t>Para hacer preguntas a los panelistas</a:t>
            </a:r>
            <a:r>
              <a:rPr lang="es-MX" sz="3200" dirty="0">
                <a:latin typeface="+mn-lt"/>
              </a:rPr>
              <a:t>:</a:t>
            </a: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lvl="1" indent="0" algn="just">
              <a:buNone/>
            </a:pPr>
            <a:endParaRPr lang="es-MX" sz="3200" dirty="0">
              <a:latin typeface="+mn-lt"/>
            </a:endParaRPr>
          </a:p>
          <a:p>
            <a:pPr lvl="1" indent="0" algn="just">
              <a:buNone/>
            </a:pPr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algn="just"/>
            <a:endParaRPr lang="es-MX" sz="3200" dirty="0">
              <a:latin typeface="+mn-lt"/>
            </a:endParaRPr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sz="3200" dirty="0">
              <a:latin typeface="+mn-lt"/>
            </a:endParaRPr>
          </a:p>
          <a:p>
            <a:endParaRPr lang="es-MX" sz="3200" dirty="0">
              <a:latin typeface="+mn-lt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69D09F1-5E02-7536-0B38-76BCC3C99E83}"/>
              </a:ext>
            </a:extLst>
          </p:cNvPr>
          <p:cNvSpPr/>
          <p:nvPr/>
        </p:nvSpPr>
        <p:spPr>
          <a:xfrm>
            <a:off x="10439400" y="2171700"/>
            <a:ext cx="1752600" cy="12192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70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9B30B43-8DAF-2DAB-4E88-670B14974C30}"/>
              </a:ext>
            </a:extLst>
          </p:cNvPr>
          <p:cNvSpPr/>
          <p:nvPr/>
        </p:nvSpPr>
        <p:spPr>
          <a:xfrm>
            <a:off x="985838" y="7890095"/>
            <a:ext cx="16359188" cy="129676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lvl="1" indent="-428646" algn="just"/>
            <a:r>
              <a:rPr lang="es-MX" sz="2700" dirty="0"/>
              <a:t>El equipo de </a:t>
            </a:r>
            <a:r>
              <a:rPr lang="es-MX" sz="2700" dirty="0" smtClean="0"/>
              <a:t>GOPA </a:t>
            </a:r>
            <a:r>
              <a:rPr lang="es-MX" sz="2700" dirty="0"/>
              <a:t>estará respondiendo a las preguntas. </a:t>
            </a:r>
          </a:p>
          <a:p>
            <a:pPr marL="968673" lvl="1" indent="-428646" algn="just"/>
            <a:r>
              <a:rPr lang="es-MX" sz="2700" dirty="0"/>
              <a:t>También habrá cuestionarios y ejercicios durante la sesión para garantizar la participación de </a:t>
            </a:r>
            <a:r>
              <a:rPr lang="es-MX" sz="2700" dirty="0" err="1"/>
              <a:t>tod@s</a:t>
            </a:r>
            <a:r>
              <a:rPr lang="es-MX" sz="2700" dirty="0"/>
              <a:t>.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3560F3A-3098-DE1E-53BB-7761FE5BE33F}"/>
              </a:ext>
            </a:extLst>
          </p:cNvPr>
          <p:cNvSpPr/>
          <p:nvPr/>
        </p:nvSpPr>
        <p:spPr>
          <a:xfrm>
            <a:off x="2179736" y="5143500"/>
            <a:ext cx="6634919" cy="1442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lvl="1" indent="-428646" algn="just"/>
            <a:r>
              <a:rPr lang="es-MX" sz="2700" dirty="0"/>
              <a:t>2. Haga clic en el cuadro de entrada de texto e introduzca su pregunta. 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65A3B50-6E5F-2A6C-D7B1-B3E3E79C7F55}"/>
              </a:ext>
            </a:extLst>
          </p:cNvPr>
          <p:cNvSpPr/>
          <p:nvPr/>
        </p:nvSpPr>
        <p:spPr>
          <a:xfrm>
            <a:off x="2030354" y="2521574"/>
            <a:ext cx="6933684" cy="1442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lvl="1" indent="-428646" algn="just"/>
            <a:r>
              <a:rPr lang="es-MX" sz="2700" dirty="0"/>
              <a:t>1. En la barra de herramientas de controles del seminario web, haga clic en Preguntas y respuestas.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1729A045-4BE6-15C2-B26E-7B2E8F0F44CC}"/>
              </a:ext>
            </a:extLst>
          </p:cNvPr>
          <p:cNvSpPr/>
          <p:nvPr/>
        </p:nvSpPr>
        <p:spPr>
          <a:xfrm rot="2561610">
            <a:off x="11922999" y="1609478"/>
            <a:ext cx="420987" cy="71963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70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60024BB-58D8-83D7-2ECF-3A4A096A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3390900"/>
            <a:ext cx="5993879" cy="44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30A6A8-86AE-3F1D-01A9-7BC7F7B6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3101"/>
            <a:ext cx="11963400" cy="51366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MX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MX" sz="3200" dirty="0"/>
              <a:t>Por favor </a:t>
            </a:r>
            <a:r>
              <a:rPr lang="es-MX" sz="3200" b="1" dirty="0"/>
              <a:t>NO hagan preguntas en el chat</a:t>
            </a:r>
            <a:r>
              <a:rPr lang="es-MX" sz="3200" dirty="0" smtClean="0"/>
              <a:t>.</a:t>
            </a:r>
          </a:p>
          <a:p>
            <a:pPr marL="0" indent="0">
              <a:buNone/>
            </a:pPr>
            <a:r>
              <a:rPr lang="es-MX" sz="3200" dirty="0" smtClean="0"/>
              <a:t>   </a:t>
            </a:r>
            <a:r>
              <a:rPr lang="es-MX" sz="3200" b="1" dirty="0" smtClean="0"/>
              <a:t>“Solo en la sección de preguntas y respuestas” </a:t>
            </a:r>
          </a:p>
          <a:p>
            <a:pPr marL="0" indent="0">
              <a:buNone/>
            </a:pPr>
            <a:endParaRPr lang="es-MX" sz="3200" b="1" dirty="0"/>
          </a:p>
          <a:p>
            <a:r>
              <a:rPr lang="es-MX" sz="3200" b="1" dirty="0"/>
              <a:t>E</a:t>
            </a:r>
            <a:r>
              <a:rPr lang="es-MX" sz="3200" b="1" dirty="0" smtClean="0"/>
              <a:t>n el chat pueden saludar, compartir ideas y estaremos ahí mandando ligas y documentos.  </a:t>
            </a:r>
          </a:p>
          <a:p>
            <a:endParaRPr lang="es-MX" sz="32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3200" dirty="0" smtClean="0"/>
              <a:t>Favor </a:t>
            </a:r>
            <a:r>
              <a:rPr lang="es-MX" sz="3200" dirty="0"/>
              <a:t>de </a:t>
            </a:r>
            <a:r>
              <a:rPr lang="es-MX" sz="3200" b="1" dirty="0"/>
              <a:t>tomarse una foto </a:t>
            </a:r>
            <a:r>
              <a:rPr lang="es-MX" sz="3200" b="1" dirty="0" smtClean="0"/>
              <a:t>durante </a:t>
            </a:r>
            <a:r>
              <a:rPr lang="es-MX" sz="3200" b="1" dirty="0"/>
              <a:t>el </a:t>
            </a:r>
            <a:r>
              <a:rPr lang="es-MX" sz="3200" b="1" dirty="0" err="1"/>
              <a:t>webinar</a:t>
            </a:r>
            <a:r>
              <a:rPr lang="es-MX" sz="3200" b="1" dirty="0"/>
              <a:t> </a:t>
            </a:r>
            <a:endParaRPr lang="es-MX" sz="3200" b="1" dirty="0" smtClean="0"/>
          </a:p>
          <a:p>
            <a:pPr marL="0" indent="0" algn="just">
              <a:buNone/>
            </a:pPr>
            <a:r>
              <a:rPr lang="es-MX" sz="3200" b="1" dirty="0" smtClean="0"/>
              <a:t>   “guardarla </a:t>
            </a:r>
            <a:r>
              <a:rPr lang="es-MX" sz="3200" b="1" dirty="0"/>
              <a:t>como </a:t>
            </a:r>
            <a:r>
              <a:rPr lang="es-MX" sz="3200" b="1" dirty="0" smtClean="0"/>
              <a:t>evidencia”</a:t>
            </a:r>
            <a:endParaRPr lang="es-MX" sz="3200" b="1" dirty="0"/>
          </a:p>
          <a:p>
            <a:pPr marL="0" indent="0" algn="just">
              <a:buNone/>
            </a:pPr>
            <a:endParaRPr lang="es-MX" dirty="0"/>
          </a:p>
          <a:p>
            <a:pPr marL="968673" lvl="1" indent="-428646" algn="just"/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CDDF6A-6E3E-37C0-E05D-F60DFA86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2095500"/>
            <a:ext cx="2057400" cy="1543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6C9A046-E8B1-BFC4-81B0-BCD76643A690}"/>
              </a:ext>
            </a:extLst>
          </p:cNvPr>
          <p:cNvSpPr/>
          <p:nvPr/>
        </p:nvSpPr>
        <p:spPr>
          <a:xfrm>
            <a:off x="1143000" y="7391378"/>
            <a:ext cx="16359188" cy="15651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/>
              <a:t>Los micrófonos y cámaras permanecerán cerrados durante la sesión pero podrán habilitarse </a:t>
            </a:r>
            <a:r>
              <a:rPr lang="es-MX" sz="3000" dirty="0" smtClean="0"/>
              <a:t>en la dinámica que se tiene previsto para ello.</a:t>
            </a:r>
            <a:endParaRPr lang="es-MX" sz="3000" dirty="0"/>
          </a:p>
        </p:txBody>
      </p:sp>
      <p:pic>
        <p:nvPicPr>
          <p:cNvPr id="5" name="Imagen 4" descr="Mujer sonriendo para la cámara delante de una computadora&#10;&#10;Descripción generada automáticamente">
            <a:extLst>
              <a:ext uri="{FF2B5EF4-FFF2-40B4-BE49-F238E27FC236}">
                <a16:creationId xmlns:a16="http://schemas.microsoft.com/office/drawing/2014/main" id="{B07A4725-027A-D0AD-83D7-151E375B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2324100"/>
            <a:ext cx="4617129" cy="475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352800" y="419100"/>
            <a:ext cx="14638513" cy="1203291"/>
          </a:xfrm>
        </p:spPr>
        <p:txBody>
          <a:bodyPr/>
          <a:lstStyle/>
          <a:p>
            <a:r>
              <a:rPr lang="es-MX" sz="4800" dirty="0">
                <a:latin typeface="+mn-lt"/>
              </a:rPr>
              <a:t>¿Cómo puedo participar en el </a:t>
            </a:r>
            <a:r>
              <a:rPr lang="es-MX" sz="4800" dirty="0" err="1">
                <a:latin typeface="+mn-lt"/>
              </a:rPr>
              <a:t>webinar</a:t>
            </a:r>
            <a:r>
              <a:rPr lang="es-MX" sz="48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12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0" y="3390900"/>
            <a:ext cx="6629400" cy="3802046"/>
          </a:xfrm>
        </p:spPr>
        <p:txBody>
          <a:bodyPr>
            <a:no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</a:pPr>
            <a:r>
              <a:rPr lang="es-MX" sz="3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En su pantalla le aparecerá una encuesta</a:t>
            </a:r>
            <a:br>
              <a:rPr lang="es-MX" sz="3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MX" sz="32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s-MX" sz="32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MX" sz="3200" b="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Contestarla y dar enviar</a:t>
            </a:r>
            <a:br>
              <a:rPr lang="es-MX" sz="3200" b="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MX" sz="3200" b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s-MX" sz="3200" b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MX" sz="3200" b="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Automáticamente recibimos su participación y se proyectarán los resultados. </a:t>
            </a:r>
            <a:br>
              <a:rPr lang="es-MX" sz="3200" b="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MX" sz="3200" b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s-MX" sz="3200" b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endParaRPr lang="es-MX" sz="3200" b="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81200" y="1790700"/>
            <a:ext cx="14554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“Actividad</a:t>
            </a:r>
            <a:r>
              <a:rPr kumimoji="0" lang="es-MX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s-MX" sz="5400" b="1" dirty="0">
                <a:solidFill>
                  <a:prstClr val="black"/>
                </a:solidFill>
              </a:rPr>
              <a:t>i</a:t>
            </a:r>
            <a:r>
              <a:rPr kumimoji="0" lang="es-MX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nicial</a:t>
            </a:r>
            <a:r>
              <a:rPr kumimoji="0" lang="es-MX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para conocernos”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33700"/>
            <a:ext cx="4586538" cy="582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2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o2wL850vjtc/Xl00CByvQOI/AAAAAAAAZbs/pAixSfWS4C0i_W3WladiEIKVAsPmdsQRgCLcBGAsYHQ/s1600/kisspng-leadership-management-innovation-gemba-creativity-teamwork-5abb81facd5e83.46288397152223794684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552700"/>
            <a:ext cx="5529721" cy="45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9"/>
          <p:cNvSpPr txBox="1"/>
          <p:nvPr/>
        </p:nvSpPr>
        <p:spPr>
          <a:xfrm>
            <a:off x="1066800" y="2476500"/>
            <a:ext cx="10763250" cy="12195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9050" marR="7620" algn="just" defTabSz="1371600"/>
            <a:r>
              <a:rPr lang="es-MX" sz="3800" spc="-8" dirty="0" smtClean="0">
                <a:latin typeface="Arial MT"/>
                <a:cs typeface="Arial MT"/>
              </a:rPr>
              <a:t>.</a:t>
            </a:r>
            <a:endParaRPr lang="es-MX" sz="3800" spc="-8" dirty="0">
              <a:latin typeface="Arial MT"/>
              <a:cs typeface="Arial MT"/>
            </a:endParaRPr>
          </a:p>
          <a:p>
            <a:pPr marL="19050" marR="7620" algn="just" defTabSz="1371600"/>
            <a:endParaRPr sz="3800" dirty="0">
              <a:latin typeface="Arial MT"/>
              <a:cs typeface="Arial M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0200" y="495300"/>
            <a:ext cx="12192000" cy="1203291"/>
          </a:xfrm>
        </p:spPr>
        <p:txBody>
          <a:bodyPr/>
          <a:lstStyle/>
          <a:p>
            <a:r>
              <a:rPr lang="es-MX" sz="4400" dirty="0" smtClean="0">
                <a:latin typeface="+mn-lt"/>
              </a:rPr>
              <a:t>Objetivo del Taller a Tutores Académicos </a:t>
            </a:r>
            <a:endParaRPr lang="es-MX" sz="4400" dirty="0"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90600" y="2552700"/>
            <a:ext cx="10287000" cy="553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lnSpc>
                <a:spcPct val="107000"/>
              </a:lnSpc>
              <a:spcAft>
                <a:spcPts val="800"/>
              </a:spcAft>
            </a:pPr>
            <a:r>
              <a:rPr lang="es-MX" sz="4000" kern="100" dirty="0">
                <a:solidFill>
                  <a:prstClr val="black"/>
                </a:solidFill>
              </a:rPr>
              <a:t>F</a:t>
            </a:r>
            <a:r>
              <a:rPr lang="es-MX" sz="4000" kern="100" dirty="0" smtClean="0">
                <a:solidFill>
                  <a:prstClr val="black"/>
                </a:solidFill>
              </a:rPr>
              <a:t>ortalecer el </a:t>
            </a:r>
            <a:r>
              <a:rPr lang="es-MX" sz="4000" b="1" kern="100" dirty="0">
                <a:solidFill>
                  <a:prstClr val="black"/>
                </a:solidFill>
              </a:rPr>
              <a:t>rol de </a:t>
            </a:r>
            <a:r>
              <a:rPr lang="es-MX" sz="4000" b="1" kern="100" dirty="0" smtClean="0">
                <a:solidFill>
                  <a:prstClr val="black"/>
                </a:solidFill>
              </a:rPr>
              <a:t>Tutor(a) Académico</a:t>
            </a:r>
            <a:r>
              <a:rPr lang="es-MX" sz="4000" kern="100" dirty="0" smtClean="0">
                <a:solidFill>
                  <a:prstClr val="black"/>
                </a:solidFill>
              </a:rPr>
              <a:t> durante la planeación</a:t>
            </a:r>
            <a:r>
              <a:rPr lang="es-MX" sz="4000" kern="100" dirty="0">
                <a:solidFill>
                  <a:prstClr val="black"/>
                </a:solidFill>
              </a:rPr>
              <a:t>, seguimiento y evaluación </a:t>
            </a:r>
            <a:r>
              <a:rPr lang="es-MX" sz="4000" kern="100" dirty="0" smtClean="0">
                <a:solidFill>
                  <a:prstClr val="black"/>
                </a:solidFill>
              </a:rPr>
              <a:t> del </a:t>
            </a:r>
            <a:r>
              <a:rPr lang="es-MX" sz="4000" b="1" kern="100" dirty="0">
                <a:solidFill>
                  <a:prstClr val="black"/>
                </a:solidFill>
              </a:rPr>
              <a:t>proceso </a:t>
            </a:r>
            <a:r>
              <a:rPr lang="es-MX" sz="4000" b="1" kern="100" dirty="0" smtClean="0">
                <a:solidFill>
                  <a:prstClr val="black"/>
                </a:solidFill>
              </a:rPr>
              <a:t>operativo </a:t>
            </a:r>
            <a:r>
              <a:rPr lang="es-MX" sz="4000" kern="100" dirty="0" smtClean="0">
                <a:solidFill>
                  <a:prstClr val="black"/>
                </a:solidFill>
              </a:rPr>
              <a:t>de la </a:t>
            </a:r>
            <a:r>
              <a:rPr lang="es-MX" sz="4000" b="1" kern="100" dirty="0" smtClean="0">
                <a:solidFill>
                  <a:prstClr val="black"/>
                </a:solidFill>
              </a:rPr>
              <a:t>Educación Dual</a:t>
            </a:r>
            <a:r>
              <a:rPr lang="es-MX" sz="4000" kern="100" dirty="0" smtClean="0">
                <a:solidFill>
                  <a:prstClr val="black"/>
                </a:solidFill>
              </a:rPr>
              <a:t>, </a:t>
            </a:r>
            <a:r>
              <a:rPr lang="es-MX" sz="4000" kern="100" dirty="0">
                <a:solidFill>
                  <a:prstClr val="black"/>
                </a:solidFill>
              </a:rPr>
              <a:t>con la finalidad de ejecutar de manera efectiva </a:t>
            </a:r>
            <a:r>
              <a:rPr lang="es-MX" sz="4000" kern="100" dirty="0" smtClean="0">
                <a:solidFill>
                  <a:prstClr val="black"/>
                </a:solidFill>
              </a:rPr>
              <a:t>las </a:t>
            </a:r>
            <a:r>
              <a:rPr lang="es-MX" sz="4000" kern="100" dirty="0">
                <a:solidFill>
                  <a:prstClr val="black"/>
                </a:solidFill>
              </a:rPr>
              <a:t>funciones</a:t>
            </a:r>
            <a:r>
              <a:rPr lang="es-MX" sz="4000" kern="100" dirty="0" smtClean="0">
                <a:solidFill>
                  <a:prstClr val="black"/>
                </a:solidFill>
              </a:rPr>
              <a:t>.</a:t>
            </a:r>
          </a:p>
          <a:p>
            <a:pPr lvl="0" algn="just" defTabSz="1371600">
              <a:lnSpc>
                <a:spcPct val="107000"/>
              </a:lnSpc>
              <a:spcAft>
                <a:spcPts val="800"/>
              </a:spcAft>
            </a:pPr>
            <a:endParaRPr lang="es-MX" sz="4000" kern="100" dirty="0">
              <a:solidFill>
                <a:prstClr val="black"/>
              </a:solidFill>
            </a:endParaRPr>
          </a:p>
          <a:p>
            <a:pPr lvl="0" algn="just" defTabSz="1371600">
              <a:lnSpc>
                <a:spcPct val="107000"/>
              </a:lnSpc>
              <a:spcAft>
                <a:spcPts val="800"/>
              </a:spcAft>
            </a:pPr>
            <a:r>
              <a:rPr lang="es-MX" sz="4000" kern="100" dirty="0" smtClean="0">
                <a:solidFill>
                  <a:prstClr val="black"/>
                </a:solidFill>
              </a:rPr>
              <a:t>Trabajar en casos reales con ejemplos de los Subsistemas.  </a:t>
            </a:r>
            <a:endParaRPr lang="es-MX" sz="40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19500"/>
            <a:ext cx="15773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</a:rPr>
              <a:t> </a:t>
            </a:r>
            <a:br>
              <a:rPr lang="es-MX" sz="5400" dirty="0" smtClean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endParaRPr lang="es-MX" sz="5400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191000" y="3467100"/>
            <a:ext cx="10515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b="1" dirty="0" smtClean="0"/>
              <a:t>Bloque I</a:t>
            </a:r>
          </a:p>
          <a:p>
            <a:pPr algn="ctr"/>
            <a:r>
              <a:rPr lang="es-MX" sz="5400" b="1" dirty="0" smtClean="0"/>
              <a:t>“</a:t>
            </a:r>
            <a:r>
              <a:rPr lang="es-MX" sz="5400" b="1" dirty="0"/>
              <a:t>Elementos esenciales de la Educación </a:t>
            </a:r>
            <a:r>
              <a:rPr lang="es-MX" sz="5400" b="1" dirty="0" smtClean="0"/>
              <a:t>Dual”</a:t>
            </a:r>
            <a:endParaRPr lang="es-MX" sz="5400" b="1" dirty="0"/>
          </a:p>
        </p:txBody>
      </p:sp>
    </p:spTree>
    <p:extLst>
      <p:ext uri="{BB962C8B-B14F-4D97-AF65-F5344CB8AC3E}">
        <p14:creationId xmlns:p14="http://schemas.microsoft.com/office/powerpoint/2010/main" val="2880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324600" y="266700"/>
            <a:ext cx="109582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Arial"/>
                <a:cs typeface="Arial"/>
              </a:rPr>
              <a:t>Educación</a:t>
            </a:r>
            <a:r>
              <a:rPr sz="5400" b="1" spc="-85" dirty="0">
                <a:latin typeface="Arial"/>
                <a:cs typeface="Arial"/>
              </a:rPr>
              <a:t> </a:t>
            </a:r>
            <a:r>
              <a:rPr sz="5400" b="1" dirty="0">
                <a:latin typeface="Arial"/>
                <a:cs typeface="Arial"/>
              </a:rPr>
              <a:t>Dual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5400" y="1943100"/>
            <a:ext cx="1636331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66075" algn="l"/>
                <a:tab pos="13047344" algn="l"/>
              </a:tabLst>
            </a:pPr>
            <a:r>
              <a:rPr sz="4800" b="1" spc="-5" dirty="0">
                <a:latin typeface="Arial"/>
                <a:cs typeface="Arial"/>
              </a:rPr>
              <a:t>U</a:t>
            </a:r>
            <a:r>
              <a:rPr sz="4800" b="1" spc="-10" dirty="0">
                <a:latin typeface="Arial"/>
                <a:cs typeface="Arial"/>
              </a:rPr>
              <a:t>n</a:t>
            </a:r>
            <a:r>
              <a:rPr sz="4800" b="1" dirty="0">
                <a:latin typeface="Arial"/>
                <a:cs typeface="Arial"/>
              </a:rPr>
              <a:t>a</a:t>
            </a:r>
            <a:r>
              <a:rPr sz="4800" b="1" spc="-5" dirty="0">
                <a:latin typeface="Arial"/>
                <a:cs typeface="Arial"/>
              </a:rPr>
              <a:t> </a:t>
            </a:r>
            <a:r>
              <a:rPr sz="4800" b="1" spc="-10" dirty="0" err="1">
                <a:latin typeface="Arial"/>
                <a:cs typeface="Arial"/>
              </a:rPr>
              <a:t>op</a:t>
            </a:r>
            <a:r>
              <a:rPr sz="4800" b="1" spc="-5" dirty="0" err="1">
                <a:latin typeface="Arial"/>
                <a:cs typeface="Arial"/>
              </a:rPr>
              <a:t>ci</a:t>
            </a:r>
            <a:r>
              <a:rPr sz="4800" b="1" spc="-10" dirty="0" err="1">
                <a:latin typeface="Arial"/>
                <a:cs typeface="Arial"/>
              </a:rPr>
              <a:t>ó</a:t>
            </a:r>
            <a:r>
              <a:rPr sz="4800" b="1" dirty="0" err="1">
                <a:latin typeface="Arial"/>
                <a:cs typeface="Arial"/>
              </a:rPr>
              <a:t>n</a:t>
            </a:r>
            <a:r>
              <a:rPr sz="4800" b="1" spc="-10" dirty="0">
                <a:latin typeface="Arial"/>
                <a:cs typeface="Arial"/>
              </a:rPr>
              <a:t> </a:t>
            </a:r>
            <a:r>
              <a:rPr sz="4800" b="1" spc="-5" dirty="0" err="1" smtClean="0">
                <a:latin typeface="Arial"/>
                <a:cs typeface="Arial"/>
              </a:rPr>
              <a:t>e</a:t>
            </a:r>
            <a:r>
              <a:rPr sz="4800" b="1" spc="-10" dirty="0" err="1" smtClean="0">
                <a:latin typeface="Arial"/>
                <a:cs typeface="Arial"/>
              </a:rPr>
              <a:t>du</a:t>
            </a:r>
            <a:r>
              <a:rPr sz="4800" b="1" spc="-5" dirty="0" err="1" smtClean="0">
                <a:latin typeface="Arial"/>
                <a:cs typeface="Arial"/>
              </a:rPr>
              <a:t>ca</a:t>
            </a:r>
            <a:r>
              <a:rPr sz="4800" b="1" spc="5" dirty="0" err="1" smtClean="0">
                <a:latin typeface="Arial"/>
                <a:cs typeface="Arial"/>
              </a:rPr>
              <a:t>t</a:t>
            </a:r>
            <a:r>
              <a:rPr sz="4800" b="1" dirty="0" err="1" smtClean="0">
                <a:latin typeface="Arial"/>
                <a:cs typeface="Arial"/>
              </a:rPr>
              <a:t>iva</a:t>
            </a:r>
            <a:r>
              <a:rPr lang="es-MX" sz="4800" b="1" dirty="0" smtClean="0">
                <a:latin typeface="Arial"/>
                <a:cs typeface="Arial"/>
              </a:rPr>
              <a:t>:   </a:t>
            </a:r>
            <a:r>
              <a:rPr sz="4800" b="1" spc="-5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Ac</a:t>
            </a:r>
            <a:r>
              <a:rPr sz="4800" b="1" spc="-1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</a:t>
            </a:r>
            <a:r>
              <a:rPr sz="4800" b="1" spc="-5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4800" b="1" spc="5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sz="4800" b="1" spc="-1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sz="4800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sz="4800" b="1" spc="-1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4800" b="1" spc="-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Sec</a:t>
            </a:r>
            <a:r>
              <a:rPr sz="4800" b="1" spc="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sz="4800" b="1" spc="-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4800" b="1" spc="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sz="4800" b="1" spc="-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sz="4800" b="1" spc="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sz="48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ial</a:t>
            </a:r>
            <a:r>
              <a:rPr lang="es-MX" sz="48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4800" b="1" spc="-5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02.02.2022</a:t>
            </a:r>
            <a:endParaRPr lang="es-MX" sz="4800" b="1" spc="-5" dirty="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66075" algn="l"/>
                <a:tab pos="13047344" algn="l"/>
              </a:tabLst>
            </a:pPr>
            <a:endParaRPr sz="4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49098" y="3627202"/>
            <a:ext cx="16590514" cy="4632796"/>
            <a:chOff x="341267" y="4255423"/>
            <a:chExt cx="17275810" cy="38195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" name="object 12"/>
            <p:cNvSpPr/>
            <p:nvPr/>
          </p:nvSpPr>
          <p:spPr>
            <a:xfrm>
              <a:off x="341267" y="4255423"/>
              <a:ext cx="17275810" cy="3819525"/>
            </a:xfrm>
            <a:custGeom>
              <a:avLst/>
              <a:gdLst/>
              <a:ahLst/>
              <a:cxnLst/>
              <a:rect l="l" t="t" r="r" b="b"/>
              <a:pathLst>
                <a:path w="17275810" h="3819525">
                  <a:moveTo>
                    <a:pt x="16638709" y="0"/>
                  </a:moveTo>
                  <a:lnTo>
                    <a:pt x="636523" y="0"/>
                  </a:lnTo>
                  <a:lnTo>
                    <a:pt x="589018" y="1745"/>
                  </a:lnTo>
                  <a:lnTo>
                    <a:pt x="542462" y="6901"/>
                  </a:lnTo>
                  <a:lnTo>
                    <a:pt x="496977" y="15343"/>
                  </a:lnTo>
                  <a:lnTo>
                    <a:pt x="452687" y="26949"/>
                  </a:lnTo>
                  <a:lnTo>
                    <a:pt x="409713" y="41596"/>
                  </a:lnTo>
                  <a:lnTo>
                    <a:pt x="368181" y="59160"/>
                  </a:lnTo>
                  <a:lnTo>
                    <a:pt x="328212" y="79518"/>
                  </a:lnTo>
                  <a:lnTo>
                    <a:pt x="289929" y="102548"/>
                  </a:lnTo>
                  <a:lnTo>
                    <a:pt x="253457" y="128126"/>
                  </a:lnTo>
                  <a:lnTo>
                    <a:pt x="218917" y="156129"/>
                  </a:lnTo>
                  <a:lnTo>
                    <a:pt x="186433" y="186434"/>
                  </a:lnTo>
                  <a:lnTo>
                    <a:pt x="156128" y="218918"/>
                  </a:lnTo>
                  <a:lnTo>
                    <a:pt x="128125" y="253458"/>
                  </a:lnTo>
                  <a:lnTo>
                    <a:pt x="102547" y="289930"/>
                  </a:lnTo>
                  <a:lnTo>
                    <a:pt x="79518" y="328213"/>
                  </a:lnTo>
                  <a:lnTo>
                    <a:pt x="59160" y="368182"/>
                  </a:lnTo>
                  <a:lnTo>
                    <a:pt x="41596" y="409715"/>
                  </a:lnTo>
                  <a:lnTo>
                    <a:pt x="26949" y="452688"/>
                  </a:lnTo>
                  <a:lnTo>
                    <a:pt x="15343" y="496979"/>
                  </a:lnTo>
                  <a:lnTo>
                    <a:pt x="6901" y="542464"/>
                  </a:lnTo>
                  <a:lnTo>
                    <a:pt x="1745" y="589020"/>
                  </a:lnTo>
                  <a:lnTo>
                    <a:pt x="0" y="636525"/>
                  </a:lnTo>
                  <a:lnTo>
                    <a:pt x="0" y="3182493"/>
                  </a:lnTo>
                  <a:lnTo>
                    <a:pt x="1745" y="3229997"/>
                  </a:lnTo>
                  <a:lnTo>
                    <a:pt x="6901" y="3276554"/>
                  </a:lnTo>
                  <a:lnTo>
                    <a:pt x="15343" y="3322039"/>
                  </a:lnTo>
                  <a:lnTo>
                    <a:pt x="26949" y="3366330"/>
                  </a:lnTo>
                  <a:lnTo>
                    <a:pt x="41596" y="3409303"/>
                  </a:lnTo>
                  <a:lnTo>
                    <a:pt x="59160" y="3450836"/>
                  </a:lnTo>
                  <a:lnTo>
                    <a:pt x="79518" y="3490805"/>
                  </a:lnTo>
                  <a:lnTo>
                    <a:pt x="102547" y="3529087"/>
                  </a:lnTo>
                  <a:lnTo>
                    <a:pt x="128125" y="3565560"/>
                  </a:lnTo>
                  <a:lnTo>
                    <a:pt x="156128" y="3600100"/>
                  </a:lnTo>
                  <a:lnTo>
                    <a:pt x="186433" y="3632584"/>
                  </a:lnTo>
                  <a:lnTo>
                    <a:pt x="218917" y="3662889"/>
                  </a:lnTo>
                  <a:lnTo>
                    <a:pt x="253457" y="3690892"/>
                  </a:lnTo>
                  <a:lnTo>
                    <a:pt x="289929" y="3716470"/>
                  </a:lnTo>
                  <a:lnTo>
                    <a:pt x="328212" y="3739499"/>
                  </a:lnTo>
                  <a:lnTo>
                    <a:pt x="368181" y="3759858"/>
                  </a:lnTo>
                  <a:lnTo>
                    <a:pt x="409713" y="3777421"/>
                  </a:lnTo>
                  <a:lnTo>
                    <a:pt x="452687" y="3792068"/>
                  </a:lnTo>
                  <a:lnTo>
                    <a:pt x="496977" y="3803674"/>
                  </a:lnTo>
                  <a:lnTo>
                    <a:pt x="542462" y="3812116"/>
                  </a:lnTo>
                  <a:lnTo>
                    <a:pt x="589018" y="3817272"/>
                  </a:lnTo>
                  <a:lnTo>
                    <a:pt x="636523" y="3819018"/>
                  </a:lnTo>
                  <a:lnTo>
                    <a:pt x="16638709" y="3819018"/>
                  </a:lnTo>
                  <a:lnTo>
                    <a:pt x="16686212" y="3817272"/>
                  </a:lnTo>
                  <a:lnTo>
                    <a:pt x="16732768" y="3812116"/>
                  </a:lnTo>
                  <a:lnTo>
                    <a:pt x="16778253" y="3803674"/>
                  </a:lnTo>
                  <a:lnTo>
                    <a:pt x="16822543" y="3792068"/>
                  </a:lnTo>
                  <a:lnTo>
                    <a:pt x="16865516" y="3777421"/>
                  </a:lnTo>
                  <a:lnTo>
                    <a:pt x="16907048" y="3759858"/>
                  </a:lnTo>
                  <a:lnTo>
                    <a:pt x="16947017" y="3739499"/>
                  </a:lnTo>
                  <a:lnTo>
                    <a:pt x="16985300" y="3716470"/>
                  </a:lnTo>
                  <a:lnTo>
                    <a:pt x="17021773" y="3690892"/>
                  </a:lnTo>
                  <a:lnTo>
                    <a:pt x="17056313" y="3662889"/>
                  </a:lnTo>
                  <a:lnTo>
                    <a:pt x="17088797" y="3632584"/>
                  </a:lnTo>
                  <a:lnTo>
                    <a:pt x="17119102" y="3600100"/>
                  </a:lnTo>
                  <a:lnTo>
                    <a:pt x="17147105" y="3565560"/>
                  </a:lnTo>
                  <a:lnTo>
                    <a:pt x="17172683" y="3529087"/>
                  </a:lnTo>
                  <a:lnTo>
                    <a:pt x="17195713" y="3490805"/>
                  </a:lnTo>
                  <a:lnTo>
                    <a:pt x="17216071" y="3450836"/>
                  </a:lnTo>
                  <a:lnTo>
                    <a:pt x="17233636" y="3409303"/>
                  </a:lnTo>
                  <a:lnTo>
                    <a:pt x="17248282" y="3366330"/>
                  </a:lnTo>
                  <a:lnTo>
                    <a:pt x="17259888" y="3322039"/>
                  </a:lnTo>
                  <a:lnTo>
                    <a:pt x="17268331" y="3276554"/>
                  </a:lnTo>
                  <a:lnTo>
                    <a:pt x="17273487" y="3229997"/>
                  </a:lnTo>
                  <a:lnTo>
                    <a:pt x="17275233" y="3182493"/>
                  </a:lnTo>
                  <a:lnTo>
                    <a:pt x="17275233" y="636525"/>
                  </a:lnTo>
                  <a:lnTo>
                    <a:pt x="17273487" y="589020"/>
                  </a:lnTo>
                  <a:lnTo>
                    <a:pt x="17268331" y="542464"/>
                  </a:lnTo>
                  <a:lnTo>
                    <a:pt x="17259888" y="496979"/>
                  </a:lnTo>
                  <a:lnTo>
                    <a:pt x="17248282" y="452688"/>
                  </a:lnTo>
                  <a:lnTo>
                    <a:pt x="17233636" y="409715"/>
                  </a:lnTo>
                  <a:lnTo>
                    <a:pt x="17216071" y="368182"/>
                  </a:lnTo>
                  <a:lnTo>
                    <a:pt x="17195713" y="328213"/>
                  </a:lnTo>
                  <a:lnTo>
                    <a:pt x="17172683" y="289930"/>
                  </a:lnTo>
                  <a:lnTo>
                    <a:pt x="17147105" y="253458"/>
                  </a:lnTo>
                  <a:lnTo>
                    <a:pt x="17119102" y="218918"/>
                  </a:lnTo>
                  <a:lnTo>
                    <a:pt x="17088797" y="186434"/>
                  </a:lnTo>
                  <a:lnTo>
                    <a:pt x="17056313" y="156129"/>
                  </a:lnTo>
                  <a:lnTo>
                    <a:pt x="17021773" y="128126"/>
                  </a:lnTo>
                  <a:lnTo>
                    <a:pt x="16985300" y="102548"/>
                  </a:lnTo>
                  <a:lnTo>
                    <a:pt x="16947017" y="79518"/>
                  </a:lnTo>
                  <a:lnTo>
                    <a:pt x="16907048" y="59160"/>
                  </a:lnTo>
                  <a:lnTo>
                    <a:pt x="16865516" y="41596"/>
                  </a:lnTo>
                  <a:lnTo>
                    <a:pt x="16822543" y="26949"/>
                  </a:lnTo>
                  <a:lnTo>
                    <a:pt x="16778253" y="15343"/>
                  </a:lnTo>
                  <a:lnTo>
                    <a:pt x="16732768" y="6901"/>
                  </a:lnTo>
                  <a:lnTo>
                    <a:pt x="16686212" y="1745"/>
                  </a:lnTo>
                  <a:lnTo>
                    <a:pt x="16638709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267" y="4255423"/>
              <a:ext cx="17275810" cy="3819525"/>
            </a:xfrm>
            <a:custGeom>
              <a:avLst/>
              <a:gdLst/>
              <a:ahLst/>
              <a:cxnLst/>
              <a:rect l="l" t="t" r="r" b="b"/>
              <a:pathLst>
                <a:path w="17275810" h="3819525">
                  <a:moveTo>
                    <a:pt x="0" y="636525"/>
                  </a:moveTo>
                  <a:lnTo>
                    <a:pt x="1745" y="589020"/>
                  </a:lnTo>
                  <a:lnTo>
                    <a:pt x="6901" y="542464"/>
                  </a:lnTo>
                  <a:lnTo>
                    <a:pt x="15343" y="496978"/>
                  </a:lnTo>
                  <a:lnTo>
                    <a:pt x="26949" y="452688"/>
                  </a:lnTo>
                  <a:lnTo>
                    <a:pt x="41596" y="409714"/>
                  </a:lnTo>
                  <a:lnTo>
                    <a:pt x="59160" y="368182"/>
                  </a:lnTo>
                  <a:lnTo>
                    <a:pt x="79518" y="328212"/>
                  </a:lnTo>
                  <a:lnTo>
                    <a:pt x="102547" y="289930"/>
                  </a:lnTo>
                  <a:lnTo>
                    <a:pt x="128125" y="253457"/>
                  </a:lnTo>
                  <a:lnTo>
                    <a:pt x="156128" y="218917"/>
                  </a:lnTo>
                  <a:lnTo>
                    <a:pt x="186433" y="186433"/>
                  </a:lnTo>
                  <a:lnTo>
                    <a:pt x="218917" y="156128"/>
                  </a:lnTo>
                  <a:lnTo>
                    <a:pt x="253457" y="128125"/>
                  </a:lnTo>
                  <a:lnTo>
                    <a:pt x="289929" y="102548"/>
                  </a:lnTo>
                  <a:lnTo>
                    <a:pt x="328212" y="79518"/>
                  </a:lnTo>
                  <a:lnTo>
                    <a:pt x="368181" y="59160"/>
                  </a:lnTo>
                  <a:lnTo>
                    <a:pt x="409713" y="41596"/>
                  </a:lnTo>
                  <a:lnTo>
                    <a:pt x="452687" y="26949"/>
                  </a:lnTo>
                  <a:lnTo>
                    <a:pt x="496977" y="15343"/>
                  </a:lnTo>
                  <a:lnTo>
                    <a:pt x="542462" y="6901"/>
                  </a:lnTo>
                  <a:lnTo>
                    <a:pt x="589019" y="1745"/>
                  </a:lnTo>
                  <a:lnTo>
                    <a:pt x="636523" y="0"/>
                  </a:lnTo>
                  <a:lnTo>
                    <a:pt x="16638709" y="0"/>
                  </a:lnTo>
                  <a:lnTo>
                    <a:pt x="16686213" y="1745"/>
                  </a:lnTo>
                  <a:lnTo>
                    <a:pt x="16732769" y="6901"/>
                  </a:lnTo>
                  <a:lnTo>
                    <a:pt x="16778254" y="15343"/>
                  </a:lnTo>
                  <a:lnTo>
                    <a:pt x="16822545" y="26949"/>
                  </a:lnTo>
                  <a:lnTo>
                    <a:pt x="16865518" y="41596"/>
                  </a:lnTo>
                  <a:lnTo>
                    <a:pt x="16907051" y="59160"/>
                  </a:lnTo>
                  <a:lnTo>
                    <a:pt x="16947020" y="79518"/>
                  </a:lnTo>
                  <a:lnTo>
                    <a:pt x="16985302" y="102548"/>
                  </a:lnTo>
                  <a:lnTo>
                    <a:pt x="17021775" y="128125"/>
                  </a:lnTo>
                  <a:lnTo>
                    <a:pt x="17056315" y="156128"/>
                  </a:lnTo>
                  <a:lnTo>
                    <a:pt x="17088799" y="186433"/>
                  </a:lnTo>
                  <a:lnTo>
                    <a:pt x="17119103" y="218917"/>
                  </a:lnTo>
                  <a:lnTo>
                    <a:pt x="17147106" y="253457"/>
                  </a:lnTo>
                  <a:lnTo>
                    <a:pt x="17172684" y="289930"/>
                  </a:lnTo>
                  <a:lnTo>
                    <a:pt x="17195713" y="328212"/>
                  </a:lnTo>
                  <a:lnTo>
                    <a:pt x="17216072" y="368182"/>
                  </a:lnTo>
                  <a:lnTo>
                    <a:pt x="17233636" y="409714"/>
                  </a:lnTo>
                  <a:lnTo>
                    <a:pt x="17248282" y="452688"/>
                  </a:lnTo>
                  <a:lnTo>
                    <a:pt x="17259888" y="496978"/>
                  </a:lnTo>
                  <a:lnTo>
                    <a:pt x="17268330" y="542464"/>
                  </a:lnTo>
                  <a:lnTo>
                    <a:pt x="17273486" y="589020"/>
                  </a:lnTo>
                  <a:lnTo>
                    <a:pt x="17275232" y="636525"/>
                  </a:lnTo>
                  <a:lnTo>
                    <a:pt x="17275232" y="3182493"/>
                  </a:lnTo>
                  <a:lnTo>
                    <a:pt x="17273486" y="3229997"/>
                  </a:lnTo>
                  <a:lnTo>
                    <a:pt x="17268330" y="3276554"/>
                  </a:lnTo>
                  <a:lnTo>
                    <a:pt x="17259888" y="3322039"/>
                  </a:lnTo>
                  <a:lnTo>
                    <a:pt x="17248282" y="3366329"/>
                  </a:lnTo>
                  <a:lnTo>
                    <a:pt x="17233636" y="3409303"/>
                  </a:lnTo>
                  <a:lnTo>
                    <a:pt x="17216072" y="3450835"/>
                  </a:lnTo>
                  <a:lnTo>
                    <a:pt x="17195713" y="3490805"/>
                  </a:lnTo>
                  <a:lnTo>
                    <a:pt x="17172684" y="3529087"/>
                  </a:lnTo>
                  <a:lnTo>
                    <a:pt x="17147106" y="3565560"/>
                  </a:lnTo>
                  <a:lnTo>
                    <a:pt x="17119103" y="3600100"/>
                  </a:lnTo>
                  <a:lnTo>
                    <a:pt x="17088799" y="3632584"/>
                  </a:lnTo>
                  <a:lnTo>
                    <a:pt x="17056315" y="3662889"/>
                  </a:lnTo>
                  <a:lnTo>
                    <a:pt x="17021775" y="3690892"/>
                  </a:lnTo>
                  <a:lnTo>
                    <a:pt x="16985302" y="3716469"/>
                  </a:lnTo>
                  <a:lnTo>
                    <a:pt x="16947020" y="3739499"/>
                  </a:lnTo>
                  <a:lnTo>
                    <a:pt x="16907051" y="3759857"/>
                  </a:lnTo>
                  <a:lnTo>
                    <a:pt x="16865518" y="3777421"/>
                  </a:lnTo>
                  <a:lnTo>
                    <a:pt x="16822545" y="3792068"/>
                  </a:lnTo>
                  <a:lnTo>
                    <a:pt x="16778254" y="3803674"/>
                  </a:lnTo>
                  <a:lnTo>
                    <a:pt x="16732769" y="3812116"/>
                  </a:lnTo>
                  <a:lnTo>
                    <a:pt x="16686213" y="3817272"/>
                  </a:lnTo>
                  <a:lnTo>
                    <a:pt x="16638709" y="3819018"/>
                  </a:lnTo>
                  <a:lnTo>
                    <a:pt x="636523" y="3819018"/>
                  </a:lnTo>
                  <a:lnTo>
                    <a:pt x="589019" y="3817272"/>
                  </a:lnTo>
                  <a:lnTo>
                    <a:pt x="542462" y="3812116"/>
                  </a:lnTo>
                  <a:lnTo>
                    <a:pt x="496977" y="3803674"/>
                  </a:lnTo>
                  <a:lnTo>
                    <a:pt x="452687" y="3792068"/>
                  </a:lnTo>
                  <a:lnTo>
                    <a:pt x="409713" y="3777421"/>
                  </a:lnTo>
                  <a:lnTo>
                    <a:pt x="368181" y="3759857"/>
                  </a:lnTo>
                  <a:lnTo>
                    <a:pt x="328212" y="3739499"/>
                  </a:lnTo>
                  <a:lnTo>
                    <a:pt x="289929" y="3716469"/>
                  </a:lnTo>
                  <a:lnTo>
                    <a:pt x="253457" y="3690892"/>
                  </a:lnTo>
                  <a:lnTo>
                    <a:pt x="218917" y="3662889"/>
                  </a:lnTo>
                  <a:lnTo>
                    <a:pt x="186433" y="3632584"/>
                  </a:lnTo>
                  <a:lnTo>
                    <a:pt x="156128" y="3600100"/>
                  </a:lnTo>
                  <a:lnTo>
                    <a:pt x="128125" y="3565560"/>
                  </a:lnTo>
                  <a:lnTo>
                    <a:pt x="102547" y="3529087"/>
                  </a:lnTo>
                  <a:lnTo>
                    <a:pt x="79518" y="3490805"/>
                  </a:lnTo>
                  <a:lnTo>
                    <a:pt x="59160" y="3450835"/>
                  </a:lnTo>
                  <a:lnTo>
                    <a:pt x="41596" y="3409303"/>
                  </a:lnTo>
                  <a:lnTo>
                    <a:pt x="26949" y="3366329"/>
                  </a:lnTo>
                  <a:lnTo>
                    <a:pt x="15343" y="3322039"/>
                  </a:lnTo>
                  <a:lnTo>
                    <a:pt x="6901" y="3276554"/>
                  </a:lnTo>
                  <a:lnTo>
                    <a:pt x="1745" y="3229997"/>
                  </a:lnTo>
                  <a:lnTo>
                    <a:pt x="0" y="3182493"/>
                  </a:lnTo>
                  <a:lnTo>
                    <a:pt x="0" y="636525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981200" y="4152900"/>
            <a:ext cx="15087600" cy="34002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9700"/>
              </a:lnSpc>
              <a:spcBef>
                <a:spcPts val="114"/>
              </a:spcBef>
            </a:pPr>
            <a:r>
              <a:rPr sz="4400" b="1" spc="-5" dirty="0">
                <a:latin typeface="Arial"/>
                <a:cs typeface="Arial"/>
              </a:rPr>
              <a:t>Educación</a:t>
            </a:r>
            <a:r>
              <a:rPr sz="4400" b="1" spc="560" dirty="0">
                <a:latin typeface="Arial"/>
                <a:cs typeface="Arial"/>
              </a:rPr>
              <a:t> </a:t>
            </a:r>
            <a:r>
              <a:rPr sz="4400" b="1" spc="-5" dirty="0">
                <a:latin typeface="Arial"/>
                <a:cs typeface="Arial"/>
              </a:rPr>
              <a:t>Dual:</a:t>
            </a:r>
            <a:r>
              <a:rPr sz="4400" b="1" spc="555" dirty="0">
                <a:solidFill>
                  <a:srgbClr val="996600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Opción</a:t>
            </a:r>
            <a:r>
              <a:rPr sz="4400" b="1" spc="55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educativa</a:t>
            </a:r>
            <a:r>
              <a:rPr sz="4400" b="1" spc="56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dirty="0">
                <a:solidFill>
                  <a:srgbClr val="800000"/>
                </a:solidFill>
                <a:latin typeface="Arial MT"/>
                <a:cs typeface="Arial MT"/>
              </a:rPr>
              <a:t>de</a:t>
            </a:r>
            <a:r>
              <a:rPr sz="4400" b="1" spc="56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la</a:t>
            </a:r>
            <a:r>
              <a:rPr sz="4400" b="1" spc="55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 err="1">
                <a:solidFill>
                  <a:srgbClr val="800000"/>
                </a:solidFill>
                <a:latin typeface="Arial MT"/>
                <a:cs typeface="Arial MT"/>
              </a:rPr>
              <a:t>modalidad</a:t>
            </a:r>
            <a:r>
              <a:rPr sz="4400" b="1" spc="57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 err="1" smtClean="0">
                <a:solidFill>
                  <a:srgbClr val="800000"/>
                </a:solidFill>
                <a:latin typeface="Arial MT"/>
                <a:cs typeface="Arial MT"/>
              </a:rPr>
              <a:t>mixta</a:t>
            </a:r>
            <a:r>
              <a:rPr lang="es-MX" sz="4400" b="1" spc="55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dirty="0" err="1" smtClean="0">
                <a:latin typeface="Arial MT"/>
                <a:cs typeface="Arial MT"/>
              </a:rPr>
              <a:t>donde</a:t>
            </a:r>
            <a:r>
              <a:rPr lang="es-MX" sz="4400" dirty="0" smtClean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dirty="0" smtClean="0">
                <a:latin typeface="Arial"/>
                <a:cs typeface="Arial"/>
              </a:rPr>
              <a:t>el</a:t>
            </a:r>
            <a:r>
              <a:rPr sz="4400" spc="5" dirty="0" smtClean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proceso</a:t>
            </a:r>
            <a:r>
              <a:rPr sz="4400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de</a:t>
            </a:r>
            <a:r>
              <a:rPr sz="4400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enseñanza</a:t>
            </a:r>
            <a:r>
              <a:rPr sz="4400" dirty="0">
                <a:latin typeface="Arial"/>
                <a:cs typeface="Arial"/>
              </a:rPr>
              <a:t> y</a:t>
            </a:r>
            <a:r>
              <a:rPr sz="4400" spc="5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el</a:t>
            </a:r>
            <a:r>
              <a:rPr sz="4400" spc="5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proceso</a:t>
            </a:r>
            <a:r>
              <a:rPr sz="4400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de</a:t>
            </a:r>
            <a:r>
              <a:rPr sz="4400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aprendizaje,</a:t>
            </a:r>
            <a:r>
              <a:rPr sz="4400" dirty="0">
                <a:latin typeface="Arial"/>
                <a:cs typeface="Arial"/>
              </a:rPr>
              <a:t> se </a:t>
            </a:r>
            <a:r>
              <a:rPr sz="4400" spc="5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realizan</a:t>
            </a:r>
            <a:r>
              <a:rPr sz="4400" spc="890" dirty="0"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tanto</a:t>
            </a:r>
            <a:r>
              <a:rPr sz="4400" spc="900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en</a:t>
            </a:r>
            <a:r>
              <a:rPr sz="4400" spc="894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la</a:t>
            </a:r>
            <a:r>
              <a:rPr sz="4400" b="1" spc="900" dirty="0"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"/>
                <a:cs typeface="Arial"/>
              </a:rPr>
              <a:t>Escuela,</a:t>
            </a:r>
            <a:r>
              <a:rPr sz="4400" b="1" spc="9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4400" spc="-5" dirty="0">
                <a:latin typeface="Arial"/>
                <a:cs typeface="Arial"/>
              </a:rPr>
              <a:t>como</a:t>
            </a:r>
            <a:r>
              <a:rPr sz="4400" spc="900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en</a:t>
            </a:r>
            <a:r>
              <a:rPr sz="4400" spc="894" dirty="0">
                <a:latin typeface="Arial"/>
                <a:cs typeface="Arial"/>
              </a:rPr>
              <a:t> </a:t>
            </a:r>
            <a:r>
              <a:rPr sz="4400" dirty="0">
                <a:latin typeface="Arial"/>
                <a:cs typeface="Arial"/>
              </a:rPr>
              <a:t>la</a:t>
            </a:r>
            <a:r>
              <a:rPr sz="4400" spc="900" dirty="0"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"/>
                <a:cs typeface="Arial"/>
              </a:rPr>
              <a:t>Empresa</a:t>
            </a:r>
            <a:r>
              <a:rPr sz="4400" spc="-5" dirty="0">
                <a:solidFill>
                  <a:srgbClr val="800000"/>
                </a:solidFill>
                <a:latin typeface="Arial MT"/>
                <a:cs typeface="Arial MT"/>
              </a:rPr>
              <a:t>,</a:t>
            </a:r>
            <a:r>
              <a:rPr sz="4400" spc="900" dirty="0">
                <a:solidFill>
                  <a:srgbClr val="136151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latin typeface="Arial MT"/>
                <a:cs typeface="Arial MT"/>
              </a:rPr>
              <a:t>conforme </a:t>
            </a:r>
            <a:r>
              <a:rPr sz="4400" spc="-1210" dirty="0">
                <a:latin typeface="Arial MT"/>
                <a:cs typeface="Arial MT"/>
              </a:rPr>
              <a:t> </a:t>
            </a:r>
            <a:r>
              <a:rPr sz="4400" dirty="0">
                <a:latin typeface="Arial MT"/>
                <a:cs typeface="Arial MT"/>
              </a:rPr>
              <a:t>al </a:t>
            </a:r>
            <a:r>
              <a:rPr sz="4400" spc="-5" dirty="0">
                <a:latin typeface="Arial MT"/>
                <a:cs typeface="Arial MT"/>
              </a:rPr>
              <a:t>respectivo</a:t>
            </a:r>
            <a:r>
              <a:rPr sz="4400" spc="10" dirty="0">
                <a:latin typeface="Arial MT"/>
                <a:cs typeface="Arial MT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plan</a:t>
            </a:r>
            <a:r>
              <a:rPr sz="4400" b="1" spc="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dirty="0">
                <a:solidFill>
                  <a:srgbClr val="800000"/>
                </a:solidFill>
                <a:latin typeface="Arial MT"/>
                <a:cs typeface="Arial MT"/>
              </a:rPr>
              <a:t>y</a:t>
            </a:r>
            <a:r>
              <a:rPr sz="4400" b="1" spc="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programa</a:t>
            </a:r>
            <a:r>
              <a:rPr sz="4400" b="1" spc="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dirty="0">
                <a:solidFill>
                  <a:srgbClr val="800000"/>
                </a:solidFill>
                <a:latin typeface="Arial MT"/>
                <a:cs typeface="Arial MT"/>
              </a:rPr>
              <a:t>de</a:t>
            </a:r>
            <a:r>
              <a:rPr sz="4400" b="1" spc="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4400" b="1" spc="-5" dirty="0">
                <a:solidFill>
                  <a:srgbClr val="800000"/>
                </a:solidFill>
                <a:latin typeface="Arial MT"/>
                <a:cs typeface="Arial MT"/>
              </a:rPr>
              <a:t>estudio</a:t>
            </a:r>
            <a:r>
              <a:rPr sz="4400" spc="10" dirty="0">
                <a:latin typeface="Arial MT"/>
                <a:cs typeface="Arial MT"/>
              </a:rPr>
              <a:t> </a:t>
            </a:r>
            <a:r>
              <a:rPr sz="4400" dirty="0">
                <a:latin typeface="Arial MT"/>
                <a:cs typeface="Arial MT"/>
              </a:rPr>
              <a:t>del</a:t>
            </a:r>
            <a:r>
              <a:rPr sz="4400" spc="5" dirty="0">
                <a:latin typeface="Arial MT"/>
                <a:cs typeface="Arial MT"/>
              </a:rPr>
              <a:t> </a:t>
            </a:r>
            <a:r>
              <a:rPr sz="4400" spc="-5" dirty="0">
                <a:latin typeface="Arial MT"/>
                <a:cs typeface="Arial MT"/>
              </a:rPr>
              <a:t>tipo</a:t>
            </a:r>
            <a:r>
              <a:rPr sz="4400" spc="10" dirty="0">
                <a:latin typeface="Arial MT"/>
                <a:cs typeface="Arial MT"/>
              </a:rPr>
              <a:t> </a:t>
            </a:r>
            <a:r>
              <a:rPr sz="4400" spc="-5" dirty="0" err="1">
                <a:latin typeface="Arial MT"/>
                <a:cs typeface="Arial MT"/>
              </a:rPr>
              <a:t>medio</a:t>
            </a:r>
            <a:r>
              <a:rPr sz="4400" spc="10" dirty="0">
                <a:latin typeface="Arial MT"/>
                <a:cs typeface="Arial MT"/>
              </a:rPr>
              <a:t> </a:t>
            </a:r>
            <a:r>
              <a:rPr sz="4400" spc="-5" dirty="0" smtClean="0">
                <a:latin typeface="Arial MT"/>
                <a:cs typeface="Arial MT"/>
              </a:rPr>
              <a:t>superior</a:t>
            </a:r>
            <a:r>
              <a:rPr lang="es-MX" sz="4400" spc="-5" dirty="0" smtClean="0">
                <a:latin typeface="Arial MT"/>
                <a:cs typeface="Arial MT"/>
              </a:rPr>
              <a:t>.</a:t>
            </a:r>
            <a:endParaRPr sz="4400" dirty="0">
              <a:latin typeface="Arial MT"/>
              <a:cs typeface="Arial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ítulo 4">
            <a:extLst>
              <a:ext uri="{FF2B5EF4-FFF2-40B4-BE49-F238E27FC236}">
                <a16:creationId xmlns:a16="http://schemas.microsoft.com/office/drawing/2014/main" id="{5C4DFA71-DBD0-472D-9C36-0EB88F6FA0CD}"/>
              </a:ext>
            </a:extLst>
          </p:cNvPr>
          <p:cNvSpPr txBox="1">
            <a:spLocks/>
          </p:cNvSpPr>
          <p:nvPr/>
        </p:nvSpPr>
        <p:spPr bwMode="auto">
          <a:xfrm>
            <a:off x="4648200" y="342900"/>
            <a:ext cx="13187367" cy="77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>
              <a:buClrTx/>
              <a:buFontTx/>
              <a:buNone/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anose="020B0604020202020204" pitchFamily="34" charset="0"/>
              <a:buChar char="•"/>
              <a:defRPr>
                <a:solidFill>
                  <a:srgbClr val="6E6452"/>
                </a:solidFill>
                <a:latin typeface="Arial" panose="020B0604020202020204" pitchFamily="34" charset="0"/>
              </a:defRPr>
            </a:lvl9pPr>
          </a:lstStyle>
          <a:p>
            <a:pPr algn="r" defTabSz="1371600">
              <a:buClr>
                <a:srgbClr val="CC0000">
                  <a:lumMod val="50000"/>
                </a:srgbClr>
              </a:buClr>
              <a:tabLst>
                <a:tab pos="802482" algn="l"/>
              </a:tabLst>
              <a:defRPr/>
            </a:pPr>
            <a:r>
              <a:rPr lang="de-DE" sz="5400" b="1" dirty="0" smtClean="0">
                <a:solidFill>
                  <a:srgbClr val="FDFDFA"/>
                </a:solidFill>
                <a:latin typeface="+mn-lt"/>
              </a:rPr>
              <a:t>Elementos necesarios de la ED</a:t>
            </a:r>
            <a:endParaRPr lang="de-DE" sz="5400" b="1" dirty="0">
              <a:solidFill>
                <a:srgbClr val="FDFDFA"/>
              </a:solidFill>
              <a:latin typeface="+mn-lt"/>
            </a:endParaRPr>
          </a:p>
        </p:txBody>
      </p:sp>
      <p:pic>
        <p:nvPicPr>
          <p:cNvPr id="5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682" y="2607680"/>
            <a:ext cx="2955600" cy="3786988"/>
          </a:xfrm>
          <a:prstGeom prst="rect">
            <a:avLst/>
          </a:prstGeom>
        </p:spPr>
      </p:pic>
      <p:pic>
        <p:nvPicPr>
          <p:cNvPr id="6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2223" y="3304886"/>
            <a:ext cx="3337143" cy="4306313"/>
          </a:xfrm>
          <a:prstGeom prst="rect">
            <a:avLst/>
          </a:prstGeom>
        </p:spPr>
      </p:pic>
      <p:grpSp>
        <p:nvGrpSpPr>
          <p:cNvPr id="7" name="object 11"/>
          <p:cNvGrpSpPr/>
          <p:nvPr/>
        </p:nvGrpSpPr>
        <p:grpSpPr>
          <a:xfrm>
            <a:off x="8283299" y="3349496"/>
            <a:ext cx="9481820" cy="1156970"/>
            <a:chOff x="8283299" y="3349496"/>
            <a:chExt cx="9481820" cy="1156970"/>
          </a:xfrm>
        </p:grpSpPr>
        <p:sp>
          <p:nvSpPr>
            <p:cNvPr id="8" name="object 12"/>
            <p:cNvSpPr/>
            <p:nvPr/>
          </p:nvSpPr>
          <p:spPr>
            <a:xfrm>
              <a:off x="8534399" y="3355846"/>
              <a:ext cx="9224645" cy="1144270"/>
            </a:xfrm>
            <a:custGeom>
              <a:avLst/>
              <a:gdLst/>
              <a:ahLst/>
              <a:cxnLst/>
              <a:rect l="l" t="t" r="r" b="b"/>
              <a:pathLst>
                <a:path w="9224644" h="1144270">
                  <a:moveTo>
                    <a:pt x="9033548" y="0"/>
                  </a:moveTo>
                  <a:lnTo>
                    <a:pt x="190687" y="0"/>
                  </a:lnTo>
                  <a:lnTo>
                    <a:pt x="146965" y="5036"/>
                  </a:lnTo>
                  <a:lnTo>
                    <a:pt x="106828" y="19381"/>
                  </a:lnTo>
                  <a:lnTo>
                    <a:pt x="71422" y="41892"/>
                  </a:lnTo>
                  <a:lnTo>
                    <a:pt x="41892" y="71422"/>
                  </a:lnTo>
                  <a:lnTo>
                    <a:pt x="19381" y="106828"/>
                  </a:lnTo>
                  <a:lnTo>
                    <a:pt x="5036" y="146965"/>
                  </a:lnTo>
                  <a:lnTo>
                    <a:pt x="0" y="190689"/>
                  </a:lnTo>
                  <a:lnTo>
                    <a:pt x="0" y="953434"/>
                  </a:lnTo>
                  <a:lnTo>
                    <a:pt x="5036" y="997157"/>
                  </a:lnTo>
                  <a:lnTo>
                    <a:pt x="19381" y="1037294"/>
                  </a:lnTo>
                  <a:lnTo>
                    <a:pt x="41892" y="1072700"/>
                  </a:lnTo>
                  <a:lnTo>
                    <a:pt x="71422" y="1102230"/>
                  </a:lnTo>
                  <a:lnTo>
                    <a:pt x="106828" y="1124740"/>
                  </a:lnTo>
                  <a:lnTo>
                    <a:pt x="146965" y="1139086"/>
                  </a:lnTo>
                  <a:lnTo>
                    <a:pt x="190687" y="1144122"/>
                  </a:lnTo>
                  <a:lnTo>
                    <a:pt x="9033548" y="1144122"/>
                  </a:lnTo>
                  <a:lnTo>
                    <a:pt x="9077268" y="1139086"/>
                  </a:lnTo>
                  <a:lnTo>
                    <a:pt x="9117403" y="1124740"/>
                  </a:lnTo>
                  <a:lnTo>
                    <a:pt x="9152807" y="1102230"/>
                  </a:lnTo>
                  <a:lnTo>
                    <a:pt x="9182336" y="1072700"/>
                  </a:lnTo>
                  <a:lnTo>
                    <a:pt x="9204845" y="1037294"/>
                  </a:lnTo>
                  <a:lnTo>
                    <a:pt x="9219189" y="997157"/>
                  </a:lnTo>
                  <a:lnTo>
                    <a:pt x="9224225" y="953434"/>
                  </a:lnTo>
                  <a:lnTo>
                    <a:pt x="9224225" y="190689"/>
                  </a:lnTo>
                  <a:lnTo>
                    <a:pt x="9219189" y="146965"/>
                  </a:lnTo>
                  <a:lnTo>
                    <a:pt x="9204845" y="106828"/>
                  </a:lnTo>
                  <a:lnTo>
                    <a:pt x="9182336" y="71422"/>
                  </a:lnTo>
                  <a:lnTo>
                    <a:pt x="9152807" y="41892"/>
                  </a:lnTo>
                  <a:lnTo>
                    <a:pt x="9117403" y="19381"/>
                  </a:lnTo>
                  <a:lnTo>
                    <a:pt x="9077268" y="5036"/>
                  </a:lnTo>
                  <a:lnTo>
                    <a:pt x="9033548" y="0"/>
                  </a:lnTo>
                  <a:close/>
                </a:path>
              </a:pathLst>
            </a:custGeom>
            <a:solidFill>
              <a:srgbClr val="DEDEDE">
                <a:alpha val="243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3"/>
            <p:cNvSpPr/>
            <p:nvPr/>
          </p:nvSpPr>
          <p:spPr>
            <a:xfrm>
              <a:off x="8534399" y="3355846"/>
              <a:ext cx="9224645" cy="1144270"/>
            </a:xfrm>
            <a:custGeom>
              <a:avLst/>
              <a:gdLst/>
              <a:ahLst/>
              <a:cxnLst/>
              <a:rect l="l" t="t" r="r" b="b"/>
              <a:pathLst>
                <a:path w="9224644" h="1144270">
                  <a:moveTo>
                    <a:pt x="0" y="190688"/>
                  </a:moveTo>
                  <a:lnTo>
                    <a:pt x="5036" y="146965"/>
                  </a:lnTo>
                  <a:lnTo>
                    <a:pt x="19381" y="106828"/>
                  </a:lnTo>
                  <a:lnTo>
                    <a:pt x="41892" y="71422"/>
                  </a:lnTo>
                  <a:lnTo>
                    <a:pt x="71422" y="41892"/>
                  </a:lnTo>
                  <a:lnTo>
                    <a:pt x="106828" y="19381"/>
                  </a:lnTo>
                  <a:lnTo>
                    <a:pt x="146965" y="5036"/>
                  </a:lnTo>
                  <a:lnTo>
                    <a:pt x="190688" y="0"/>
                  </a:lnTo>
                  <a:lnTo>
                    <a:pt x="9033543" y="0"/>
                  </a:lnTo>
                  <a:lnTo>
                    <a:pt x="9077266" y="5036"/>
                  </a:lnTo>
                  <a:lnTo>
                    <a:pt x="9117403" y="19381"/>
                  </a:lnTo>
                  <a:lnTo>
                    <a:pt x="9152809" y="41892"/>
                  </a:lnTo>
                  <a:lnTo>
                    <a:pt x="9182340" y="71422"/>
                  </a:lnTo>
                  <a:lnTo>
                    <a:pt x="9204850" y="106828"/>
                  </a:lnTo>
                  <a:lnTo>
                    <a:pt x="9219195" y="146965"/>
                  </a:lnTo>
                  <a:lnTo>
                    <a:pt x="9224232" y="190688"/>
                  </a:lnTo>
                  <a:lnTo>
                    <a:pt x="9224232" y="953434"/>
                  </a:lnTo>
                  <a:lnTo>
                    <a:pt x="9219195" y="997157"/>
                  </a:lnTo>
                  <a:lnTo>
                    <a:pt x="9204850" y="1037294"/>
                  </a:lnTo>
                  <a:lnTo>
                    <a:pt x="9182340" y="1072700"/>
                  </a:lnTo>
                  <a:lnTo>
                    <a:pt x="9152809" y="1102230"/>
                  </a:lnTo>
                  <a:lnTo>
                    <a:pt x="9117403" y="1124741"/>
                  </a:lnTo>
                  <a:lnTo>
                    <a:pt x="9077266" y="1139086"/>
                  </a:lnTo>
                  <a:lnTo>
                    <a:pt x="9033543" y="1144123"/>
                  </a:lnTo>
                  <a:lnTo>
                    <a:pt x="190688" y="1144123"/>
                  </a:lnTo>
                  <a:lnTo>
                    <a:pt x="146965" y="1139086"/>
                  </a:lnTo>
                  <a:lnTo>
                    <a:pt x="106828" y="1124741"/>
                  </a:lnTo>
                  <a:lnTo>
                    <a:pt x="71422" y="1102230"/>
                  </a:lnTo>
                  <a:lnTo>
                    <a:pt x="41892" y="1072700"/>
                  </a:lnTo>
                  <a:lnTo>
                    <a:pt x="19381" y="1037294"/>
                  </a:lnTo>
                  <a:lnTo>
                    <a:pt x="5036" y="997157"/>
                  </a:lnTo>
                  <a:lnTo>
                    <a:pt x="0" y="953434"/>
                  </a:lnTo>
                  <a:lnTo>
                    <a:pt x="0" y="190688"/>
                  </a:lnTo>
                  <a:close/>
                </a:path>
              </a:pathLst>
            </a:custGeom>
            <a:ln w="127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/>
            <p:cNvSpPr/>
            <p:nvPr/>
          </p:nvSpPr>
          <p:spPr>
            <a:xfrm>
              <a:off x="8289650" y="3471942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0" y="433230"/>
                  </a:lnTo>
                  <a:lnTo>
                    <a:pt x="191517" y="216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/>
            <p:cNvSpPr/>
            <p:nvPr/>
          </p:nvSpPr>
          <p:spPr>
            <a:xfrm>
              <a:off x="8289649" y="3471942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191518" y="216615"/>
                  </a:lnTo>
                  <a:lnTo>
                    <a:pt x="0" y="43323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94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6"/>
          <p:cNvGrpSpPr/>
          <p:nvPr/>
        </p:nvGrpSpPr>
        <p:grpSpPr>
          <a:xfrm>
            <a:off x="8283299" y="4631790"/>
            <a:ext cx="9481820" cy="783590"/>
            <a:chOff x="8283299" y="4631790"/>
            <a:chExt cx="9481820" cy="783590"/>
          </a:xfrm>
        </p:grpSpPr>
        <p:sp>
          <p:nvSpPr>
            <p:cNvPr id="13" name="object 17"/>
            <p:cNvSpPr/>
            <p:nvPr/>
          </p:nvSpPr>
          <p:spPr>
            <a:xfrm>
              <a:off x="8534397" y="4638140"/>
              <a:ext cx="9224645" cy="770890"/>
            </a:xfrm>
            <a:custGeom>
              <a:avLst/>
              <a:gdLst/>
              <a:ahLst/>
              <a:cxnLst/>
              <a:rect l="l" t="t" r="r" b="b"/>
              <a:pathLst>
                <a:path w="9224644" h="770889">
                  <a:moveTo>
                    <a:pt x="9095742" y="0"/>
                  </a:moveTo>
                  <a:lnTo>
                    <a:pt x="128487" y="0"/>
                  </a:lnTo>
                  <a:lnTo>
                    <a:pt x="78474" y="10097"/>
                  </a:lnTo>
                  <a:lnTo>
                    <a:pt x="37633" y="37633"/>
                  </a:lnTo>
                  <a:lnTo>
                    <a:pt x="10097" y="78474"/>
                  </a:lnTo>
                  <a:lnTo>
                    <a:pt x="0" y="128488"/>
                  </a:lnTo>
                  <a:lnTo>
                    <a:pt x="0" y="642402"/>
                  </a:lnTo>
                  <a:lnTo>
                    <a:pt x="10097" y="692416"/>
                  </a:lnTo>
                  <a:lnTo>
                    <a:pt x="37633" y="733257"/>
                  </a:lnTo>
                  <a:lnTo>
                    <a:pt x="78474" y="760794"/>
                  </a:lnTo>
                  <a:lnTo>
                    <a:pt x="128487" y="770891"/>
                  </a:lnTo>
                  <a:lnTo>
                    <a:pt x="9095742" y="770891"/>
                  </a:lnTo>
                  <a:lnTo>
                    <a:pt x="9145757" y="760794"/>
                  </a:lnTo>
                  <a:lnTo>
                    <a:pt x="9186598" y="733257"/>
                  </a:lnTo>
                  <a:lnTo>
                    <a:pt x="9214132" y="692416"/>
                  </a:lnTo>
                  <a:lnTo>
                    <a:pt x="9224228" y="642402"/>
                  </a:lnTo>
                  <a:lnTo>
                    <a:pt x="9224228" y="128488"/>
                  </a:lnTo>
                  <a:lnTo>
                    <a:pt x="9214132" y="78474"/>
                  </a:lnTo>
                  <a:lnTo>
                    <a:pt x="9186598" y="37633"/>
                  </a:lnTo>
                  <a:lnTo>
                    <a:pt x="9145757" y="10097"/>
                  </a:lnTo>
                  <a:lnTo>
                    <a:pt x="9095742" y="0"/>
                  </a:lnTo>
                  <a:close/>
                </a:path>
              </a:pathLst>
            </a:custGeom>
            <a:solidFill>
              <a:srgbClr val="DEDEDE">
                <a:alpha val="243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/>
            <p:cNvSpPr/>
            <p:nvPr/>
          </p:nvSpPr>
          <p:spPr>
            <a:xfrm>
              <a:off x="8534397" y="4638140"/>
              <a:ext cx="9224645" cy="770890"/>
            </a:xfrm>
            <a:custGeom>
              <a:avLst/>
              <a:gdLst/>
              <a:ahLst/>
              <a:cxnLst/>
              <a:rect l="l" t="t" r="r" b="b"/>
              <a:pathLst>
                <a:path w="9224644" h="770889">
                  <a:moveTo>
                    <a:pt x="0" y="128488"/>
                  </a:moveTo>
                  <a:lnTo>
                    <a:pt x="10097" y="78475"/>
                  </a:lnTo>
                  <a:lnTo>
                    <a:pt x="37633" y="37633"/>
                  </a:lnTo>
                  <a:lnTo>
                    <a:pt x="78474" y="10097"/>
                  </a:lnTo>
                  <a:lnTo>
                    <a:pt x="128487" y="0"/>
                  </a:lnTo>
                  <a:lnTo>
                    <a:pt x="9095744" y="0"/>
                  </a:lnTo>
                  <a:lnTo>
                    <a:pt x="9145757" y="10097"/>
                  </a:lnTo>
                  <a:lnTo>
                    <a:pt x="9186598" y="37633"/>
                  </a:lnTo>
                  <a:lnTo>
                    <a:pt x="9214134" y="78475"/>
                  </a:lnTo>
                  <a:lnTo>
                    <a:pt x="9224232" y="128488"/>
                  </a:lnTo>
                  <a:lnTo>
                    <a:pt x="9224232" y="642403"/>
                  </a:lnTo>
                  <a:lnTo>
                    <a:pt x="9214134" y="692416"/>
                  </a:lnTo>
                  <a:lnTo>
                    <a:pt x="9186598" y="733258"/>
                  </a:lnTo>
                  <a:lnTo>
                    <a:pt x="9145757" y="760794"/>
                  </a:lnTo>
                  <a:lnTo>
                    <a:pt x="9095744" y="770892"/>
                  </a:lnTo>
                  <a:lnTo>
                    <a:pt x="128487" y="770892"/>
                  </a:lnTo>
                  <a:lnTo>
                    <a:pt x="78474" y="760794"/>
                  </a:lnTo>
                  <a:lnTo>
                    <a:pt x="37633" y="733258"/>
                  </a:lnTo>
                  <a:lnTo>
                    <a:pt x="10097" y="692416"/>
                  </a:lnTo>
                  <a:lnTo>
                    <a:pt x="0" y="642403"/>
                  </a:lnTo>
                  <a:lnTo>
                    <a:pt x="0" y="128488"/>
                  </a:lnTo>
                  <a:close/>
                </a:path>
              </a:pathLst>
            </a:custGeom>
            <a:ln w="127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/>
            <p:cNvSpPr/>
            <p:nvPr/>
          </p:nvSpPr>
          <p:spPr>
            <a:xfrm>
              <a:off x="8289649" y="4754234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0" y="433230"/>
                  </a:lnTo>
                  <a:lnTo>
                    <a:pt x="191518" y="216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0"/>
            <p:cNvSpPr/>
            <p:nvPr/>
          </p:nvSpPr>
          <p:spPr>
            <a:xfrm>
              <a:off x="8289649" y="4754234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191518" y="216615"/>
                  </a:lnTo>
                  <a:lnTo>
                    <a:pt x="0" y="43323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94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21"/>
          <p:cNvGrpSpPr/>
          <p:nvPr/>
        </p:nvGrpSpPr>
        <p:grpSpPr>
          <a:xfrm>
            <a:off x="7872456" y="2156506"/>
            <a:ext cx="5982970" cy="859155"/>
            <a:chOff x="7872456" y="2156506"/>
            <a:chExt cx="5982970" cy="859155"/>
          </a:xfrm>
        </p:grpSpPr>
        <p:sp>
          <p:nvSpPr>
            <p:cNvPr id="18" name="object 22"/>
            <p:cNvSpPr/>
            <p:nvPr/>
          </p:nvSpPr>
          <p:spPr>
            <a:xfrm>
              <a:off x="7878806" y="2162856"/>
              <a:ext cx="5970270" cy="846455"/>
            </a:xfrm>
            <a:custGeom>
              <a:avLst/>
              <a:gdLst/>
              <a:ahLst/>
              <a:cxnLst/>
              <a:rect l="l" t="t" r="r" b="b"/>
              <a:pathLst>
                <a:path w="5970269" h="846455">
                  <a:moveTo>
                    <a:pt x="5829242" y="0"/>
                  </a:moveTo>
                  <a:lnTo>
                    <a:pt x="141016" y="0"/>
                  </a:lnTo>
                  <a:lnTo>
                    <a:pt x="96444" y="7189"/>
                  </a:lnTo>
                  <a:lnTo>
                    <a:pt x="57734" y="27208"/>
                  </a:lnTo>
                  <a:lnTo>
                    <a:pt x="27208" y="57734"/>
                  </a:lnTo>
                  <a:lnTo>
                    <a:pt x="7189" y="96444"/>
                  </a:lnTo>
                  <a:lnTo>
                    <a:pt x="0" y="141016"/>
                  </a:lnTo>
                  <a:lnTo>
                    <a:pt x="0" y="705067"/>
                  </a:lnTo>
                  <a:lnTo>
                    <a:pt x="7189" y="749639"/>
                  </a:lnTo>
                  <a:lnTo>
                    <a:pt x="27208" y="788349"/>
                  </a:lnTo>
                  <a:lnTo>
                    <a:pt x="57734" y="818876"/>
                  </a:lnTo>
                  <a:lnTo>
                    <a:pt x="96444" y="838895"/>
                  </a:lnTo>
                  <a:lnTo>
                    <a:pt x="141016" y="846084"/>
                  </a:lnTo>
                  <a:lnTo>
                    <a:pt x="5829242" y="846084"/>
                  </a:lnTo>
                  <a:lnTo>
                    <a:pt x="5873818" y="838895"/>
                  </a:lnTo>
                  <a:lnTo>
                    <a:pt x="5912530" y="818876"/>
                  </a:lnTo>
                  <a:lnTo>
                    <a:pt x="5943056" y="788349"/>
                  </a:lnTo>
                  <a:lnTo>
                    <a:pt x="5963074" y="749639"/>
                  </a:lnTo>
                  <a:lnTo>
                    <a:pt x="5970263" y="705067"/>
                  </a:lnTo>
                  <a:lnTo>
                    <a:pt x="5970263" y="141016"/>
                  </a:lnTo>
                  <a:lnTo>
                    <a:pt x="5963074" y="96444"/>
                  </a:lnTo>
                  <a:lnTo>
                    <a:pt x="5943056" y="57734"/>
                  </a:lnTo>
                  <a:lnTo>
                    <a:pt x="5912530" y="27208"/>
                  </a:lnTo>
                  <a:lnTo>
                    <a:pt x="5873818" y="7189"/>
                  </a:lnTo>
                  <a:lnTo>
                    <a:pt x="5829242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3"/>
            <p:cNvSpPr/>
            <p:nvPr/>
          </p:nvSpPr>
          <p:spPr>
            <a:xfrm>
              <a:off x="7878806" y="2162856"/>
              <a:ext cx="5970270" cy="846455"/>
            </a:xfrm>
            <a:custGeom>
              <a:avLst/>
              <a:gdLst/>
              <a:ahLst/>
              <a:cxnLst/>
              <a:rect l="l" t="t" r="r" b="b"/>
              <a:pathLst>
                <a:path w="5970269" h="846455">
                  <a:moveTo>
                    <a:pt x="0" y="141017"/>
                  </a:moveTo>
                  <a:lnTo>
                    <a:pt x="7189" y="96444"/>
                  </a:lnTo>
                  <a:lnTo>
                    <a:pt x="27208" y="57734"/>
                  </a:lnTo>
                  <a:lnTo>
                    <a:pt x="57734" y="27208"/>
                  </a:lnTo>
                  <a:lnTo>
                    <a:pt x="96444" y="7189"/>
                  </a:lnTo>
                  <a:lnTo>
                    <a:pt x="141016" y="0"/>
                  </a:lnTo>
                  <a:lnTo>
                    <a:pt x="5829244" y="0"/>
                  </a:lnTo>
                  <a:lnTo>
                    <a:pt x="5873816" y="7189"/>
                  </a:lnTo>
                  <a:lnTo>
                    <a:pt x="5912527" y="27208"/>
                  </a:lnTo>
                  <a:lnTo>
                    <a:pt x="5943053" y="57734"/>
                  </a:lnTo>
                  <a:lnTo>
                    <a:pt x="5963071" y="96444"/>
                  </a:lnTo>
                  <a:lnTo>
                    <a:pt x="5970261" y="141017"/>
                  </a:lnTo>
                  <a:lnTo>
                    <a:pt x="5970261" y="705066"/>
                  </a:lnTo>
                  <a:lnTo>
                    <a:pt x="5963071" y="749639"/>
                  </a:lnTo>
                  <a:lnTo>
                    <a:pt x="5943053" y="788349"/>
                  </a:lnTo>
                  <a:lnTo>
                    <a:pt x="5912527" y="818875"/>
                  </a:lnTo>
                  <a:lnTo>
                    <a:pt x="5873816" y="838894"/>
                  </a:lnTo>
                  <a:lnTo>
                    <a:pt x="5829244" y="846084"/>
                  </a:lnTo>
                  <a:lnTo>
                    <a:pt x="141016" y="846084"/>
                  </a:lnTo>
                  <a:lnTo>
                    <a:pt x="96444" y="838894"/>
                  </a:lnTo>
                  <a:lnTo>
                    <a:pt x="57734" y="818875"/>
                  </a:lnTo>
                  <a:lnTo>
                    <a:pt x="27208" y="788349"/>
                  </a:lnTo>
                  <a:lnTo>
                    <a:pt x="7189" y="749639"/>
                  </a:lnTo>
                  <a:lnTo>
                    <a:pt x="0" y="705066"/>
                  </a:lnTo>
                  <a:lnTo>
                    <a:pt x="0" y="141017"/>
                  </a:lnTo>
                  <a:close/>
                </a:path>
              </a:pathLst>
            </a:custGeom>
            <a:ln w="127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4"/>
          <p:cNvGrpSpPr/>
          <p:nvPr/>
        </p:nvGrpSpPr>
        <p:grpSpPr>
          <a:xfrm>
            <a:off x="8283297" y="5608835"/>
            <a:ext cx="9478010" cy="3420865"/>
            <a:chOff x="8283297" y="5608835"/>
            <a:chExt cx="9478010" cy="2177415"/>
          </a:xfrm>
        </p:grpSpPr>
        <p:sp>
          <p:nvSpPr>
            <p:cNvPr id="21" name="object 25"/>
            <p:cNvSpPr/>
            <p:nvPr/>
          </p:nvSpPr>
          <p:spPr>
            <a:xfrm>
              <a:off x="8534397" y="5615185"/>
              <a:ext cx="9220200" cy="2164715"/>
            </a:xfrm>
            <a:custGeom>
              <a:avLst/>
              <a:gdLst/>
              <a:ahLst/>
              <a:cxnLst/>
              <a:rect l="l" t="t" r="r" b="b"/>
              <a:pathLst>
                <a:path w="9220200" h="2164715">
                  <a:moveTo>
                    <a:pt x="8859408" y="0"/>
                  </a:moveTo>
                  <a:lnTo>
                    <a:pt x="360791" y="0"/>
                  </a:lnTo>
                  <a:lnTo>
                    <a:pt x="311834" y="3293"/>
                  </a:lnTo>
                  <a:lnTo>
                    <a:pt x="264879" y="12887"/>
                  </a:lnTo>
                  <a:lnTo>
                    <a:pt x="220355" y="28352"/>
                  </a:lnTo>
                  <a:lnTo>
                    <a:pt x="178693" y="49258"/>
                  </a:lnTo>
                  <a:lnTo>
                    <a:pt x="140322" y="75175"/>
                  </a:lnTo>
                  <a:lnTo>
                    <a:pt x="105673" y="105673"/>
                  </a:lnTo>
                  <a:lnTo>
                    <a:pt x="75175" y="140323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79"/>
                  </a:lnTo>
                  <a:lnTo>
                    <a:pt x="3293" y="311835"/>
                  </a:lnTo>
                  <a:lnTo>
                    <a:pt x="0" y="360793"/>
                  </a:lnTo>
                  <a:lnTo>
                    <a:pt x="0" y="1803923"/>
                  </a:lnTo>
                  <a:lnTo>
                    <a:pt x="3293" y="1852880"/>
                  </a:lnTo>
                  <a:lnTo>
                    <a:pt x="12887" y="1899835"/>
                  </a:lnTo>
                  <a:lnTo>
                    <a:pt x="28352" y="1944359"/>
                  </a:lnTo>
                  <a:lnTo>
                    <a:pt x="49258" y="1986021"/>
                  </a:lnTo>
                  <a:lnTo>
                    <a:pt x="75175" y="2024392"/>
                  </a:lnTo>
                  <a:lnTo>
                    <a:pt x="105673" y="2059041"/>
                  </a:lnTo>
                  <a:lnTo>
                    <a:pt x="140322" y="2089539"/>
                  </a:lnTo>
                  <a:lnTo>
                    <a:pt x="178693" y="2115456"/>
                  </a:lnTo>
                  <a:lnTo>
                    <a:pt x="220355" y="2136362"/>
                  </a:lnTo>
                  <a:lnTo>
                    <a:pt x="264879" y="2151827"/>
                  </a:lnTo>
                  <a:lnTo>
                    <a:pt x="311834" y="2161421"/>
                  </a:lnTo>
                  <a:lnTo>
                    <a:pt x="360791" y="2164715"/>
                  </a:lnTo>
                  <a:lnTo>
                    <a:pt x="8859408" y="2164715"/>
                  </a:lnTo>
                  <a:lnTo>
                    <a:pt x="8908366" y="2161421"/>
                  </a:lnTo>
                  <a:lnTo>
                    <a:pt x="8955322" y="2151827"/>
                  </a:lnTo>
                  <a:lnTo>
                    <a:pt x="8999846" y="2136362"/>
                  </a:lnTo>
                  <a:lnTo>
                    <a:pt x="9041508" y="2115456"/>
                  </a:lnTo>
                  <a:lnTo>
                    <a:pt x="9079879" y="2089539"/>
                  </a:lnTo>
                  <a:lnTo>
                    <a:pt x="9114529" y="2059041"/>
                  </a:lnTo>
                  <a:lnTo>
                    <a:pt x="9145027" y="2024392"/>
                  </a:lnTo>
                  <a:lnTo>
                    <a:pt x="9170943" y="1986021"/>
                  </a:lnTo>
                  <a:lnTo>
                    <a:pt x="9191849" y="1944359"/>
                  </a:lnTo>
                  <a:lnTo>
                    <a:pt x="9207314" y="1899835"/>
                  </a:lnTo>
                  <a:lnTo>
                    <a:pt x="9216908" y="1852880"/>
                  </a:lnTo>
                  <a:lnTo>
                    <a:pt x="9220202" y="1803923"/>
                  </a:lnTo>
                  <a:lnTo>
                    <a:pt x="9220202" y="360793"/>
                  </a:lnTo>
                  <a:lnTo>
                    <a:pt x="9216908" y="311835"/>
                  </a:lnTo>
                  <a:lnTo>
                    <a:pt x="9207314" y="264879"/>
                  </a:lnTo>
                  <a:lnTo>
                    <a:pt x="9191849" y="220356"/>
                  </a:lnTo>
                  <a:lnTo>
                    <a:pt x="9170943" y="178693"/>
                  </a:lnTo>
                  <a:lnTo>
                    <a:pt x="9145027" y="140323"/>
                  </a:lnTo>
                  <a:lnTo>
                    <a:pt x="9114529" y="105673"/>
                  </a:lnTo>
                  <a:lnTo>
                    <a:pt x="9079879" y="75175"/>
                  </a:lnTo>
                  <a:lnTo>
                    <a:pt x="9041508" y="49258"/>
                  </a:lnTo>
                  <a:lnTo>
                    <a:pt x="8999846" y="28352"/>
                  </a:lnTo>
                  <a:lnTo>
                    <a:pt x="8955322" y="12887"/>
                  </a:lnTo>
                  <a:lnTo>
                    <a:pt x="8908366" y="3293"/>
                  </a:lnTo>
                  <a:lnTo>
                    <a:pt x="8859408" y="0"/>
                  </a:lnTo>
                  <a:close/>
                </a:path>
              </a:pathLst>
            </a:custGeom>
            <a:solidFill>
              <a:srgbClr val="DEDEDE">
                <a:alpha val="243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6"/>
            <p:cNvSpPr/>
            <p:nvPr/>
          </p:nvSpPr>
          <p:spPr>
            <a:xfrm>
              <a:off x="8534397" y="5615185"/>
              <a:ext cx="9220200" cy="2164715"/>
            </a:xfrm>
            <a:custGeom>
              <a:avLst/>
              <a:gdLst/>
              <a:ahLst/>
              <a:cxnLst/>
              <a:rect l="l" t="t" r="r" b="b"/>
              <a:pathLst>
                <a:path w="9220200" h="2164715">
                  <a:moveTo>
                    <a:pt x="0" y="360792"/>
                  </a:moveTo>
                  <a:lnTo>
                    <a:pt x="3293" y="311835"/>
                  </a:lnTo>
                  <a:lnTo>
                    <a:pt x="12887" y="264879"/>
                  </a:lnTo>
                  <a:lnTo>
                    <a:pt x="28352" y="220355"/>
                  </a:lnTo>
                  <a:lnTo>
                    <a:pt x="49258" y="178693"/>
                  </a:lnTo>
                  <a:lnTo>
                    <a:pt x="75175" y="140322"/>
                  </a:lnTo>
                  <a:lnTo>
                    <a:pt x="105673" y="105673"/>
                  </a:lnTo>
                  <a:lnTo>
                    <a:pt x="140322" y="75175"/>
                  </a:lnTo>
                  <a:lnTo>
                    <a:pt x="178693" y="49258"/>
                  </a:lnTo>
                  <a:lnTo>
                    <a:pt x="220355" y="28352"/>
                  </a:lnTo>
                  <a:lnTo>
                    <a:pt x="264879" y="12887"/>
                  </a:lnTo>
                  <a:lnTo>
                    <a:pt x="311834" y="3293"/>
                  </a:lnTo>
                  <a:lnTo>
                    <a:pt x="360791" y="0"/>
                  </a:lnTo>
                  <a:lnTo>
                    <a:pt x="8859410" y="0"/>
                  </a:lnTo>
                  <a:lnTo>
                    <a:pt x="8908367" y="3293"/>
                  </a:lnTo>
                  <a:lnTo>
                    <a:pt x="8955322" y="12887"/>
                  </a:lnTo>
                  <a:lnTo>
                    <a:pt x="8999846" y="28352"/>
                  </a:lnTo>
                  <a:lnTo>
                    <a:pt x="9041508" y="49258"/>
                  </a:lnTo>
                  <a:lnTo>
                    <a:pt x="9079879" y="75175"/>
                  </a:lnTo>
                  <a:lnTo>
                    <a:pt x="9114528" y="105673"/>
                  </a:lnTo>
                  <a:lnTo>
                    <a:pt x="9145026" y="140322"/>
                  </a:lnTo>
                  <a:lnTo>
                    <a:pt x="9170943" y="178693"/>
                  </a:lnTo>
                  <a:lnTo>
                    <a:pt x="9191849" y="220355"/>
                  </a:lnTo>
                  <a:lnTo>
                    <a:pt x="9207314" y="264879"/>
                  </a:lnTo>
                  <a:lnTo>
                    <a:pt x="9216908" y="311835"/>
                  </a:lnTo>
                  <a:lnTo>
                    <a:pt x="9220202" y="360792"/>
                  </a:lnTo>
                  <a:lnTo>
                    <a:pt x="9220202" y="1803922"/>
                  </a:lnTo>
                  <a:lnTo>
                    <a:pt x="9216908" y="1852879"/>
                  </a:lnTo>
                  <a:lnTo>
                    <a:pt x="9207314" y="1899835"/>
                  </a:lnTo>
                  <a:lnTo>
                    <a:pt x="9191849" y="1944359"/>
                  </a:lnTo>
                  <a:lnTo>
                    <a:pt x="9170943" y="1986021"/>
                  </a:lnTo>
                  <a:lnTo>
                    <a:pt x="9145026" y="2024392"/>
                  </a:lnTo>
                  <a:lnTo>
                    <a:pt x="9114528" y="2059041"/>
                  </a:lnTo>
                  <a:lnTo>
                    <a:pt x="9079879" y="2089539"/>
                  </a:lnTo>
                  <a:lnTo>
                    <a:pt x="9041508" y="2115456"/>
                  </a:lnTo>
                  <a:lnTo>
                    <a:pt x="8999846" y="2136362"/>
                  </a:lnTo>
                  <a:lnTo>
                    <a:pt x="8955322" y="2151827"/>
                  </a:lnTo>
                  <a:lnTo>
                    <a:pt x="8908367" y="2161421"/>
                  </a:lnTo>
                  <a:lnTo>
                    <a:pt x="8859410" y="2164715"/>
                  </a:lnTo>
                  <a:lnTo>
                    <a:pt x="360791" y="2164715"/>
                  </a:lnTo>
                  <a:lnTo>
                    <a:pt x="311834" y="2161421"/>
                  </a:lnTo>
                  <a:lnTo>
                    <a:pt x="264879" y="2151827"/>
                  </a:lnTo>
                  <a:lnTo>
                    <a:pt x="220355" y="2136362"/>
                  </a:lnTo>
                  <a:lnTo>
                    <a:pt x="178693" y="2115456"/>
                  </a:lnTo>
                  <a:lnTo>
                    <a:pt x="140322" y="2089539"/>
                  </a:lnTo>
                  <a:lnTo>
                    <a:pt x="105673" y="2059041"/>
                  </a:lnTo>
                  <a:lnTo>
                    <a:pt x="75175" y="2024392"/>
                  </a:lnTo>
                  <a:lnTo>
                    <a:pt x="49258" y="1986021"/>
                  </a:lnTo>
                  <a:lnTo>
                    <a:pt x="28352" y="1944359"/>
                  </a:lnTo>
                  <a:lnTo>
                    <a:pt x="12887" y="1899835"/>
                  </a:lnTo>
                  <a:lnTo>
                    <a:pt x="3293" y="1852879"/>
                  </a:lnTo>
                  <a:lnTo>
                    <a:pt x="0" y="1803922"/>
                  </a:lnTo>
                  <a:lnTo>
                    <a:pt x="0" y="360792"/>
                  </a:lnTo>
                  <a:close/>
                </a:path>
              </a:pathLst>
            </a:custGeom>
            <a:ln w="127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7"/>
            <p:cNvSpPr/>
            <p:nvPr/>
          </p:nvSpPr>
          <p:spPr>
            <a:xfrm>
              <a:off x="8289646" y="5860687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0" y="433230"/>
                  </a:lnTo>
                  <a:lnTo>
                    <a:pt x="191518" y="216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8"/>
            <p:cNvSpPr/>
            <p:nvPr/>
          </p:nvSpPr>
          <p:spPr>
            <a:xfrm>
              <a:off x="8289647" y="5860687"/>
              <a:ext cx="191770" cy="433705"/>
            </a:xfrm>
            <a:custGeom>
              <a:avLst/>
              <a:gdLst/>
              <a:ahLst/>
              <a:cxnLst/>
              <a:rect l="l" t="t" r="r" b="b"/>
              <a:pathLst>
                <a:path w="191770" h="433704">
                  <a:moveTo>
                    <a:pt x="0" y="0"/>
                  </a:moveTo>
                  <a:lnTo>
                    <a:pt x="191518" y="216615"/>
                  </a:lnTo>
                  <a:lnTo>
                    <a:pt x="0" y="43323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94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2"/>
          <p:cNvSpPr txBox="1"/>
          <p:nvPr/>
        </p:nvSpPr>
        <p:spPr>
          <a:xfrm>
            <a:off x="381000" y="1714500"/>
            <a:ext cx="17907000" cy="71702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57530" marR="14828519" indent="-545465">
              <a:lnSpc>
                <a:spcPct val="100800"/>
              </a:lnSpc>
              <a:spcBef>
                <a:spcPts val="75"/>
              </a:spcBef>
            </a:pPr>
            <a:r>
              <a:rPr sz="2400" b="1" spc="-5" dirty="0">
                <a:solidFill>
                  <a:srgbClr val="800000"/>
                </a:solidFill>
                <a:cs typeface="Calibri"/>
              </a:rPr>
              <a:t>Acuerdo Secretarial </a:t>
            </a:r>
            <a:r>
              <a:rPr sz="2400" b="1" spc="-530" dirty="0">
                <a:solidFill>
                  <a:srgbClr val="800000"/>
                </a:solidFill>
                <a:cs typeface="Calibri"/>
              </a:rPr>
              <a:t> </a:t>
            </a:r>
            <a:r>
              <a:rPr sz="2400" b="1" spc="-5" dirty="0" smtClean="0">
                <a:solidFill>
                  <a:srgbClr val="800000"/>
                </a:solidFill>
                <a:cs typeface="Calibri"/>
              </a:rPr>
              <a:t>02.02.2022</a:t>
            </a:r>
            <a:endParaRPr sz="2400" dirty="0">
              <a:solidFill>
                <a:srgbClr val="800000"/>
              </a:solidFill>
              <a:cs typeface="Calibri"/>
            </a:endParaRPr>
          </a:p>
          <a:p>
            <a:pPr marL="7723505">
              <a:lnSpc>
                <a:spcPct val="100000"/>
              </a:lnSpc>
              <a:spcBef>
                <a:spcPts val="150"/>
              </a:spcBef>
            </a:pPr>
            <a:r>
              <a:rPr sz="3200" b="1" spc="-5" dirty="0">
                <a:solidFill>
                  <a:srgbClr val="0D0D0D"/>
                </a:solidFill>
                <a:latin typeface="Arial"/>
                <a:cs typeface="Arial"/>
              </a:rPr>
              <a:t>El</a:t>
            </a:r>
            <a:r>
              <a:rPr sz="3200" b="1" spc="-2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800000"/>
                </a:solidFill>
                <a:latin typeface="Arial"/>
                <a:cs typeface="Arial"/>
              </a:rPr>
              <a:t>educando</a:t>
            </a:r>
            <a:r>
              <a:rPr sz="3200" b="1" spc="-15" dirty="0">
                <a:solidFill>
                  <a:srgbClr val="0F4B5A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D0D0D"/>
                </a:solidFill>
                <a:latin typeface="Arial"/>
                <a:cs typeface="Arial"/>
              </a:rPr>
              <a:t>se</a:t>
            </a:r>
            <a:r>
              <a:rPr sz="3200" b="1" spc="-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D0D0D"/>
                </a:solidFill>
                <a:latin typeface="Arial"/>
                <a:cs typeface="Arial"/>
              </a:rPr>
              <a:t>incorpora: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/>
              <a:cs typeface="Arial"/>
            </a:endParaRPr>
          </a:p>
          <a:p>
            <a:pPr marL="8393430">
              <a:lnSpc>
                <a:spcPts val="3325"/>
              </a:lnSpc>
              <a:spcBef>
                <a:spcPts val="2005"/>
              </a:spcBef>
              <a:tabLst>
                <a:tab pos="8832215" algn="l"/>
                <a:tab pos="9846945" algn="l"/>
                <a:tab pos="10525760" algn="l"/>
                <a:tab pos="12212320" algn="l"/>
                <a:tab pos="13225144" algn="l"/>
                <a:tab pos="14675485" algn="l"/>
                <a:tab pos="15629890" algn="l"/>
                <a:tab pos="16367125" algn="l"/>
                <a:tab pos="16786860" algn="l"/>
              </a:tabLst>
            </a:pPr>
            <a:r>
              <a:rPr sz="2800" dirty="0">
                <a:latin typeface="Arial MT"/>
                <a:cs typeface="Arial MT"/>
              </a:rPr>
              <a:t>A	</a:t>
            </a:r>
            <a:r>
              <a:rPr sz="2800" spc="5" dirty="0">
                <a:latin typeface="Arial MT"/>
                <a:cs typeface="Arial MT"/>
              </a:rPr>
              <a:t>par</a:t>
            </a:r>
            <a:r>
              <a:rPr sz="2800" spc="-5" dirty="0">
                <a:latin typeface="Arial MT"/>
                <a:cs typeface="Arial MT"/>
              </a:rPr>
              <a:t>t</a:t>
            </a:r>
            <a:r>
              <a:rPr sz="2800" dirty="0">
                <a:latin typeface="Arial MT"/>
                <a:cs typeface="Arial MT"/>
              </a:rPr>
              <a:t>ir	</a:t>
            </a:r>
            <a:r>
              <a:rPr sz="2800" spc="5" dirty="0">
                <a:latin typeface="Arial MT"/>
                <a:cs typeface="Arial MT"/>
              </a:rPr>
              <a:t>de</a:t>
            </a:r>
            <a:r>
              <a:rPr sz="2800" dirty="0">
                <a:latin typeface="Arial MT"/>
                <a:cs typeface="Arial MT"/>
              </a:rPr>
              <a:t>l	</a:t>
            </a:r>
            <a:r>
              <a:rPr sz="2800" b="1" spc="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se</a:t>
            </a:r>
            <a:r>
              <a:rPr sz="2800" b="1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gundo	</a:t>
            </a:r>
            <a:r>
              <a:rPr sz="2800" b="1" spc="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c</a:t>
            </a:r>
            <a:r>
              <a:rPr sz="2800" b="1" spc="-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i</a:t>
            </a:r>
            <a:r>
              <a:rPr sz="2800" b="1" spc="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c</a:t>
            </a:r>
            <a:r>
              <a:rPr sz="2800" b="1" spc="-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l</a:t>
            </a:r>
            <a:r>
              <a:rPr sz="2800" b="1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o	</a:t>
            </a:r>
            <a:r>
              <a:rPr sz="2800" b="1" spc="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esc</a:t>
            </a:r>
            <a:r>
              <a:rPr sz="2800" b="1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o</a:t>
            </a:r>
            <a:r>
              <a:rPr sz="2800" b="1" spc="-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l</a:t>
            </a:r>
            <a:r>
              <a:rPr sz="2800" b="1" spc="5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r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(</a:t>
            </a:r>
            <a:r>
              <a:rPr sz="2800" b="1" spc="5" dirty="0">
                <a:solidFill>
                  <a:srgbClr val="800000"/>
                </a:solidFill>
                <a:latin typeface="Arial"/>
                <a:cs typeface="Arial"/>
              </a:rPr>
              <a:t>3e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,	</a:t>
            </a:r>
            <a:r>
              <a:rPr sz="2800" b="1" spc="5" dirty="0">
                <a:solidFill>
                  <a:srgbClr val="800000"/>
                </a:solidFill>
                <a:latin typeface="Arial"/>
                <a:cs typeface="Arial"/>
              </a:rPr>
              <a:t>4t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o	o	</a:t>
            </a:r>
            <a:r>
              <a:rPr sz="2800" b="1" spc="5" dirty="0">
                <a:solidFill>
                  <a:srgbClr val="800000"/>
                </a:solidFill>
                <a:latin typeface="Arial"/>
                <a:cs typeface="Arial"/>
              </a:rPr>
              <a:t>5to</a:t>
            </a:r>
            <a:endParaRPr sz="28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8393430">
              <a:lnSpc>
                <a:spcPts val="3325"/>
              </a:lnSpc>
              <a:tabLst>
                <a:tab pos="13126085" algn="l"/>
              </a:tabLst>
            </a:pPr>
            <a:r>
              <a:rPr sz="2800" dirty="0">
                <a:latin typeface="Arial MT"/>
                <a:cs typeface="Arial MT"/>
              </a:rPr>
              <a:t>semestre)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hasta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que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egresa	(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</a:t>
            </a:r>
            <a:r>
              <a:rPr sz="2800" spc="-15" dirty="0">
                <a:latin typeface="Arial MT"/>
                <a:cs typeface="Arial MT"/>
              </a:rPr>
              <a:t> </a:t>
            </a:r>
            <a:r>
              <a:rPr sz="2800" dirty="0" smtClean="0">
                <a:latin typeface="Arial MT"/>
                <a:cs typeface="Arial MT"/>
              </a:rPr>
              <a:t>1</a:t>
            </a:r>
            <a:r>
              <a:rPr lang="es-MX" sz="2800" spc="-10" dirty="0" smtClean="0">
                <a:latin typeface="Arial MT"/>
                <a:cs typeface="Arial MT"/>
              </a:rPr>
              <a:t>, 1.5 </a:t>
            </a:r>
            <a:r>
              <a:rPr sz="2800" dirty="0" smtClean="0">
                <a:latin typeface="Arial MT"/>
                <a:cs typeface="Arial MT"/>
              </a:rPr>
              <a:t>hasta</a:t>
            </a:r>
            <a:r>
              <a:rPr sz="2800" spc="-15" dirty="0" smtClean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2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años)</a:t>
            </a:r>
          </a:p>
          <a:p>
            <a:pPr>
              <a:lnSpc>
                <a:spcPct val="100000"/>
              </a:lnSpc>
            </a:pPr>
            <a:endParaRPr sz="3150" dirty="0">
              <a:latin typeface="Arial MT"/>
              <a:cs typeface="Arial MT"/>
            </a:endParaRPr>
          </a:p>
          <a:p>
            <a:pPr marL="837565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No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debe rebasar</a:t>
            </a:r>
            <a:r>
              <a:rPr sz="2800" b="1" spc="-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40 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horas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semanales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en la empresa</a:t>
            </a:r>
          </a:p>
          <a:p>
            <a:pPr marL="8443595">
              <a:lnSpc>
                <a:spcPts val="3310"/>
              </a:lnSpc>
            </a:pPr>
            <a:endParaRPr lang="es-MX" sz="4150" dirty="0">
              <a:latin typeface="Arial MT"/>
              <a:cs typeface="Arial"/>
            </a:endParaRPr>
          </a:p>
          <a:p>
            <a:pPr marL="8443595">
              <a:lnSpc>
                <a:spcPts val="3310"/>
              </a:lnSpc>
            </a:pPr>
            <a:r>
              <a:rPr lang="es-MX" sz="2800" b="1" dirty="0" smtClean="0">
                <a:solidFill>
                  <a:srgbClr val="800000"/>
                </a:solidFill>
                <a:latin typeface="Arial"/>
                <a:cs typeface="Arial"/>
              </a:rPr>
              <a:t>Formalización: </a:t>
            </a:r>
          </a:p>
          <a:p>
            <a:pPr marL="8443595">
              <a:lnSpc>
                <a:spcPts val="3310"/>
              </a:lnSpc>
            </a:pPr>
            <a:r>
              <a:rPr lang="es-MX" sz="2800" dirty="0" smtClean="0">
                <a:latin typeface="Arial"/>
                <a:cs typeface="Arial"/>
              </a:rPr>
              <a:t>Convenios de Colaboración –Aprendizaje</a:t>
            </a:r>
          </a:p>
          <a:p>
            <a:pPr marL="8443595">
              <a:lnSpc>
                <a:spcPts val="3310"/>
              </a:lnSpc>
            </a:pPr>
            <a:r>
              <a:rPr sz="2800" b="1" dirty="0" err="1" smtClean="0">
                <a:solidFill>
                  <a:srgbClr val="800000"/>
                </a:solidFill>
                <a:latin typeface="Arial"/>
                <a:cs typeface="Arial"/>
              </a:rPr>
              <a:t>Planeación</a:t>
            </a:r>
            <a:r>
              <a:rPr sz="2800" b="1" spc="-20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800000"/>
                </a:solidFill>
                <a:latin typeface="Arial"/>
                <a:cs typeface="Arial"/>
              </a:rPr>
              <a:t>de</a:t>
            </a:r>
            <a:r>
              <a:rPr sz="2800" b="1" spc="-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800000"/>
                </a:solidFill>
                <a:latin typeface="Arial"/>
                <a:cs typeface="Arial"/>
              </a:rPr>
              <a:t>la</a:t>
            </a:r>
            <a:r>
              <a:rPr sz="2800" b="1" spc="-1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800" b="1" spc="-5" dirty="0" err="1">
                <a:solidFill>
                  <a:srgbClr val="800000"/>
                </a:solidFill>
                <a:latin typeface="Arial"/>
                <a:cs typeface="Arial"/>
              </a:rPr>
              <a:t>formación</a:t>
            </a:r>
            <a:r>
              <a:rPr sz="2800" b="1" spc="-5" dirty="0" smtClean="0">
                <a:solidFill>
                  <a:srgbClr val="941651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marL="8443595">
              <a:lnSpc>
                <a:spcPts val="3365"/>
              </a:lnSpc>
            </a:pPr>
            <a:r>
              <a:rPr sz="2950" spc="-20" dirty="0">
                <a:latin typeface="Segoe UI Symbol"/>
                <a:cs typeface="Segoe UI Symbol"/>
              </a:rPr>
              <a:t>▸</a:t>
            </a:r>
            <a:r>
              <a:rPr sz="2800" i="1" spc="-20" dirty="0" err="1">
                <a:latin typeface="Arial"/>
                <a:cs typeface="Arial"/>
              </a:rPr>
              <a:t>Matriz</a:t>
            </a:r>
            <a:r>
              <a:rPr sz="2800" i="1" spc="-20" dirty="0">
                <a:latin typeface="Arial"/>
                <a:cs typeface="Arial"/>
              </a:rPr>
              <a:t> </a:t>
            </a:r>
            <a:r>
              <a:rPr sz="2800" i="1" dirty="0" err="1" smtClean="0">
                <a:latin typeface="Arial"/>
                <a:cs typeface="Arial"/>
              </a:rPr>
              <a:t>Correspondencia</a:t>
            </a:r>
            <a:r>
              <a:rPr lang="es-MX" sz="2800" i="1" dirty="0" smtClean="0">
                <a:latin typeface="Arial"/>
                <a:cs typeface="Arial"/>
              </a:rPr>
              <a:t> – Dictamen de Validación</a:t>
            </a:r>
            <a:endParaRPr sz="2800" dirty="0">
              <a:latin typeface="Arial"/>
              <a:cs typeface="Arial"/>
            </a:endParaRPr>
          </a:p>
          <a:p>
            <a:pPr marL="8443595">
              <a:lnSpc>
                <a:spcPts val="3350"/>
              </a:lnSpc>
            </a:pPr>
            <a:r>
              <a:rPr sz="2950" spc="-20" dirty="0">
                <a:latin typeface="Segoe UI Symbol"/>
                <a:cs typeface="Segoe UI Symbol"/>
              </a:rPr>
              <a:t>▸</a:t>
            </a:r>
            <a:r>
              <a:rPr sz="2800" i="1" spc="-20" dirty="0">
                <a:latin typeface="Arial"/>
                <a:cs typeface="Arial"/>
              </a:rPr>
              <a:t>Puestos</a:t>
            </a:r>
            <a:r>
              <a:rPr sz="2800" i="1" spc="-1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de</a:t>
            </a:r>
            <a:r>
              <a:rPr sz="2800" i="1" spc="-1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Aprendizaje</a:t>
            </a:r>
            <a:r>
              <a:rPr sz="2800" i="1" spc="-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y</a:t>
            </a:r>
            <a:endParaRPr sz="2800" dirty="0">
              <a:latin typeface="Arial"/>
              <a:cs typeface="Arial"/>
            </a:endParaRPr>
          </a:p>
          <a:p>
            <a:pPr marL="8443595">
              <a:lnSpc>
                <a:spcPts val="3475"/>
              </a:lnSpc>
            </a:pPr>
            <a:r>
              <a:rPr sz="2950" spc="-30" dirty="0">
                <a:latin typeface="Segoe UI Symbol"/>
                <a:cs typeface="Segoe UI Symbol"/>
              </a:rPr>
              <a:t>▸</a:t>
            </a:r>
            <a:r>
              <a:rPr sz="2800" i="1" spc="-30" dirty="0">
                <a:latin typeface="Arial"/>
                <a:cs typeface="Arial"/>
              </a:rPr>
              <a:t>Plan</a:t>
            </a:r>
            <a:r>
              <a:rPr sz="2800" i="1" spc="-20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de</a:t>
            </a:r>
            <a:r>
              <a:rPr sz="2800" i="1" spc="-20" dirty="0">
                <a:latin typeface="Arial"/>
                <a:cs typeface="Arial"/>
              </a:rPr>
              <a:t> </a:t>
            </a:r>
            <a:r>
              <a:rPr sz="2800" i="1" dirty="0" err="1">
                <a:latin typeface="Arial"/>
                <a:cs typeface="Arial"/>
              </a:rPr>
              <a:t>Rotación</a:t>
            </a:r>
            <a:r>
              <a:rPr sz="2800" i="1" dirty="0" smtClean="0">
                <a:latin typeface="Arial"/>
                <a:cs typeface="Arial"/>
              </a:rPr>
              <a:t>.</a:t>
            </a:r>
            <a:endParaRPr lang="es-MX" sz="2800" i="1" dirty="0" smtClean="0">
              <a:latin typeface="Arial"/>
              <a:cs typeface="Arial"/>
            </a:endParaRPr>
          </a:p>
          <a:p>
            <a:pPr marL="8443595">
              <a:lnSpc>
                <a:spcPts val="3475"/>
              </a:lnSpc>
            </a:pPr>
            <a:r>
              <a:rPr lang="es-MX" sz="2800" b="1" dirty="0">
                <a:solidFill>
                  <a:srgbClr val="800000"/>
                </a:solidFill>
                <a:cs typeface="Arial"/>
              </a:rPr>
              <a:t>Existe</a:t>
            </a:r>
            <a:r>
              <a:rPr lang="es-MX" sz="2800" b="1" spc="-35" dirty="0">
                <a:solidFill>
                  <a:srgbClr val="800000"/>
                </a:solidFill>
                <a:cs typeface="Arial"/>
              </a:rPr>
              <a:t> </a:t>
            </a:r>
            <a:r>
              <a:rPr lang="es-MX" sz="2800" b="1" dirty="0">
                <a:solidFill>
                  <a:srgbClr val="800000"/>
                </a:solidFill>
                <a:cs typeface="Arial"/>
              </a:rPr>
              <a:t>seguimiento</a:t>
            </a:r>
            <a:r>
              <a:rPr lang="es-MX" sz="2800" b="1" spc="-35" dirty="0">
                <a:solidFill>
                  <a:srgbClr val="800000"/>
                </a:solidFill>
                <a:cs typeface="Arial"/>
              </a:rPr>
              <a:t> </a:t>
            </a:r>
            <a:r>
              <a:rPr lang="es-MX" sz="2800" b="1" dirty="0" smtClean="0">
                <a:solidFill>
                  <a:srgbClr val="800000"/>
                </a:solidFill>
                <a:cs typeface="Arial"/>
              </a:rPr>
              <a:t>puntual</a:t>
            </a:r>
            <a:endParaRPr lang="es-MX" sz="2800" dirty="0">
              <a:solidFill>
                <a:srgbClr val="8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5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342900"/>
            <a:ext cx="12276313" cy="1203291"/>
          </a:xfrm>
        </p:spPr>
        <p:txBody>
          <a:bodyPr/>
          <a:lstStyle/>
          <a:p>
            <a:r>
              <a:rPr lang="es-MX" dirty="0" smtClean="0"/>
              <a:t>Flexibilidad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3200" dirty="0">
                <a:latin typeface="+mn-lt"/>
              </a:rPr>
              <a:t>Las competencias del </a:t>
            </a:r>
            <a:r>
              <a:rPr lang="es-MX" sz="3200" b="1" dirty="0">
                <a:latin typeface="+mn-lt"/>
              </a:rPr>
              <a:t>componente de formación profesional </a:t>
            </a:r>
            <a:r>
              <a:rPr lang="es-MX" sz="3200" dirty="0">
                <a:latin typeface="+mn-lt"/>
              </a:rPr>
              <a:t>que se desarrollan en la Empresa no deben exceder de 40 horas semanales, conforme al plan de rotación y considerando el siguiente cuadro: </a:t>
            </a:r>
            <a:endParaRPr lang="es-MX" sz="3200" dirty="0" smtClean="0">
              <a:latin typeface="+mn-lt"/>
            </a:endParaRPr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23033"/>
              </p:ext>
            </p:extLst>
          </p:nvPr>
        </p:nvGraphicFramePr>
        <p:xfrm>
          <a:off x="2590800" y="3924300"/>
          <a:ext cx="1314994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91616127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738275684"/>
                    </a:ext>
                  </a:extLst>
                </a:gridCol>
                <a:gridCol w="3929743">
                  <a:extLst>
                    <a:ext uri="{9D8B030D-6E8A-4147-A177-3AD203B41FA5}">
                      <a16:colId xmlns:a16="http://schemas.microsoft.com/office/drawing/2014/main" val="2748856886"/>
                    </a:ext>
                  </a:extLst>
                </a:gridCol>
              </a:tblGrid>
              <a:tr h="1030310"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Tipo de actividad formadora 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Horas a la semana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Total de horas/Semestre 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561083"/>
                  </a:ext>
                </a:extLst>
              </a:tr>
              <a:tr h="1493949">
                <a:tc>
                  <a:txBody>
                    <a:bodyPr/>
                    <a:lstStyle/>
                    <a:p>
                      <a:r>
                        <a:rPr lang="es-MX" sz="3200" dirty="0" smtClean="0"/>
                        <a:t>Mediación docente en la Empresa por parte del Instructor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17-30 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272-480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123592"/>
                  </a:ext>
                </a:extLst>
              </a:tr>
              <a:tr h="566670">
                <a:tc>
                  <a:txBody>
                    <a:bodyPr/>
                    <a:lstStyle/>
                    <a:p>
                      <a:r>
                        <a:rPr lang="es-MX" sz="3200" dirty="0" smtClean="0"/>
                        <a:t>Estudio independiente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4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 smtClean="0"/>
                        <a:t>64</a:t>
                      </a:r>
                      <a:endParaRPr lang="es-MX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45864"/>
                  </a:ext>
                </a:extLst>
              </a:tr>
              <a:tr h="566670"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 smtClean="0"/>
                        <a:t>Total</a:t>
                      </a:r>
                      <a:endParaRPr lang="es-MX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 smtClean="0"/>
                        <a:t>21-34</a:t>
                      </a:r>
                      <a:endParaRPr lang="es-MX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b="1" dirty="0" smtClean="0"/>
                        <a:t>336-544</a:t>
                      </a:r>
                      <a:endParaRPr lang="es-MX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68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7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CDEF3E-5C7F-4994-8233-81CD5823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-266700"/>
            <a:ext cx="12504913" cy="1469989"/>
          </a:xfrm>
        </p:spPr>
        <p:txBody>
          <a:bodyPr>
            <a:noAutofit/>
          </a:bodyPr>
          <a:lstStyle/>
          <a:p>
            <a:r>
              <a:rPr lang="es-MX" sz="3900" dirty="0"/>
              <a:t/>
            </a:r>
            <a:br>
              <a:rPr lang="es-MX" sz="3900" dirty="0"/>
            </a:br>
            <a:r>
              <a:rPr lang="es-MX" sz="4400" dirty="0"/>
              <a:t>Diferencias del Sistema Educación Dual en México a otros programas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8139757F-3723-8645-B75D-1B7E789F5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146609"/>
              </p:ext>
            </p:extLst>
          </p:nvPr>
        </p:nvGraphicFramePr>
        <p:xfrm>
          <a:off x="1371600" y="1866901"/>
          <a:ext cx="16535399" cy="73851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45912">
                  <a:extLst>
                    <a:ext uri="{9D8B030D-6E8A-4147-A177-3AD203B41FA5}">
                      <a16:colId xmlns:a16="http://schemas.microsoft.com/office/drawing/2014/main" val="2230788426"/>
                    </a:ext>
                  </a:extLst>
                </a:gridCol>
                <a:gridCol w="4097016">
                  <a:extLst>
                    <a:ext uri="{9D8B030D-6E8A-4147-A177-3AD203B41FA5}">
                      <a16:colId xmlns:a16="http://schemas.microsoft.com/office/drawing/2014/main" val="632979834"/>
                    </a:ext>
                  </a:extLst>
                </a:gridCol>
                <a:gridCol w="8792471">
                  <a:extLst>
                    <a:ext uri="{9D8B030D-6E8A-4147-A177-3AD203B41FA5}">
                      <a16:colId xmlns:a16="http://schemas.microsoft.com/office/drawing/2014/main" val="3239570169"/>
                    </a:ext>
                  </a:extLst>
                </a:gridCol>
              </a:tblGrid>
              <a:tr h="1180372"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</a:rPr>
                        <a:t>Prácticas Profesionales</a:t>
                      </a:r>
                    </a:p>
                    <a:p>
                      <a:pPr algn="ctr"/>
                      <a:endParaRPr lang="es-MX" sz="2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MX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</a:rPr>
                        <a:t>Servicio Social</a:t>
                      </a:r>
                    </a:p>
                    <a:p>
                      <a:pPr algn="ctr"/>
                      <a:endParaRPr lang="es-MX" sz="24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MX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solidFill>
                            <a:schemeClr val="bg1"/>
                          </a:solidFill>
                        </a:rPr>
                        <a:t>Sistema de Educación Dual</a:t>
                      </a:r>
                    </a:p>
                    <a:p>
                      <a:pPr algn="ctr"/>
                      <a:endParaRPr lang="es-MX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MX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rgbClr val="6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58339"/>
                  </a:ext>
                </a:extLst>
              </a:tr>
              <a:tr h="896327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Medio Tiempo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en el sector productivo</a:t>
                      </a: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No </a:t>
                      </a:r>
                      <a:r>
                        <a:rPr lang="es-MX" sz="2400" b="1" dirty="0" smtClean="0">
                          <a:solidFill>
                            <a:srgbClr val="800000"/>
                          </a:solidFill>
                        </a:rPr>
                        <a:t>más </a:t>
                      </a:r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de 40 horas a la semana</a:t>
                      </a:r>
                      <a:r>
                        <a:rPr lang="es-MX" sz="240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en el sector 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productivo.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15216"/>
                  </a:ext>
                </a:extLst>
              </a:tr>
              <a:tr h="830632"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Duración de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360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horas.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(4 meses)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Duración de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480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horas.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(6 meses)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Duración </a:t>
                      </a:r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a partir </a:t>
                      </a:r>
                      <a:r>
                        <a:rPr lang="es-MX" sz="2400" b="1" dirty="0" smtClean="0">
                          <a:solidFill>
                            <a:srgbClr val="800000"/>
                          </a:solidFill>
                        </a:rPr>
                        <a:t>de 3ro, 4to o 5to semestre.</a:t>
                      </a:r>
                      <a:endParaRPr lang="es-MX" sz="2400" b="1" dirty="0">
                        <a:solidFill>
                          <a:srgbClr val="800000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574611"/>
                  </a:ext>
                </a:extLst>
              </a:tr>
              <a:tr h="1702785">
                <a:tc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No existe un programas de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formación.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Realiza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actividades con impacto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social.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Se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elaboran los programas de formación dual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mediante </a:t>
                      </a:r>
                      <a:r>
                        <a:rPr lang="es-MX" sz="2400" b="1" dirty="0" smtClean="0">
                          <a:solidFill>
                            <a:srgbClr val="800000"/>
                          </a:solidFill>
                        </a:rPr>
                        <a:t>matriz </a:t>
                      </a:r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de correspondencia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dictamen de </a:t>
                      </a:r>
                      <a:r>
                        <a:rPr lang="es-MX" sz="2400" b="1" dirty="0" smtClean="0">
                          <a:solidFill>
                            <a:srgbClr val="800000"/>
                          </a:solidFill>
                        </a:rPr>
                        <a:t>validación,</a:t>
                      </a:r>
                      <a:r>
                        <a:rPr lang="es-MX" sz="2400" b="1" baseline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s-MX" sz="2400" b="1" dirty="0" smtClean="0">
                          <a:solidFill>
                            <a:srgbClr val="800000"/>
                          </a:solidFill>
                        </a:rPr>
                        <a:t>puestos de aprendizaje, plan de rotación, 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donde </a:t>
                      </a:r>
                      <a:r>
                        <a:rPr lang="es-MX" sz="2400" b="1" u="sng" dirty="0">
                          <a:solidFill>
                            <a:schemeClr val="tx1"/>
                          </a:solidFill>
                        </a:rPr>
                        <a:t>se desarrollan las competencias </a:t>
                      </a:r>
                      <a:r>
                        <a:rPr lang="es-MX" sz="2400" b="1" u="sng" dirty="0" smtClean="0">
                          <a:solidFill>
                            <a:schemeClr val="tx1"/>
                          </a:solidFill>
                        </a:rPr>
                        <a:t>profesionales.</a:t>
                      </a:r>
                      <a:endParaRPr lang="es-MX" sz="2400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658472"/>
                  </a:ext>
                </a:extLst>
              </a:tr>
              <a:tr h="1180372">
                <a:tc gridSpan="2"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No existe seguimiento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por parte del sector </a:t>
                      </a:r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educativo.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rgbClr val="800000"/>
                          </a:solidFill>
                        </a:rPr>
                        <a:t>Existe seguimiento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muy puntual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por parte del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tutor</a:t>
                      </a:r>
                      <a:r>
                        <a:rPr lang="es-MX" sz="2400" b="1" baseline="0" dirty="0" smtClean="0">
                          <a:solidFill>
                            <a:schemeClr val="tx1"/>
                          </a:solidFill>
                        </a:rPr>
                        <a:t> académico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del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colegio y el instructor formador de la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empresa.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8934"/>
                  </a:ext>
                </a:extLst>
              </a:tr>
              <a:tr h="1448511">
                <a:tc gridSpan="2"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Requisito para 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obtener </a:t>
                      </a: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Certificado de Profesional Técnico </a:t>
                      </a:r>
                      <a:r>
                        <a:rPr lang="es-MX" sz="2400" b="1" dirty="0" smtClean="0">
                          <a:solidFill>
                            <a:schemeClr val="tx1"/>
                          </a:solidFill>
                        </a:rPr>
                        <a:t>Bachiller.</a:t>
                      </a:r>
                      <a:endParaRPr lang="es-MX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Experiencia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en diferentes puestos de acuerdo a su perfil, </a:t>
                      </a:r>
                      <a:r>
                        <a:rPr lang="es-MX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multifuncional.</a:t>
                      </a:r>
                      <a:endParaRPr lang="es-MX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048476"/>
                  </a:ext>
                </a:extLst>
              </a:tr>
            </a:tbl>
          </a:graphicData>
        </a:graphic>
      </p:graphicFrame>
      <p:sp>
        <p:nvSpPr>
          <p:cNvPr id="8" name="Freeform 147">
            <a:extLst>
              <a:ext uri="{FF2B5EF4-FFF2-40B4-BE49-F238E27FC236}">
                <a16:creationId xmlns:a16="http://schemas.microsoft.com/office/drawing/2014/main" id="{C81F98F3-970A-AA43-B77E-A3CDB1F2D9C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14600" y="2324100"/>
            <a:ext cx="488910" cy="617568"/>
          </a:xfrm>
          <a:custGeom>
            <a:avLst/>
            <a:gdLst>
              <a:gd name="T0" fmla="*/ 484 w 800"/>
              <a:gd name="T1" fmla="*/ 0 h 1011"/>
              <a:gd name="T2" fmla="*/ 463 w 800"/>
              <a:gd name="T3" fmla="*/ 990 h 1011"/>
              <a:gd name="T4" fmla="*/ 779 w 800"/>
              <a:gd name="T5" fmla="*/ 1011 h 1011"/>
              <a:gd name="T6" fmla="*/ 800 w 800"/>
              <a:gd name="T7" fmla="*/ 21 h 1011"/>
              <a:gd name="T8" fmla="*/ 758 w 800"/>
              <a:gd name="T9" fmla="*/ 969 h 1011"/>
              <a:gd name="T10" fmla="*/ 505 w 800"/>
              <a:gd name="T11" fmla="*/ 843 h 1011"/>
              <a:gd name="T12" fmla="*/ 589 w 800"/>
              <a:gd name="T13" fmla="*/ 800 h 1011"/>
              <a:gd name="T14" fmla="*/ 505 w 800"/>
              <a:gd name="T15" fmla="*/ 716 h 1011"/>
              <a:gd name="T16" fmla="*/ 589 w 800"/>
              <a:gd name="T17" fmla="*/ 674 h 1011"/>
              <a:gd name="T18" fmla="*/ 505 w 800"/>
              <a:gd name="T19" fmla="*/ 590 h 1011"/>
              <a:gd name="T20" fmla="*/ 589 w 800"/>
              <a:gd name="T21" fmla="*/ 548 h 1011"/>
              <a:gd name="T22" fmla="*/ 505 w 800"/>
              <a:gd name="T23" fmla="*/ 464 h 1011"/>
              <a:gd name="T24" fmla="*/ 589 w 800"/>
              <a:gd name="T25" fmla="*/ 421 h 1011"/>
              <a:gd name="T26" fmla="*/ 505 w 800"/>
              <a:gd name="T27" fmla="*/ 337 h 1011"/>
              <a:gd name="T28" fmla="*/ 589 w 800"/>
              <a:gd name="T29" fmla="*/ 295 h 1011"/>
              <a:gd name="T30" fmla="*/ 505 w 800"/>
              <a:gd name="T31" fmla="*/ 211 h 1011"/>
              <a:gd name="T32" fmla="*/ 589 w 800"/>
              <a:gd name="T33" fmla="*/ 169 h 1011"/>
              <a:gd name="T34" fmla="*/ 505 w 800"/>
              <a:gd name="T35" fmla="*/ 43 h 1011"/>
              <a:gd name="T36" fmla="*/ 758 w 800"/>
              <a:gd name="T37" fmla="*/ 969 h 1011"/>
              <a:gd name="T38" fmla="*/ 130 w 800"/>
              <a:gd name="T39" fmla="*/ 52 h 1011"/>
              <a:gd name="T40" fmla="*/ 0 w 800"/>
              <a:gd name="T41" fmla="*/ 253 h 1011"/>
              <a:gd name="T42" fmla="*/ 105 w 800"/>
              <a:gd name="T43" fmla="*/ 969 h 1011"/>
              <a:gd name="T44" fmla="*/ 295 w 800"/>
              <a:gd name="T45" fmla="*/ 864 h 1011"/>
              <a:gd name="T46" fmla="*/ 291 w 800"/>
              <a:gd name="T47" fmla="*/ 241 h 1011"/>
              <a:gd name="T48" fmla="*/ 147 w 800"/>
              <a:gd name="T49" fmla="*/ 102 h 1011"/>
              <a:gd name="T50" fmla="*/ 117 w 800"/>
              <a:gd name="T51" fmla="*/ 148 h 1011"/>
              <a:gd name="T52" fmla="*/ 42 w 800"/>
              <a:gd name="T53" fmla="*/ 347 h 1011"/>
              <a:gd name="T54" fmla="*/ 84 w 800"/>
              <a:gd name="T55" fmla="*/ 716 h 1011"/>
              <a:gd name="T56" fmla="*/ 42 w 800"/>
              <a:gd name="T57" fmla="*/ 347 h 1011"/>
              <a:gd name="T58" fmla="*/ 189 w 800"/>
              <a:gd name="T59" fmla="*/ 927 h 1011"/>
              <a:gd name="T60" fmla="*/ 42 w 800"/>
              <a:gd name="T61" fmla="*/ 864 h 1011"/>
              <a:gd name="T62" fmla="*/ 253 w 800"/>
              <a:gd name="T63" fmla="*/ 843 h 1011"/>
              <a:gd name="T64" fmla="*/ 253 w 800"/>
              <a:gd name="T65" fmla="*/ 800 h 1011"/>
              <a:gd name="T66" fmla="*/ 42 w 800"/>
              <a:gd name="T67" fmla="*/ 758 h 1011"/>
              <a:gd name="T68" fmla="*/ 253 w 800"/>
              <a:gd name="T69" fmla="*/ 800 h 1011"/>
              <a:gd name="T70" fmla="*/ 126 w 800"/>
              <a:gd name="T71" fmla="*/ 347 h 1011"/>
              <a:gd name="T72" fmla="*/ 168 w 800"/>
              <a:gd name="T73" fmla="*/ 347 h 1011"/>
              <a:gd name="T74" fmla="*/ 126 w 800"/>
              <a:gd name="T75" fmla="*/ 716 h 1011"/>
              <a:gd name="T76" fmla="*/ 211 w 800"/>
              <a:gd name="T77" fmla="*/ 716 h 1011"/>
              <a:gd name="T78" fmla="*/ 253 w 800"/>
              <a:gd name="T79" fmla="*/ 347 h 1011"/>
              <a:gd name="T80" fmla="*/ 253 w 800"/>
              <a:gd name="T81" fmla="*/ 274 h 1011"/>
              <a:gd name="T82" fmla="*/ 168 w 800"/>
              <a:gd name="T83" fmla="*/ 274 h 1011"/>
              <a:gd name="T84" fmla="*/ 126 w 800"/>
              <a:gd name="T85" fmla="*/ 274 h 1011"/>
              <a:gd name="T86" fmla="*/ 42 w 800"/>
              <a:gd name="T87" fmla="*/ 274 h 1011"/>
              <a:gd name="T88" fmla="*/ 88 w 800"/>
              <a:gd name="T89" fmla="*/ 190 h 1011"/>
              <a:gd name="T90" fmla="*/ 253 w 800"/>
              <a:gd name="T91" fmla="*/ 259 h 1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0" h="1011">
                <a:moveTo>
                  <a:pt x="779" y="0"/>
                </a:moveTo>
                <a:cubicBezTo>
                  <a:pt x="484" y="0"/>
                  <a:pt x="484" y="0"/>
                  <a:pt x="484" y="0"/>
                </a:cubicBezTo>
                <a:cubicBezTo>
                  <a:pt x="473" y="0"/>
                  <a:pt x="463" y="10"/>
                  <a:pt x="463" y="21"/>
                </a:cubicBezTo>
                <a:cubicBezTo>
                  <a:pt x="463" y="990"/>
                  <a:pt x="463" y="990"/>
                  <a:pt x="463" y="990"/>
                </a:cubicBezTo>
                <a:cubicBezTo>
                  <a:pt x="463" y="1001"/>
                  <a:pt x="473" y="1011"/>
                  <a:pt x="484" y="1011"/>
                </a:cubicBezTo>
                <a:cubicBezTo>
                  <a:pt x="779" y="1011"/>
                  <a:pt x="779" y="1011"/>
                  <a:pt x="779" y="1011"/>
                </a:cubicBezTo>
                <a:cubicBezTo>
                  <a:pt x="791" y="1011"/>
                  <a:pt x="800" y="1001"/>
                  <a:pt x="800" y="990"/>
                </a:cubicBezTo>
                <a:cubicBezTo>
                  <a:pt x="800" y="21"/>
                  <a:pt x="800" y="21"/>
                  <a:pt x="800" y="21"/>
                </a:cubicBezTo>
                <a:cubicBezTo>
                  <a:pt x="800" y="10"/>
                  <a:pt x="791" y="0"/>
                  <a:pt x="779" y="0"/>
                </a:cubicBezTo>
                <a:close/>
                <a:moveTo>
                  <a:pt x="758" y="969"/>
                </a:moveTo>
                <a:cubicBezTo>
                  <a:pt x="505" y="969"/>
                  <a:pt x="505" y="969"/>
                  <a:pt x="505" y="969"/>
                </a:cubicBezTo>
                <a:cubicBezTo>
                  <a:pt x="505" y="843"/>
                  <a:pt x="505" y="843"/>
                  <a:pt x="505" y="843"/>
                </a:cubicBezTo>
                <a:cubicBezTo>
                  <a:pt x="589" y="843"/>
                  <a:pt x="589" y="843"/>
                  <a:pt x="589" y="843"/>
                </a:cubicBezTo>
                <a:cubicBezTo>
                  <a:pt x="589" y="800"/>
                  <a:pt x="589" y="800"/>
                  <a:pt x="589" y="800"/>
                </a:cubicBezTo>
                <a:cubicBezTo>
                  <a:pt x="505" y="800"/>
                  <a:pt x="505" y="800"/>
                  <a:pt x="505" y="800"/>
                </a:cubicBezTo>
                <a:cubicBezTo>
                  <a:pt x="505" y="716"/>
                  <a:pt x="505" y="716"/>
                  <a:pt x="505" y="716"/>
                </a:cubicBezTo>
                <a:cubicBezTo>
                  <a:pt x="589" y="716"/>
                  <a:pt x="589" y="716"/>
                  <a:pt x="589" y="716"/>
                </a:cubicBezTo>
                <a:cubicBezTo>
                  <a:pt x="589" y="674"/>
                  <a:pt x="589" y="674"/>
                  <a:pt x="589" y="674"/>
                </a:cubicBezTo>
                <a:cubicBezTo>
                  <a:pt x="505" y="674"/>
                  <a:pt x="505" y="674"/>
                  <a:pt x="505" y="674"/>
                </a:cubicBezTo>
                <a:cubicBezTo>
                  <a:pt x="505" y="590"/>
                  <a:pt x="505" y="590"/>
                  <a:pt x="505" y="590"/>
                </a:cubicBezTo>
                <a:cubicBezTo>
                  <a:pt x="589" y="590"/>
                  <a:pt x="589" y="590"/>
                  <a:pt x="589" y="590"/>
                </a:cubicBezTo>
                <a:cubicBezTo>
                  <a:pt x="589" y="548"/>
                  <a:pt x="589" y="548"/>
                  <a:pt x="589" y="548"/>
                </a:cubicBezTo>
                <a:cubicBezTo>
                  <a:pt x="505" y="548"/>
                  <a:pt x="505" y="548"/>
                  <a:pt x="505" y="548"/>
                </a:cubicBezTo>
                <a:cubicBezTo>
                  <a:pt x="505" y="464"/>
                  <a:pt x="505" y="464"/>
                  <a:pt x="505" y="464"/>
                </a:cubicBezTo>
                <a:cubicBezTo>
                  <a:pt x="589" y="464"/>
                  <a:pt x="589" y="464"/>
                  <a:pt x="589" y="464"/>
                </a:cubicBezTo>
                <a:cubicBezTo>
                  <a:pt x="589" y="421"/>
                  <a:pt x="589" y="421"/>
                  <a:pt x="589" y="421"/>
                </a:cubicBezTo>
                <a:cubicBezTo>
                  <a:pt x="505" y="421"/>
                  <a:pt x="505" y="421"/>
                  <a:pt x="505" y="421"/>
                </a:cubicBezTo>
                <a:cubicBezTo>
                  <a:pt x="505" y="337"/>
                  <a:pt x="505" y="337"/>
                  <a:pt x="505" y="337"/>
                </a:cubicBezTo>
                <a:cubicBezTo>
                  <a:pt x="589" y="337"/>
                  <a:pt x="589" y="337"/>
                  <a:pt x="589" y="337"/>
                </a:cubicBezTo>
                <a:cubicBezTo>
                  <a:pt x="589" y="295"/>
                  <a:pt x="589" y="295"/>
                  <a:pt x="589" y="295"/>
                </a:cubicBezTo>
                <a:cubicBezTo>
                  <a:pt x="505" y="295"/>
                  <a:pt x="505" y="295"/>
                  <a:pt x="505" y="295"/>
                </a:cubicBezTo>
                <a:cubicBezTo>
                  <a:pt x="505" y="211"/>
                  <a:pt x="505" y="211"/>
                  <a:pt x="505" y="211"/>
                </a:cubicBezTo>
                <a:cubicBezTo>
                  <a:pt x="589" y="211"/>
                  <a:pt x="589" y="211"/>
                  <a:pt x="589" y="211"/>
                </a:cubicBezTo>
                <a:cubicBezTo>
                  <a:pt x="589" y="169"/>
                  <a:pt x="589" y="169"/>
                  <a:pt x="589" y="169"/>
                </a:cubicBezTo>
                <a:cubicBezTo>
                  <a:pt x="505" y="169"/>
                  <a:pt x="505" y="169"/>
                  <a:pt x="505" y="169"/>
                </a:cubicBezTo>
                <a:cubicBezTo>
                  <a:pt x="505" y="43"/>
                  <a:pt x="505" y="43"/>
                  <a:pt x="505" y="43"/>
                </a:cubicBezTo>
                <a:cubicBezTo>
                  <a:pt x="758" y="43"/>
                  <a:pt x="758" y="43"/>
                  <a:pt x="758" y="43"/>
                </a:cubicBezTo>
                <a:lnTo>
                  <a:pt x="758" y="969"/>
                </a:lnTo>
                <a:close/>
                <a:moveTo>
                  <a:pt x="165" y="52"/>
                </a:moveTo>
                <a:cubicBezTo>
                  <a:pt x="157" y="40"/>
                  <a:pt x="138" y="40"/>
                  <a:pt x="130" y="52"/>
                </a:cubicBezTo>
                <a:cubicBezTo>
                  <a:pt x="4" y="241"/>
                  <a:pt x="4" y="241"/>
                  <a:pt x="4" y="241"/>
                </a:cubicBezTo>
                <a:cubicBezTo>
                  <a:pt x="1" y="245"/>
                  <a:pt x="0" y="249"/>
                  <a:pt x="0" y="253"/>
                </a:cubicBezTo>
                <a:cubicBezTo>
                  <a:pt x="0" y="864"/>
                  <a:pt x="0" y="864"/>
                  <a:pt x="0" y="864"/>
                </a:cubicBezTo>
                <a:cubicBezTo>
                  <a:pt x="0" y="922"/>
                  <a:pt x="47" y="969"/>
                  <a:pt x="105" y="969"/>
                </a:cubicBezTo>
                <a:cubicBezTo>
                  <a:pt x="189" y="969"/>
                  <a:pt x="189" y="969"/>
                  <a:pt x="189" y="969"/>
                </a:cubicBezTo>
                <a:cubicBezTo>
                  <a:pt x="248" y="969"/>
                  <a:pt x="295" y="922"/>
                  <a:pt x="295" y="864"/>
                </a:cubicBezTo>
                <a:cubicBezTo>
                  <a:pt x="295" y="253"/>
                  <a:pt x="295" y="253"/>
                  <a:pt x="295" y="253"/>
                </a:cubicBezTo>
                <a:cubicBezTo>
                  <a:pt x="295" y="249"/>
                  <a:pt x="293" y="245"/>
                  <a:pt x="291" y="241"/>
                </a:cubicBezTo>
                <a:lnTo>
                  <a:pt x="165" y="52"/>
                </a:lnTo>
                <a:close/>
                <a:moveTo>
                  <a:pt x="147" y="102"/>
                </a:moveTo>
                <a:cubicBezTo>
                  <a:pt x="178" y="148"/>
                  <a:pt x="178" y="148"/>
                  <a:pt x="178" y="148"/>
                </a:cubicBezTo>
                <a:cubicBezTo>
                  <a:pt x="117" y="148"/>
                  <a:pt x="117" y="148"/>
                  <a:pt x="117" y="148"/>
                </a:cubicBezTo>
                <a:lnTo>
                  <a:pt x="147" y="102"/>
                </a:lnTo>
                <a:close/>
                <a:moveTo>
                  <a:pt x="42" y="347"/>
                </a:moveTo>
                <a:cubicBezTo>
                  <a:pt x="55" y="354"/>
                  <a:pt x="69" y="358"/>
                  <a:pt x="84" y="358"/>
                </a:cubicBezTo>
                <a:cubicBezTo>
                  <a:pt x="84" y="716"/>
                  <a:pt x="84" y="716"/>
                  <a:pt x="84" y="716"/>
                </a:cubicBezTo>
                <a:cubicBezTo>
                  <a:pt x="42" y="716"/>
                  <a:pt x="42" y="716"/>
                  <a:pt x="42" y="716"/>
                </a:cubicBezTo>
                <a:lnTo>
                  <a:pt x="42" y="347"/>
                </a:lnTo>
                <a:close/>
                <a:moveTo>
                  <a:pt x="253" y="864"/>
                </a:moveTo>
                <a:cubicBezTo>
                  <a:pt x="253" y="898"/>
                  <a:pt x="224" y="927"/>
                  <a:pt x="189" y="927"/>
                </a:cubicBezTo>
                <a:cubicBezTo>
                  <a:pt x="105" y="927"/>
                  <a:pt x="105" y="927"/>
                  <a:pt x="105" y="927"/>
                </a:cubicBezTo>
                <a:cubicBezTo>
                  <a:pt x="70" y="927"/>
                  <a:pt x="42" y="898"/>
                  <a:pt x="42" y="864"/>
                </a:cubicBezTo>
                <a:cubicBezTo>
                  <a:pt x="42" y="843"/>
                  <a:pt x="42" y="843"/>
                  <a:pt x="42" y="843"/>
                </a:cubicBezTo>
                <a:cubicBezTo>
                  <a:pt x="253" y="843"/>
                  <a:pt x="253" y="843"/>
                  <a:pt x="253" y="843"/>
                </a:cubicBezTo>
                <a:lnTo>
                  <a:pt x="253" y="864"/>
                </a:lnTo>
                <a:close/>
                <a:moveTo>
                  <a:pt x="253" y="800"/>
                </a:moveTo>
                <a:cubicBezTo>
                  <a:pt x="42" y="800"/>
                  <a:pt x="42" y="800"/>
                  <a:pt x="42" y="800"/>
                </a:cubicBezTo>
                <a:cubicBezTo>
                  <a:pt x="42" y="758"/>
                  <a:pt x="42" y="758"/>
                  <a:pt x="42" y="758"/>
                </a:cubicBezTo>
                <a:cubicBezTo>
                  <a:pt x="253" y="758"/>
                  <a:pt x="253" y="758"/>
                  <a:pt x="253" y="758"/>
                </a:cubicBezTo>
                <a:lnTo>
                  <a:pt x="253" y="800"/>
                </a:lnTo>
                <a:close/>
                <a:moveTo>
                  <a:pt x="126" y="716"/>
                </a:moveTo>
                <a:cubicBezTo>
                  <a:pt x="126" y="347"/>
                  <a:pt x="126" y="347"/>
                  <a:pt x="126" y="347"/>
                </a:cubicBezTo>
                <a:cubicBezTo>
                  <a:pt x="134" y="342"/>
                  <a:pt x="141" y="337"/>
                  <a:pt x="147" y="330"/>
                </a:cubicBezTo>
                <a:cubicBezTo>
                  <a:pt x="153" y="337"/>
                  <a:pt x="160" y="342"/>
                  <a:pt x="168" y="347"/>
                </a:cubicBezTo>
                <a:cubicBezTo>
                  <a:pt x="168" y="716"/>
                  <a:pt x="168" y="716"/>
                  <a:pt x="168" y="716"/>
                </a:cubicBezTo>
                <a:lnTo>
                  <a:pt x="126" y="716"/>
                </a:lnTo>
                <a:close/>
                <a:moveTo>
                  <a:pt x="253" y="716"/>
                </a:moveTo>
                <a:cubicBezTo>
                  <a:pt x="211" y="716"/>
                  <a:pt x="211" y="716"/>
                  <a:pt x="211" y="716"/>
                </a:cubicBezTo>
                <a:cubicBezTo>
                  <a:pt x="211" y="358"/>
                  <a:pt x="211" y="358"/>
                  <a:pt x="211" y="358"/>
                </a:cubicBezTo>
                <a:cubicBezTo>
                  <a:pt x="226" y="358"/>
                  <a:pt x="240" y="354"/>
                  <a:pt x="253" y="347"/>
                </a:cubicBezTo>
                <a:lnTo>
                  <a:pt x="253" y="716"/>
                </a:lnTo>
                <a:close/>
                <a:moveTo>
                  <a:pt x="253" y="274"/>
                </a:moveTo>
                <a:cubicBezTo>
                  <a:pt x="253" y="297"/>
                  <a:pt x="234" y="316"/>
                  <a:pt x="211" y="316"/>
                </a:cubicBezTo>
                <a:cubicBezTo>
                  <a:pt x="187" y="316"/>
                  <a:pt x="168" y="297"/>
                  <a:pt x="168" y="274"/>
                </a:cubicBezTo>
                <a:cubicBezTo>
                  <a:pt x="168" y="262"/>
                  <a:pt x="159" y="253"/>
                  <a:pt x="147" y="253"/>
                </a:cubicBezTo>
                <a:cubicBezTo>
                  <a:pt x="136" y="253"/>
                  <a:pt x="126" y="262"/>
                  <a:pt x="126" y="274"/>
                </a:cubicBezTo>
                <a:cubicBezTo>
                  <a:pt x="126" y="297"/>
                  <a:pt x="107" y="316"/>
                  <a:pt x="84" y="316"/>
                </a:cubicBezTo>
                <a:cubicBezTo>
                  <a:pt x="61" y="316"/>
                  <a:pt x="42" y="297"/>
                  <a:pt x="42" y="274"/>
                </a:cubicBezTo>
                <a:cubicBezTo>
                  <a:pt x="42" y="259"/>
                  <a:pt x="42" y="259"/>
                  <a:pt x="42" y="259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206" y="190"/>
                  <a:pt x="206" y="190"/>
                  <a:pt x="206" y="190"/>
                </a:cubicBezTo>
                <a:cubicBezTo>
                  <a:pt x="253" y="259"/>
                  <a:pt x="253" y="259"/>
                  <a:pt x="253" y="259"/>
                </a:cubicBezTo>
                <a:lnTo>
                  <a:pt x="253" y="2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>
                <a:srgbClr val="000000"/>
              </a:buClr>
            </a:pPr>
            <a:endParaRPr lang="en-US"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roup 84">
            <a:extLst>
              <a:ext uri="{FF2B5EF4-FFF2-40B4-BE49-F238E27FC236}">
                <a16:creationId xmlns:a16="http://schemas.microsoft.com/office/drawing/2014/main" id="{9DEE6AF3-ABDB-624D-BA71-E35BB0EEE477}"/>
              </a:ext>
            </a:extLst>
          </p:cNvPr>
          <p:cNvGrpSpPr/>
          <p:nvPr/>
        </p:nvGrpSpPr>
        <p:grpSpPr>
          <a:xfrm>
            <a:off x="13411200" y="2324100"/>
            <a:ext cx="473868" cy="473868"/>
            <a:chOff x="6811963" y="1992313"/>
            <a:chExt cx="315912" cy="315912"/>
          </a:xfrm>
        </p:grpSpPr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9706AA9-E6B2-2E4B-BBC1-71D273FF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963" y="2163763"/>
              <a:ext cx="173038" cy="142875"/>
            </a:xfrm>
            <a:custGeom>
              <a:avLst/>
              <a:gdLst>
                <a:gd name="T0" fmla="*/ 1293 w 1293"/>
                <a:gd name="T1" fmla="*/ 1062 h 1067"/>
                <a:gd name="T2" fmla="*/ 1293 w 1293"/>
                <a:gd name="T3" fmla="*/ 1062 h 1067"/>
                <a:gd name="T4" fmla="*/ 1161 w 1293"/>
                <a:gd name="T5" fmla="*/ 0 h 1067"/>
                <a:gd name="T6" fmla="*/ 135 w 1293"/>
                <a:gd name="T7" fmla="*/ 0 h 1067"/>
                <a:gd name="T8" fmla="*/ 0 w 1293"/>
                <a:gd name="T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3" h="1067">
                  <a:moveTo>
                    <a:pt x="1293" y="1062"/>
                  </a:moveTo>
                  <a:lnTo>
                    <a:pt x="1293" y="1062"/>
                  </a:lnTo>
                  <a:cubicBezTo>
                    <a:pt x="1108" y="802"/>
                    <a:pt x="1074" y="391"/>
                    <a:pt x="1161" y="0"/>
                  </a:cubicBezTo>
                  <a:lnTo>
                    <a:pt x="135" y="0"/>
                  </a:lnTo>
                  <a:cubicBezTo>
                    <a:pt x="222" y="391"/>
                    <a:pt x="185" y="807"/>
                    <a:pt x="0" y="1067"/>
                  </a:cubicBezTo>
                </a:path>
              </a:pathLst>
            </a:custGeom>
            <a:noFill/>
            <a:ln w="9525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A3599B37-A4AB-E643-B05C-4EB897074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0" y="2197100"/>
              <a:ext cx="142875" cy="111125"/>
            </a:xfrm>
            <a:custGeom>
              <a:avLst/>
              <a:gdLst>
                <a:gd name="T0" fmla="*/ 1068 w 1068"/>
                <a:gd name="T1" fmla="*/ 835 h 835"/>
                <a:gd name="T2" fmla="*/ 1068 w 1068"/>
                <a:gd name="T3" fmla="*/ 835 h 835"/>
                <a:gd name="T4" fmla="*/ 1048 w 1068"/>
                <a:gd name="T5" fmla="*/ 0 h 835"/>
                <a:gd name="T6" fmla="*/ 47 w 1068"/>
                <a:gd name="T7" fmla="*/ 0 h 835"/>
                <a:gd name="T8" fmla="*/ 0 w 1068"/>
                <a:gd name="T9" fmla="*/ 82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8" h="835">
                  <a:moveTo>
                    <a:pt x="1068" y="835"/>
                  </a:moveTo>
                  <a:lnTo>
                    <a:pt x="1068" y="835"/>
                  </a:lnTo>
                  <a:cubicBezTo>
                    <a:pt x="988" y="592"/>
                    <a:pt x="984" y="290"/>
                    <a:pt x="1048" y="0"/>
                  </a:cubicBezTo>
                  <a:lnTo>
                    <a:pt x="47" y="0"/>
                  </a:lnTo>
                  <a:cubicBezTo>
                    <a:pt x="125" y="279"/>
                    <a:pt x="109" y="575"/>
                    <a:pt x="0" y="820"/>
                  </a:cubicBezTo>
                </a:path>
              </a:pathLst>
            </a:custGeom>
            <a:noFill/>
            <a:ln w="9525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C2E1FE73-F438-0842-AEAE-2515AB68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650" y="1992313"/>
              <a:ext cx="217488" cy="150813"/>
            </a:xfrm>
            <a:custGeom>
              <a:avLst/>
              <a:gdLst>
                <a:gd name="T0" fmla="*/ 0 w 1625"/>
                <a:gd name="T1" fmla="*/ 1132 h 1132"/>
                <a:gd name="T2" fmla="*/ 0 w 1625"/>
                <a:gd name="T3" fmla="*/ 1132 h 1132"/>
                <a:gd name="T4" fmla="*/ 336 w 1625"/>
                <a:gd name="T5" fmla="*/ 748 h 1132"/>
                <a:gd name="T6" fmla="*/ 321 w 1625"/>
                <a:gd name="T7" fmla="*/ 664 h 1132"/>
                <a:gd name="T8" fmla="*/ 659 w 1625"/>
                <a:gd name="T9" fmla="*/ 329 h 1132"/>
                <a:gd name="T10" fmla="*/ 1243 w 1625"/>
                <a:gd name="T11" fmla="*/ 72 h 1132"/>
                <a:gd name="T12" fmla="*/ 1409 w 1625"/>
                <a:gd name="T13" fmla="*/ 163 h 1132"/>
                <a:gd name="T14" fmla="*/ 1561 w 1625"/>
                <a:gd name="T15" fmla="*/ 692 h 1132"/>
                <a:gd name="T16" fmla="*/ 937 w 1625"/>
                <a:gd name="T17" fmla="*/ 1001 h 1132"/>
                <a:gd name="T18" fmla="*/ 806 w 1625"/>
                <a:gd name="T19" fmla="*/ 113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5" h="1132">
                  <a:moveTo>
                    <a:pt x="0" y="1132"/>
                  </a:moveTo>
                  <a:lnTo>
                    <a:pt x="0" y="1132"/>
                  </a:lnTo>
                  <a:cubicBezTo>
                    <a:pt x="0" y="880"/>
                    <a:pt x="145" y="748"/>
                    <a:pt x="336" y="748"/>
                  </a:cubicBezTo>
                  <a:cubicBezTo>
                    <a:pt x="329" y="721"/>
                    <a:pt x="321" y="693"/>
                    <a:pt x="321" y="664"/>
                  </a:cubicBezTo>
                  <a:cubicBezTo>
                    <a:pt x="321" y="479"/>
                    <a:pt x="474" y="329"/>
                    <a:pt x="659" y="329"/>
                  </a:cubicBezTo>
                  <a:cubicBezTo>
                    <a:pt x="749" y="69"/>
                    <a:pt x="1017" y="0"/>
                    <a:pt x="1243" y="72"/>
                  </a:cubicBezTo>
                  <a:cubicBezTo>
                    <a:pt x="1306" y="92"/>
                    <a:pt x="1362" y="123"/>
                    <a:pt x="1409" y="163"/>
                  </a:cubicBezTo>
                  <a:cubicBezTo>
                    <a:pt x="1558" y="288"/>
                    <a:pt x="1625" y="496"/>
                    <a:pt x="1561" y="692"/>
                  </a:cubicBezTo>
                  <a:cubicBezTo>
                    <a:pt x="1477" y="951"/>
                    <a:pt x="1197" y="1085"/>
                    <a:pt x="937" y="1001"/>
                  </a:cubicBezTo>
                  <a:cubicBezTo>
                    <a:pt x="937" y="1074"/>
                    <a:pt x="879" y="1132"/>
                    <a:pt x="806" y="1132"/>
                  </a:cubicBezTo>
                </a:path>
              </a:pathLst>
            </a:custGeom>
            <a:noFill/>
            <a:ln w="9525" cap="rnd">
              <a:solidFill>
                <a:srgbClr val="FEFEF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5247F81D-2452-0441-ADC5-A0B190C7ADB1}"/>
              </a:ext>
            </a:extLst>
          </p:cNvPr>
          <p:cNvGrpSpPr/>
          <p:nvPr/>
        </p:nvGrpSpPr>
        <p:grpSpPr>
          <a:xfrm>
            <a:off x="12039600" y="2324100"/>
            <a:ext cx="824219" cy="461736"/>
            <a:chOff x="6975476" y="8024813"/>
            <a:chExt cx="709613" cy="788988"/>
          </a:xfrm>
        </p:grpSpPr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92DD0464-3214-C841-8EAD-7A62F62F8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9476" y="8488363"/>
              <a:ext cx="204788" cy="325438"/>
            </a:xfrm>
            <a:prstGeom prst="rect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97222FC3-8975-D24E-80E5-A0BF78E85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651" y="8650288"/>
              <a:ext cx="201613" cy="163513"/>
            </a:xfrm>
            <a:prstGeom prst="rect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4152E34F-46F0-DF42-89EA-5A495215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476" y="8024813"/>
              <a:ext cx="519113" cy="512763"/>
            </a:xfrm>
            <a:custGeom>
              <a:avLst/>
              <a:gdLst>
                <a:gd name="T0" fmla="*/ 137 w 137"/>
                <a:gd name="T1" fmla="*/ 0 h 135"/>
                <a:gd name="T2" fmla="*/ 85 w 137"/>
                <a:gd name="T3" fmla="*/ 0 h 135"/>
                <a:gd name="T4" fmla="*/ 98 w 137"/>
                <a:gd name="T5" fmla="*/ 13 h 135"/>
                <a:gd name="T6" fmla="*/ 1 w 137"/>
                <a:gd name="T7" fmla="*/ 128 h 135"/>
                <a:gd name="T8" fmla="*/ 1 w 137"/>
                <a:gd name="T9" fmla="*/ 133 h 135"/>
                <a:gd name="T10" fmla="*/ 6 w 137"/>
                <a:gd name="T11" fmla="*/ 134 h 135"/>
                <a:gd name="T12" fmla="*/ 124 w 137"/>
                <a:gd name="T13" fmla="*/ 39 h 135"/>
                <a:gd name="T14" fmla="*/ 137 w 137"/>
                <a:gd name="T15" fmla="*/ 52 h 135"/>
                <a:gd name="T16" fmla="*/ 137 w 137"/>
                <a:gd name="T1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35">
                  <a:moveTo>
                    <a:pt x="137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0" y="130"/>
                    <a:pt x="0" y="132"/>
                    <a:pt x="1" y="133"/>
                  </a:cubicBezTo>
                  <a:cubicBezTo>
                    <a:pt x="2" y="135"/>
                    <a:pt x="5" y="135"/>
                    <a:pt x="6" y="134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37" y="52"/>
                    <a:pt x="137" y="52"/>
                    <a:pt x="137" y="52"/>
                  </a:cubicBezTo>
                  <a:lnTo>
                    <a:pt x="137" y="0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Rectangle 71">
              <a:extLst>
                <a:ext uri="{FF2B5EF4-FFF2-40B4-BE49-F238E27FC236}">
                  <a16:creationId xmlns:a16="http://schemas.microsoft.com/office/drawing/2014/main" id="{1F031CB2-0057-F949-810B-31AA199BF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0301" y="8324850"/>
              <a:ext cx="204788" cy="488950"/>
            </a:xfrm>
            <a:prstGeom prst="rect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43">
            <a:extLst>
              <a:ext uri="{FF2B5EF4-FFF2-40B4-BE49-F238E27FC236}">
                <a16:creationId xmlns:a16="http://schemas.microsoft.com/office/drawing/2014/main" id="{5010B9C8-EABC-B040-8C5D-E5420E3F1485}"/>
              </a:ext>
            </a:extLst>
          </p:cNvPr>
          <p:cNvGrpSpPr/>
          <p:nvPr/>
        </p:nvGrpSpPr>
        <p:grpSpPr>
          <a:xfrm>
            <a:off x="6019800" y="2400300"/>
            <a:ext cx="878931" cy="522882"/>
            <a:chOff x="5930901" y="6505575"/>
            <a:chExt cx="892175" cy="869951"/>
          </a:xfrm>
        </p:grpSpPr>
        <p:sp>
          <p:nvSpPr>
            <p:cNvPr id="28" name="Oval 62">
              <a:extLst>
                <a:ext uri="{FF2B5EF4-FFF2-40B4-BE49-F238E27FC236}">
                  <a16:creationId xmlns:a16="http://schemas.microsoft.com/office/drawing/2014/main" id="{66E1D697-970C-E549-A701-298E546B8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426" y="6505575"/>
              <a:ext cx="147638" cy="150813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63">
              <a:extLst>
                <a:ext uri="{FF2B5EF4-FFF2-40B4-BE49-F238E27FC236}">
                  <a16:creationId xmlns:a16="http://schemas.microsoft.com/office/drawing/2014/main" id="{5B4CC29D-E103-B447-A463-DE15D806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1" y="6694488"/>
              <a:ext cx="425450" cy="681038"/>
            </a:xfrm>
            <a:custGeom>
              <a:avLst/>
              <a:gdLst>
                <a:gd name="T0" fmla="*/ 56 w 112"/>
                <a:gd name="T1" fmla="*/ 0 h 179"/>
                <a:gd name="T2" fmla="*/ 23 w 112"/>
                <a:gd name="T3" fmla="*/ 12 h 179"/>
                <a:gd name="T4" fmla="*/ 0 w 112"/>
                <a:gd name="T5" fmla="*/ 79 h 179"/>
                <a:gd name="T6" fmla="*/ 5 w 112"/>
                <a:gd name="T7" fmla="*/ 86 h 179"/>
                <a:gd name="T8" fmla="*/ 13 w 112"/>
                <a:gd name="T9" fmla="*/ 83 h 179"/>
                <a:gd name="T10" fmla="*/ 33 w 112"/>
                <a:gd name="T11" fmla="*/ 38 h 179"/>
                <a:gd name="T12" fmla="*/ 30 w 112"/>
                <a:gd name="T13" fmla="*/ 172 h 179"/>
                <a:gd name="T14" fmla="*/ 38 w 112"/>
                <a:gd name="T15" fmla="*/ 179 h 179"/>
                <a:gd name="T16" fmla="*/ 46 w 112"/>
                <a:gd name="T17" fmla="*/ 172 h 179"/>
                <a:gd name="T18" fmla="*/ 56 w 112"/>
                <a:gd name="T19" fmla="*/ 93 h 179"/>
                <a:gd name="T20" fmla="*/ 65 w 112"/>
                <a:gd name="T21" fmla="*/ 172 h 179"/>
                <a:gd name="T22" fmla="*/ 73 w 112"/>
                <a:gd name="T23" fmla="*/ 179 h 179"/>
                <a:gd name="T24" fmla="*/ 81 w 112"/>
                <a:gd name="T25" fmla="*/ 172 h 179"/>
                <a:gd name="T26" fmla="*/ 78 w 112"/>
                <a:gd name="T27" fmla="*/ 38 h 179"/>
                <a:gd name="T28" fmla="*/ 99 w 112"/>
                <a:gd name="T29" fmla="*/ 83 h 179"/>
                <a:gd name="T30" fmla="*/ 106 w 112"/>
                <a:gd name="T31" fmla="*/ 86 h 179"/>
                <a:gd name="T32" fmla="*/ 111 w 112"/>
                <a:gd name="T33" fmla="*/ 79 h 179"/>
                <a:gd name="T34" fmla="*/ 88 w 112"/>
                <a:gd name="T35" fmla="*/ 12 h 179"/>
                <a:gd name="T36" fmla="*/ 56 w 112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179">
                  <a:moveTo>
                    <a:pt x="56" y="0"/>
                  </a:moveTo>
                  <a:cubicBezTo>
                    <a:pt x="36" y="0"/>
                    <a:pt x="27" y="4"/>
                    <a:pt x="23" y="12"/>
                  </a:cubicBezTo>
                  <a:cubicBezTo>
                    <a:pt x="19" y="20"/>
                    <a:pt x="0" y="79"/>
                    <a:pt x="0" y="79"/>
                  </a:cubicBezTo>
                  <a:cubicBezTo>
                    <a:pt x="0" y="82"/>
                    <a:pt x="2" y="85"/>
                    <a:pt x="5" y="86"/>
                  </a:cubicBezTo>
                  <a:cubicBezTo>
                    <a:pt x="8" y="87"/>
                    <a:pt x="11" y="86"/>
                    <a:pt x="13" y="8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0" y="172"/>
                    <a:pt x="30" y="172"/>
                  </a:cubicBezTo>
                  <a:cubicBezTo>
                    <a:pt x="30" y="176"/>
                    <a:pt x="34" y="179"/>
                    <a:pt x="38" y="179"/>
                  </a:cubicBezTo>
                  <a:cubicBezTo>
                    <a:pt x="42" y="179"/>
                    <a:pt x="46" y="176"/>
                    <a:pt x="46" y="172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5" y="176"/>
                    <a:pt x="69" y="179"/>
                    <a:pt x="73" y="179"/>
                  </a:cubicBezTo>
                  <a:cubicBezTo>
                    <a:pt x="77" y="179"/>
                    <a:pt x="81" y="176"/>
                    <a:pt x="81" y="172"/>
                  </a:cubicBezTo>
                  <a:cubicBezTo>
                    <a:pt x="81" y="172"/>
                    <a:pt x="78" y="38"/>
                    <a:pt x="78" y="38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6"/>
                    <a:pt x="103" y="87"/>
                    <a:pt x="106" y="86"/>
                  </a:cubicBezTo>
                  <a:cubicBezTo>
                    <a:pt x="110" y="85"/>
                    <a:pt x="112" y="82"/>
                    <a:pt x="111" y="79"/>
                  </a:cubicBezTo>
                  <a:cubicBezTo>
                    <a:pt x="111" y="79"/>
                    <a:pt x="92" y="20"/>
                    <a:pt x="88" y="12"/>
                  </a:cubicBezTo>
                  <a:cubicBezTo>
                    <a:pt x="84" y="4"/>
                    <a:pt x="75" y="0"/>
                    <a:pt x="56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Oval 64">
              <a:extLst>
                <a:ext uri="{FF2B5EF4-FFF2-40B4-BE49-F238E27FC236}">
                  <a16:creationId xmlns:a16="http://schemas.microsoft.com/office/drawing/2014/main" id="{A17271D5-6D37-9C46-B261-EF65B98DB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151" y="6508750"/>
              <a:ext cx="152400" cy="147638"/>
            </a:xfrm>
            <a:prstGeom prst="ellipse">
              <a:avLst/>
            </a:pr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 65">
              <a:extLst>
                <a:ext uri="{FF2B5EF4-FFF2-40B4-BE49-F238E27FC236}">
                  <a16:creationId xmlns:a16="http://schemas.microsoft.com/office/drawing/2014/main" id="{436F3282-98FC-7345-B248-512A1693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6694488"/>
              <a:ext cx="425450" cy="681038"/>
            </a:xfrm>
            <a:custGeom>
              <a:avLst/>
              <a:gdLst>
                <a:gd name="T0" fmla="*/ 111 w 112"/>
                <a:gd name="T1" fmla="*/ 79 h 179"/>
                <a:gd name="T2" fmla="*/ 89 w 112"/>
                <a:gd name="T3" fmla="*/ 12 h 179"/>
                <a:gd name="T4" fmla="*/ 56 w 112"/>
                <a:gd name="T5" fmla="*/ 0 h 179"/>
                <a:gd name="T6" fmla="*/ 24 w 112"/>
                <a:gd name="T7" fmla="*/ 12 h 179"/>
                <a:gd name="T8" fmla="*/ 1 w 112"/>
                <a:gd name="T9" fmla="*/ 79 h 179"/>
                <a:gd name="T10" fmla="*/ 5 w 112"/>
                <a:gd name="T11" fmla="*/ 86 h 179"/>
                <a:gd name="T12" fmla="*/ 13 w 112"/>
                <a:gd name="T13" fmla="*/ 83 h 179"/>
                <a:gd name="T14" fmla="*/ 32 w 112"/>
                <a:gd name="T15" fmla="*/ 38 h 179"/>
                <a:gd name="T16" fmla="*/ 19 w 112"/>
                <a:gd name="T17" fmla="*/ 118 h 179"/>
                <a:gd name="T18" fmla="*/ 32 w 112"/>
                <a:gd name="T19" fmla="*/ 118 h 179"/>
                <a:gd name="T20" fmla="*/ 30 w 112"/>
                <a:gd name="T21" fmla="*/ 172 h 179"/>
                <a:gd name="T22" fmla="*/ 38 w 112"/>
                <a:gd name="T23" fmla="*/ 179 h 179"/>
                <a:gd name="T24" fmla="*/ 47 w 112"/>
                <a:gd name="T25" fmla="*/ 172 h 179"/>
                <a:gd name="T26" fmla="*/ 53 w 112"/>
                <a:gd name="T27" fmla="*/ 118 h 179"/>
                <a:gd name="T28" fmla="*/ 59 w 112"/>
                <a:gd name="T29" fmla="*/ 118 h 179"/>
                <a:gd name="T30" fmla="*/ 65 w 112"/>
                <a:gd name="T31" fmla="*/ 172 h 179"/>
                <a:gd name="T32" fmla="*/ 74 w 112"/>
                <a:gd name="T33" fmla="*/ 179 h 179"/>
                <a:gd name="T34" fmla="*/ 82 w 112"/>
                <a:gd name="T35" fmla="*/ 172 h 179"/>
                <a:gd name="T36" fmla="*/ 80 w 112"/>
                <a:gd name="T37" fmla="*/ 118 h 179"/>
                <a:gd name="T38" fmla="*/ 93 w 112"/>
                <a:gd name="T39" fmla="*/ 118 h 179"/>
                <a:gd name="T40" fmla="*/ 80 w 112"/>
                <a:gd name="T41" fmla="*/ 38 h 179"/>
                <a:gd name="T42" fmla="*/ 99 w 112"/>
                <a:gd name="T43" fmla="*/ 83 h 179"/>
                <a:gd name="T44" fmla="*/ 107 w 112"/>
                <a:gd name="T45" fmla="*/ 86 h 179"/>
                <a:gd name="T46" fmla="*/ 111 w 112"/>
                <a:gd name="T47" fmla="*/ 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79">
                  <a:moveTo>
                    <a:pt x="111" y="79"/>
                  </a:moveTo>
                  <a:cubicBezTo>
                    <a:pt x="111" y="79"/>
                    <a:pt x="92" y="20"/>
                    <a:pt x="89" y="12"/>
                  </a:cubicBezTo>
                  <a:cubicBezTo>
                    <a:pt x="84" y="4"/>
                    <a:pt x="76" y="0"/>
                    <a:pt x="56" y="0"/>
                  </a:cubicBezTo>
                  <a:cubicBezTo>
                    <a:pt x="37" y="0"/>
                    <a:pt x="28" y="4"/>
                    <a:pt x="24" y="12"/>
                  </a:cubicBezTo>
                  <a:cubicBezTo>
                    <a:pt x="20" y="20"/>
                    <a:pt x="1" y="79"/>
                    <a:pt x="1" y="79"/>
                  </a:cubicBezTo>
                  <a:cubicBezTo>
                    <a:pt x="0" y="82"/>
                    <a:pt x="2" y="85"/>
                    <a:pt x="5" y="86"/>
                  </a:cubicBezTo>
                  <a:cubicBezTo>
                    <a:pt x="8" y="87"/>
                    <a:pt x="12" y="86"/>
                    <a:pt x="13" y="8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8"/>
                    <a:pt x="30" y="172"/>
                    <a:pt x="30" y="172"/>
                  </a:cubicBezTo>
                  <a:cubicBezTo>
                    <a:pt x="31" y="176"/>
                    <a:pt x="34" y="179"/>
                    <a:pt x="38" y="179"/>
                  </a:cubicBezTo>
                  <a:cubicBezTo>
                    <a:pt x="43" y="179"/>
                    <a:pt x="46" y="176"/>
                    <a:pt x="47" y="172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6" y="176"/>
                    <a:pt x="69" y="179"/>
                    <a:pt x="74" y="179"/>
                  </a:cubicBezTo>
                  <a:cubicBezTo>
                    <a:pt x="78" y="179"/>
                    <a:pt x="82" y="176"/>
                    <a:pt x="82" y="172"/>
                  </a:cubicBezTo>
                  <a:cubicBezTo>
                    <a:pt x="82" y="172"/>
                    <a:pt x="80" y="118"/>
                    <a:pt x="80" y="11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6"/>
                    <a:pt x="104" y="87"/>
                    <a:pt x="107" y="86"/>
                  </a:cubicBezTo>
                  <a:cubicBezTo>
                    <a:pt x="110" y="85"/>
                    <a:pt x="112" y="82"/>
                    <a:pt x="111" y="79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buClr>
                  <a:srgbClr val="000000"/>
                </a:buClr>
              </a:pPr>
              <a:endParaRPr lang="en-US" sz="2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9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0" y="419100"/>
            <a:ext cx="12809713" cy="1203291"/>
          </a:xfrm>
        </p:spPr>
        <p:txBody>
          <a:bodyPr/>
          <a:lstStyle/>
          <a:p>
            <a:r>
              <a:rPr lang="es-MX" sz="5400" dirty="0" smtClean="0"/>
              <a:t>Proceso Operativo de Implementación</a:t>
            </a:r>
            <a:endParaRPr lang="es-MX" sz="5400" dirty="0"/>
          </a:p>
        </p:txBody>
      </p:sp>
      <p:pic>
        <p:nvPicPr>
          <p:cNvPr id="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638300"/>
            <a:ext cx="17526000" cy="7620000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685800" y="18669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redondeado 35"/>
          <p:cNvSpPr/>
          <p:nvPr/>
        </p:nvSpPr>
        <p:spPr>
          <a:xfrm>
            <a:off x="4953000" y="18669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 redondeado 37"/>
          <p:cNvSpPr/>
          <p:nvPr/>
        </p:nvSpPr>
        <p:spPr>
          <a:xfrm>
            <a:off x="9296400" y="18669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redondeado 38"/>
          <p:cNvSpPr/>
          <p:nvPr/>
        </p:nvSpPr>
        <p:spPr>
          <a:xfrm>
            <a:off x="13639800" y="18669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 redondeado 39"/>
          <p:cNvSpPr/>
          <p:nvPr/>
        </p:nvSpPr>
        <p:spPr>
          <a:xfrm>
            <a:off x="13563600" y="37719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redondeado 40"/>
          <p:cNvSpPr/>
          <p:nvPr/>
        </p:nvSpPr>
        <p:spPr>
          <a:xfrm>
            <a:off x="13563600" y="56007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Rectángulo redondeado 47"/>
          <p:cNvSpPr/>
          <p:nvPr/>
        </p:nvSpPr>
        <p:spPr>
          <a:xfrm>
            <a:off x="13639800" y="72771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ángulo redondeado 51"/>
          <p:cNvSpPr/>
          <p:nvPr/>
        </p:nvSpPr>
        <p:spPr>
          <a:xfrm>
            <a:off x="9296400" y="74295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Rectángulo redondeado 53"/>
          <p:cNvSpPr/>
          <p:nvPr/>
        </p:nvSpPr>
        <p:spPr>
          <a:xfrm>
            <a:off x="4876800" y="74295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Rectángulo redondeado 54"/>
          <p:cNvSpPr/>
          <p:nvPr/>
        </p:nvSpPr>
        <p:spPr>
          <a:xfrm>
            <a:off x="566057" y="7336971"/>
            <a:ext cx="4201886" cy="1632858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Rectángulo redondeado 58"/>
          <p:cNvSpPr/>
          <p:nvPr/>
        </p:nvSpPr>
        <p:spPr>
          <a:xfrm>
            <a:off x="609600" y="56007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Rectángulo redondeado 60"/>
          <p:cNvSpPr/>
          <p:nvPr/>
        </p:nvSpPr>
        <p:spPr>
          <a:xfrm>
            <a:off x="685800" y="3695700"/>
            <a:ext cx="4191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62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8" grpId="0" animBg="1"/>
      <p:bldP spid="52" grpId="0" animBg="1"/>
      <p:bldP spid="54" grpId="0" animBg="1"/>
      <p:bldP spid="55" grpId="0" animBg="1"/>
      <p:bldP spid="59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9800" y="266700"/>
            <a:ext cx="10958213" cy="1203291"/>
          </a:xfrm>
        </p:spPr>
        <p:txBody>
          <a:bodyPr/>
          <a:lstStyle/>
          <a:p>
            <a:r>
              <a:rPr lang="es-MX" sz="5400" dirty="0" smtClean="0">
                <a:latin typeface="+mn-lt"/>
              </a:rPr>
              <a:t>Mensajes de bienvenida </a:t>
            </a:r>
            <a:endParaRPr lang="es-MX" sz="54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0" y="2476500"/>
            <a:ext cx="15392400" cy="5715000"/>
          </a:xfrm>
        </p:spPr>
        <p:txBody>
          <a:bodyPr>
            <a:normAutofit fontScale="92500" lnSpcReduction="10000"/>
          </a:bodyPr>
          <a:lstStyle/>
          <a:p>
            <a:r>
              <a:rPr lang="es-MX" sz="4000" b="1" dirty="0" smtClean="0">
                <a:latin typeface="+mn-lt"/>
              </a:rPr>
              <a:t>Mensaje de bienvenida por parte de la Subsecretaría de Educación Media Superior (</a:t>
            </a:r>
            <a:r>
              <a:rPr lang="es-MX" sz="4000" b="1" dirty="0" err="1" smtClean="0">
                <a:latin typeface="+mn-lt"/>
              </a:rPr>
              <a:t>SEP</a:t>
            </a:r>
            <a:r>
              <a:rPr lang="es-MX" sz="4000" b="1" dirty="0" smtClean="0">
                <a:latin typeface="+mn-lt"/>
              </a:rPr>
              <a:t>) </a:t>
            </a:r>
          </a:p>
          <a:p>
            <a:endParaRPr lang="es-MX" sz="4000" b="1" dirty="0">
              <a:latin typeface="+mn-lt"/>
            </a:endParaRPr>
          </a:p>
          <a:p>
            <a:r>
              <a:rPr lang="es-MX" sz="4000" b="1" dirty="0" smtClean="0">
                <a:latin typeface="+mn-lt"/>
              </a:rPr>
              <a:t>Mensaje de la Cooperación Técnica Alemana (GIZ México)</a:t>
            </a:r>
          </a:p>
          <a:p>
            <a:endParaRPr lang="es-MX" sz="4000" b="1" i="1" dirty="0">
              <a:latin typeface="+mn-lt"/>
            </a:endParaRPr>
          </a:p>
          <a:p>
            <a:r>
              <a:rPr lang="es-MX" sz="4000" b="1" dirty="0">
                <a:latin typeface="+mn-lt"/>
              </a:rPr>
              <a:t>Saludos de </a:t>
            </a:r>
            <a:r>
              <a:rPr lang="es-MX" sz="4000" b="1" dirty="0" smtClean="0">
                <a:latin typeface="+mn-lt"/>
              </a:rPr>
              <a:t>las autoridades nacionales </a:t>
            </a:r>
            <a:r>
              <a:rPr lang="es-MX" sz="4000" b="1" dirty="0">
                <a:latin typeface="+mn-lt"/>
              </a:rPr>
              <a:t>de los Subsistemas que nos </a:t>
            </a:r>
            <a:r>
              <a:rPr lang="es-MX" sz="4000" b="1" dirty="0" smtClean="0">
                <a:latin typeface="+mn-lt"/>
              </a:rPr>
              <a:t>acompañan:  </a:t>
            </a:r>
            <a:r>
              <a:rPr lang="es-MX" sz="4000" b="1" dirty="0" err="1">
                <a:latin typeface="+mn-lt"/>
              </a:rPr>
              <a:t>DGETI</a:t>
            </a:r>
            <a:r>
              <a:rPr lang="es-MX" sz="4000" b="1" dirty="0">
                <a:latin typeface="+mn-lt"/>
              </a:rPr>
              <a:t>, </a:t>
            </a:r>
            <a:r>
              <a:rPr lang="es-MX" sz="4000" b="1" dirty="0" err="1">
                <a:latin typeface="+mn-lt"/>
              </a:rPr>
              <a:t>DGETAyCM</a:t>
            </a:r>
            <a:r>
              <a:rPr lang="es-MX" sz="4000" b="1" dirty="0">
                <a:latin typeface="+mn-lt"/>
              </a:rPr>
              <a:t>, </a:t>
            </a:r>
            <a:r>
              <a:rPr lang="es-MX" sz="4000" b="1" dirty="0" err="1">
                <a:latin typeface="+mn-lt"/>
              </a:rPr>
              <a:t>CECYT</a:t>
            </a:r>
            <a:r>
              <a:rPr lang="es-MX" sz="4000" b="1" dirty="0">
                <a:latin typeface="+mn-lt"/>
              </a:rPr>
              <a:t> y CONALEP </a:t>
            </a:r>
          </a:p>
          <a:p>
            <a:pPr marL="0" indent="0">
              <a:buNone/>
            </a:pPr>
            <a:endParaRPr lang="es-MX" sz="4000" i="1" dirty="0">
              <a:latin typeface="+mn-lt"/>
            </a:endParaRPr>
          </a:p>
          <a:p>
            <a:r>
              <a:rPr lang="es-MX" sz="4000" b="1" dirty="0" smtClean="0">
                <a:latin typeface="+mn-lt"/>
              </a:rPr>
              <a:t>Arranque del Taller y contextualización de los trabajos (</a:t>
            </a:r>
            <a:r>
              <a:rPr lang="es-MX" sz="4000" b="1" dirty="0" err="1" smtClean="0">
                <a:latin typeface="+mn-lt"/>
              </a:rPr>
              <a:t>GOPA</a:t>
            </a:r>
            <a:r>
              <a:rPr lang="es-MX" sz="4000" b="1" dirty="0" smtClean="0">
                <a:latin typeface="+mn-lt"/>
              </a:rPr>
              <a:t>) </a:t>
            </a:r>
            <a:endParaRPr lang="es-MX" sz="4000" i="1" dirty="0" smtClean="0"/>
          </a:p>
          <a:p>
            <a:pPr marL="0" indent="0">
              <a:buNone/>
            </a:pPr>
            <a:endParaRPr lang="es-MX" i="1" dirty="0"/>
          </a:p>
          <a:p>
            <a:pPr marL="0" indent="0">
              <a:buNone/>
            </a:pPr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28020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57400" y="419100"/>
            <a:ext cx="156291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5" dirty="0" err="1">
                <a:latin typeface="+mn-lt"/>
                <a:cs typeface="Calibri"/>
              </a:rPr>
              <a:t>Actores</a:t>
            </a:r>
            <a:r>
              <a:rPr sz="5400" b="1" spc="-10" dirty="0">
                <a:latin typeface="+mn-lt"/>
                <a:cs typeface="Calibri"/>
              </a:rPr>
              <a:t> </a:t>
            </a:r>
            <a:r>
              <a:rPr lang="es-MX" sz="5400" b="1" spc="-5" dirty="0" smtClean="0">
                <a:latin typeface="+mn-lt"/>
                <a:cs typeface="Calibri"/>
              </a:rPr>
              <a:t>de la </a:t>
            </a:r>
            <a:r>
              <a:rPr lang="es-MX" sz="5400" b="1" spc="-10" dirty="0" smtClean="0">
                <a:latin typeface="+mn-lt"/>
                <a:cs typeface="Calibri"/>
              </a:rPr>
              <a:t>Educación Dual</a:t>
            </a:r>
            <a:endParaRPr sz="5400" dirty="0">
              <a:latin typeface="+mn-lt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44660" y="3150508"/>
            <a:ext cx="2257425" cy="485140"/>
          </a:xfrm>
          <a:custGeom>
            <a:avLst/>
            <a:gdLst/>
            <a:ahLst/>
            <a:cxnLst/>
            <a:rect l="l" t="t" r="r" b="b"/>
            <a:pathLst>
              <a:path w="2257425" h="485139">
                <a:moveTo>
                  <a:pt x="2257358" y="0"/>
                </a:moveTo>
                <a:lnTo>
                  <a:pt x="0" y="0"/>
                </a:lnTo>
                <a:lnTo>
                  <a:pt x="0" y="484747"/>
                </a:lnTo>
                <a:lnTo>
                  <a:pt x="2257358" y="484747"/>
                </a:lnTo>
                <a:lnTo>
                  <a:pt x="2257358" y="0"/>
                </a:lnTo>
                <a:close/>
              </a:path>
            </a:pathLst>
          </a:custGeom>
          <a:solidFill>
            <a:srgbClr val="99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44660" y="3150508"/>
            <a:ext cx="2257425" cy="48514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65"/>
              </a:spcBef>
            </a:pP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Educando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74108" y="4459696"/>
            <a:ext cx="2809875" cy="877569"/>
          </a:xfrm>
          <a:custGeom>
            <a:avLst/>
            <a:gdLst/>
            <a:ahLst/>
            <a:cxnLst/>
            <a:rect l="l" t="t" r="r" b="b"/>
            <a:pathLst>
              <a:path w="2809875" h="877570">
                <a:moveTo>
                  <a:pt x="2809247" y="0"/>
                </a:moveTo>
                <a:lnTo>
                  <a:pt x="0" y="0"/>
                </a:lnTo>
                <a:lnTo>
                  <a:pt x="0" y="877163"/>
                </a:lnTo>
                <a:lnTo>
                  <a:pt x="2809247" y="877163"/>
                </a:lnTo>
                <a:lnTo>
                  <a:pt x="2809247" y="0"/>
                </a:lnTo>
                <a:close/>
              </a:path>
            </a:pathLst>
          </a:custGeom>
          <a:solidFill>
            <a:srgbClr val="2159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74108" y="4459696"/>
            <a:ext cx="2809875" cy="877569"/>
          </a:xfrm>
          <a:prstGeom prst="rect">
            <a:avLst/>
          </a:prstGeom>
          <a:solidFill>
            <a:srgbClr val="996600"/>
          </a:solidFill>
        </p:spPr>
        <p:txBody>
          <a:bodyPr vert="horz" wrap="square" lIns="0" tIns="34925" rIns="0" bIns="0" rtlCol="0">
            <a:spAutoFit/>
          </a:bodyPr>
          <a:lstStyle/>
          <a:p>
            <a:pPr marL="563245" marR="339090" indent="-212725">
              <a:lnSpc>
                <a:spcPts val="3100"/>
              </a:lnSpc>
              <a:spcBef>
                <a:spcPts val="275"/>
              </a:spcBef>
            </a:pP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335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2600" spc="2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ilia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911899" y="2799347"/>
            <a:ext cx="2834640" cy="3182354"/>
            <a:chOff x="12911899" y="2799346"/>
            <a:chExt cx="2834640" cy="3213735"/>
          </a:xfrm>
          <a:solidFill>
            <a:schemeClr val="accent3"/>
          </a:solidFill>
        </p:grpSpPr>
        <p:sp>
          <p:nvSpPr>
            <p:cNvPr id="13" name="object 13"/>
            <p:cNvSpPr/>
            <p:nvPr/>
          </p:nvSpPr>
          <p:spPr>
            <a:xfrm>
              <a:off x="14328876" y="4216327"/>
              <a:ext cx="635" cy="1784350"/>
            </a:xfrm>
            <a:custGeom>
              <a:avLst/>
              <a:gdLst/>
              <a:ahLst/>
              <a:cxnLst/>
              <a:rect l="l" t="t" r="r" b="b"/>
              <a:pathLst>
                <a:path w="634" h="1784350">
                  <a:moveTo>
                    <a:pt x="337" y="0"/>
                  </a:moveTo>
                  <a:lnTo>
                    <a:pt x="337" y="1488873"/>
                  </a:lnTo>
                  <a:lnTo>
                    <a:pt x="0" y="1488873"/>
                  </a:lnTo>
                  <a:lnTo>
                    <a:pt x="0" y="1783772"/>
                  </a:lnTo>
                </a:path>
              </a:pathLst>
            </a:custGeom>
            <a:grpFill/>
            <a:ln w="254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924599" y="2812046"/>
              <a:ext cx="2809240" cy="1404620"/>
            </a:xfrm>
            <a:custGeom>
              <a:avLst/>
              <a:gdLst/>
              <a:ahLst/>
              <a:cxnLst/>
              <a:rect l="l" t="t" r="r" b="b"/>
              <a:pathLst>
                <a:path w="2809240" h="1404620">
                  <a:moveTo>
                    <a:pt x="2809240" y="0"/>
                  </a:moveTo>
                  <a:lnTo>
                    <a:pt x="0" y="0"/>
                  </a:lnTo>
                  <a:lnTo>
                    <a:pt x="0" y="1404280"/>
                  </a:lnTo>
                  <a:lnTo>
                    <a:pt x="2809240" y="1404280"/>
                  </a:lnTo>
                  <a:lnTo>
                    <a:pt x="28092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924599" y="2812046"/>
              <a:ext cx="2809240" cy="1404620"/>
            </a:xfrm>
            <a:custGeom>
              <a:avLst/>
              <a:gdLst/>
              <a:ahLst/>
              <a:cxnLst/>
              <a:rect l="l" t="t" r="r" b="b"/>
              <a:pathLst>
                <a:path w="2809240" h="1404620">
                  <a:moveTo>
                    <a:pt x="0" y="0"/>
                  </a:moveTo>
                  <a:lnTo>
                    <a:pt x="2809236" y="0"/>
                  </a:lnTo>
                  <a:lnTo>
                    <a:pt x="2809236" y="1404281"/>
                  </a:lnTo>
                  <a:lnTo>
                    <a:pt x="0" y="1404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924599" y="2812046"/>
            <a:ext cx="2809240" cy="86754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29870" algn="ctr">
              <a:lnSpc>
                <a:spcPct val="100000"/>
              </a:lnSpc>
            </a:pPr>
            <a:r>
              <a:rPr sz="2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Gestor</a:t>
            </a:r>
            <a:r>
              <a:rPr sz="2800" b="1" spc="-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(a)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Empresarial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911899" y="5987399"/>
            <a:ext cx="2834005" cy="1170305"/>
            <a:chOff x="12911899" y="5987399"/>
            <a:chExt cx="2834005" cy="1170305"/>
          </a:xfrm>
        </p:grpSpPr>
        <p:sp>
          <p:nvSpPr>
            <p:cNvPr id="18" name="object 18"/>
            <p:cNvSpPr/>
            <p:nvPr/>
          </p:nvSpPr>
          <p:spPr>
            <a:xfrm>
              <a:off x="12924599" y="6000099"/>
              <a:ext cx="2808605" cy="1144905"/>
            </a:xfrm>
            <a:custGeom>
              <a:avLst/>
              <a:gdLst/>
              <a:ahLst/>
              <a:cxnLst/>
              <a:rect l="l" t="t" r="r" b="b"/>
              <a:pathLst>
                <a:path w="2808605" h="1144904">
                  <a:moveTo>
                    <a:pt x="2808566" y="0"/>
                  </a:moveTo>
                  <a:lnTo>
                    <a:pt x="0" y="0"/>
                  </a:lnTo>
                  <a:lnTo>
                    <a:pt x="0" y="1144361"/>
                  </a:lnTo>
                  <a:lnTo>
                    <a:pt x="2808566" y="1144361"/>
                  </a:lnTo>
                  <a:lnTo>
                    <a:pt x="2808566" y="0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924599" y="6000099"/>
              <a:ext cx="2808605" cy="1144905"/>
            </a:xfrm>
            <a:custGeom>
              <a:avLst/>
              <a:gdLst/>
              <a:ahLst/>
              <a:cxnLst/>
              <a:rect l="l" t="t" r="r" b="b"/>
              <a:pathLst>
                <a:path w="2808605" h="1144904">
                  <a:moveTo>
                    <a:pt x="0" y="0"/>
                  </a:moveTo>
                  <a:lnTo>
                    <a:pt x="2808562" y="0"/>
                  </a:lnTo>
                  <a:lnTo>
                    <a:pt x="2808562" y="1144362"/>
                  </a:lnTo>
                  <a:lnTo>
                    <a:pt x="0" y="114436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954000" y="6134100"/>
            <a:ext cx="2885440" cy="437299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6350" rIns="0" bIns="0" rtlCol="0">
            <a:spAutoFit/>
          </a:bodyPr>
          <a:lstStyle/>
          <a:p>
            <a:pPr marL="885825">
              <a:lnSpc>
                <a:spcPct val="100000"/>
              </a:lnSpc>
            </a:pPr>
            <a:r>
              <a:rPr sz="28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Instructor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427094" y="1807159"/>
            <a:ext cx="4236085" cy="485140"/>
          </a:xfrm>
          <a:prstGeom prst="rect">
            <a:avLst/>
          </a:prstGeom>
          <a:solidFill>
            <a:srgbClr val="800000"/>
          </a:solidFill>
          <a:ln w="28575">
            <a:solidFill>
              <a:srgbClr val="8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4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229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b="1" spc="-1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1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4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20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6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600" b="1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69472" y="3167208"/>
            <a:ext cx="433399" cy="5472424"/>
            <a:chOff x="3369472" y="3167208"/>
            <a:chExt cx="433399" cy="5472424"/>
          </a:xfrm>
        </p:grpSpPr>
        <p:sp>
          <p:nvSpPr>
            <p:cNvPr id="23" name="object 23"/>
            <p:cNvSpPr/>
            <p:nvPr/>
          </p:nvSpPr>
          <p:spPr>
            <a:xfrm>
              <a:off x="3369472" y="4150817"/>
              <a:ext cx="59690" cy="1758950"/>
            </a:xfrm>
            <a:custGeom>
              <a:avLst/>
              <a:gdLst/>
              <a:ahLst/>
              <a:cxnLst/>
              <a:rect l="l" t="t" r="r" b="b"/>
              <a:pathLst>
                <a:path w="59689" h="1758950">
                  <a:moveTo>
                    <a:pt x="59385" y="0"/>
                  </a:moveTo>
                  <a:lnTo>
                    <a:pt x="59385" y="1758410"/>
                  </a:lnTo>
                  <a:lnTo>
                    <a:pt x="0" y="1758410"/>
                  </a:lnTo>
                </a:path>
              </a:pathLst>
            </a:custGeom>
            <a:ln w="254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28856" y="4150817"/>
              <a:ext cx="374015" cy="4488815"/>
            </a:xfrm>
            <a:custGeom>
              <a:avLst/>
              <a:gdLst/>
              <a:ahLst/>
              <a:cxnLst/>
              <a:rect l="l" t="t" r="r" b="b"/>
              <a:pathLst>
                <a:path w="374014" h="4488815">
                  <a:moveTo>
                    <a:pt x="0" y="0"/>
                  </a:moveTo>
                  <a:lnTo>
                    <a:pt x="0" y="4488232"/>
                  </a:lnTo>
                  <a:lnTo>
                    <a:pt x="359444" y="4488232"/>
                  </a:lnTo>
                </a:path>
                <a:path w="374014" h="4488815">
                  <a:moveTo>
                    <a:pt x="0" y="0"/>
                  </a:moveTo>
                  <a:lnTo>
                    <a:pt x="0" y="2816000"/>
                  </a:lnTo>
                  <a:lnTo>
                    <a:pt x="373526" y="2816000"/>
                  </a:lnTo>
                </a:path>
              </a:pathLst>
            </a:custGeom>
            <a:ln w="254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28856" y="3167208"/>
              <a:ext cx="259079" cy="482600"/>
            </a:xfrm>
            <a:custGeom>
              <a:avLst/>
              <a:gdLst/>
              <a:ahLst/>
              <a:cxnLst/>
              <a:rect l="l" t="t" r="r" b="b"/>
              <a:pathLst>
                <a:path w="259079" h="482600">
                  <a:moveTo>
                    <a:pt x="258833" y="0"/>
                  </a:moveTo>
                  <a:lnTo>
                    <a:pt x="258833" y="185007"/>
                  </a:lnTo>
                  <a:lnTo>
                    <a:pt x="0" y="185007"/>
                  </a:lnTo>
                  <a:lnTo>
                    <a:pt x="0" y="482517"/>
                  </a:lnTo>
                </a:path>
              </a:pathLst>
            </a:custGeom>
            <a:ln w="25400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160272" y="2552700"/>
            <a:ext cx="2842255" cy="443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s-MX" sz="2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nlace</a:t>
            </a:r>
            <a:r>
              <a:rPr lang="es-MX" sz="2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Estatal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28940" y="3695700"/>
            <a:ext cx="3257459" cy="44371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Director(a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Escuela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10000" y="6743700"/>
            <a:ext cx="2514600" cy="44371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Orientadores(as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33800" y="7961376"/>
            <a:ext cx="3048000" cy="135165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es-MX" sz="2800" spc="-10" dirty="0" smtClean="0">
                <a:solidFill>
                  <a:srgbClr val="FFFFFF"/>
                </a:solidFill>
                <a:latin typeface="Calibri"/>
                <a:cs typeface="Calibri"/>
              </a:rPr>
              <a:t>Área académica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800000"/>
                </a:solidFill>
                <a:latin typeface="Calibri"/>
                <a:cs typeface="Calibri"/>
              </a:rPr>
              <a:t>Tutor(a)</a:t>
            </a:r>
            <a:r>
              <a:rPr sz="2400" b="1" spc="-3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5" dirty="0" err="1" smtClean="0">
                <a:solidFill>
                  <a:srgbClr val="800000"/>
                </a:solidFill>
                <a:latin typeface="Calibri"/>
                <a:cs typeface="Calibri"/>
              </a:rPr>
              <a:t>académico</a:t>
            </a:r>
            <a:r>
              <a:rPr lang="es-MX" sz="2400" b="1" spc="-5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5" dirty="0" smtClean="0">
                <a:solidFill>
                  <a:srgbClr val="800000"/>
                </a:solidFill>
                <a:latin typeface="Calibri"/>
                <a:cs typeface="Calibri"/>
              </a:rPr>
              <a:t>(a)</a:t>
            </a:r>
            <a:endParaRPr lang="es-MX" sz="2400" b="1" spc="-5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algn="ctr">
              <a:spcBef>
                <a:spcPts val="600"/>
              </a:spcBef>
            </a:pPr>
            <a:r>
              <a:rPr lang="es-MX" sz="2000" dirty="0" smtClean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lang="es-MX" sz="2000" spc="-15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MX" sz="2000" spc="-10" dirty="0" smtClean="0">
                <a:solidFill>
                  <a:schemeClr val="bg1"/>
                </a:solidFill>
                <a:latin typeface="Calibri"/>
                <a:cs typeface="Calibri"/>
              </a:rPr>
              <a:t>Docente</a:t>
            </a:r>
            <a:r>
              <a:rPr lang="es-MX" sz="2000" spc="-15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s-MX" sz="2000" spc="-10" dirty="0" smtClean="0">
                <a:solidFill>
                  <a:schemeClr val="bg1"/>
                </a:solidFill>
                <a:latin typeface="Calibri"/>
                <a:cs typeface="Calibri"/>
              </a:rPr>
              <a:t>facilitador</a:t>
            </a:r>
            <a:endParaRPr lang="es-MX" sz="2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48994" y="5439155"/>
            <a:ext cx="1951406" cy="121328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41910" rIns="0" bIns="0" rtlCol="0">
            <a:spAutoFit/>
          </a:bodyPr>
          <a:lstStyle/>
          <a:p>
            <a:pPr marL="12700" marR="5080" indent="63500" algn="ctr">
              <a:lnSpc>
                <a:spcPts val="2210"/>
              </a:lnSpc>
              <a:spcBef>
                <a:spcPts val="330"/>
              </a:spcBef>
            </a:pPr>
            <a:r>
              <a:rPr sz="28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Responsable</a:t>
            </a:r>
            <a:r>
              <a:rPr sz="2800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Calibri"/>
                <a:cs typeface="Calibri"/>
              </a:rPr>
              <a:t>Vinculación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s-MX" sz="2800" spc="-3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 indent="63500" algn="ctr">
              <a:lnSpc>
                <a:spcPts val="2210"/>
              </a:lnSpc>
              <a:spcBef>
                <a:spcPts val="330"/>
              </a:spcBef>
            </a:pPr>
            <a:endParaRPr sz="2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51158" y="7265923"/>
            <a:ext cx="4097442" cy="53604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  <a:tabLst>
                <a:tab pos="1032510" algn="l"/>
                <a:tab pos="1313180" algn="l"/>
                <a:tab pos="1744980" algn="l"/>
                <a:tab pos="2019300" algn="l"/>
                <a:tab pos="2439670" algn="l"/>
              </a:tabLst>
            </a:pPr>
            <a:r>
              <a:rPr sz="1800" spc="-5" dirty="0">
                <a:latin typeface="Arial MT"/>
                <a:cs typeface="Calibri Light"/>
              </a:rPr>
              <a:t>I</a:t>
            </a:r>
            <a:r>
              <a:rPr sz="1800" dirty="0">
                <a:latin typeface="Arial MT"/>
                <a:cs typeface="Calibri Light"/>
              </a:rPr>
              <a:t>d</a:t>
            </a:r>
            <a:r>
              <a:rPr sz="1800" spc="-5" dirty="0">
                <a:latin typeface="Arial MT"/>
                <a:cs typeface="Calibri Light"/>
              </a:rPr>
              <a:t>e</a:t>
            </a:r>
            <a:r>
              <a:rPr sz="1800" spc="-25" dirty="0">
                <a:latin typeface="Arial MT"/>
                <a:cs typeface="Calibri Light"/>
              </a:rPr>
              <a:t>n</a:t>
            </a:r>
            <a:r>
              <a:rPr sz="1800" spc="-10" dirty="0">
                <a:latin typeface="Arial MT"/>
                <a:cs typeface="Calibri Light"/>
              </a:rPr>
              <a:t>ti</a:t>
            </a:r>
            <a:r>
              <a:rPr sz="1800" spc="-5" dirty="0">
                <a:latin typeface="Arial MT"/>
                <a:cs typeface="Calibri Light"/>
              </a:rPr>
              <a:t>f</a:t>
            </a:r>
            <a:r>
              <a:rPr sz="1800" spc="-10" dirty="0">
                <a:latin typeface="Arial MT"/>
                <a:cs typeface="Calibri Light"/>
              </a:rPr>
              <a:t>i</a:t>
            </a:r>
            <a:r>
              <a:rPr sz="1800" spc="-15" dirty="0">
                <a:latin typeface="Arial MT"/>
                <a:cs typeface="Calibri Light"/>
              </a:rPr>
              <a:t>c</a:t>
            </a:r>
            <a:r>
              <a:rPr sz="1800" dirty="0">
                <a:latin typeface="Arial MT"/>
                <a:cs typeface="Calibri Light"/>
              </a:rPr>
              <a:t>a	a	los	y	</a:t>
            </a:r>
            <a:r>
              <a:rPr sz="1800" dirty="0" smtClean="0">
                <a:latin typeface="Arial MT"/>
                <a:cs typeface="Calibri Light"/>
              </a:rPr>
              <a:t>las</a:t>
            </a:r>
            <a:r>
              <a:rPr lang="es-MX" sz="1800" dirty="0" smtClean="0">
                <a:latin typeface="Arial MT"/>
                <a:cs typeface="Calibri Light"/>
              </a:rPr>
              <a:t> </a:t>
            </a:r>
            <a:r>
              <a:rPr sz="1800" b="1" spc="-5" dirty="0" err="1" smtClean="0">
                <a:latin typeface="Arial MT"/>
                <a:cs typeface="Calibri Light"/>
              </a:rPr>
              <a:t>e</a:t>
            </a:r>
            <a:r>
              <a:rPr sz="1800" b="1" spc="-25" dirty="0" err="1" smtClean="0">
                <a:latin typeface="Arial MT"/>
                <a:cs typeface="Calibri Light"/>
              </a:rPr>
              <a:t>s</a:t>
            </a:r>
            <a:r>
              <a:rPr sz="1800" b="1" spc="-5" dirty="0" err="1" smtClean="0">
                <a:latin typeface="Arial MT"/>
                <a:cs typeface="Calibri Light"/>
              </a:rPr>
              <a:t>t</a:t>
            </a:r>
            <a:r>
              <a:rPr sz="1800" b="1" dirty="0" err="1" smtClean="0">
                <a:latin typeface="Arial MT"/>
                <a:cs typeface="Calibri Light"/>
              </a:rPr>
              <a:t>udia</a:t>
            </a:r>
            <a:r>
              <a:rPr sz="1800" b="1" spc="-25" dirty="0" err="1" smtClean="0">
                <a:latin typeface="Arial MT"/>
                <a:cs typeface="Calibri Light"/>
              </a:rPr>
              <a:t>n</a:t>
            </a:r>
            <a:r>
              <a:rPr sz="1800" b="1" spc="-20" dirty="0" err="1" smtClean="0">
                <a:latin typeface="Arial MT"/>
                <a:cs typeface="Calibri Light"/>
              </a:rPr>
              <a:t>t</a:t>
            </a:r>
            <a:r>
              <a:rPr sz="1800" b="1" spc="-5" dirty="0" err="1" smtClean="0">
                <a:latin typeface="Arial MT"/>
                <a:cs typeface="Calibri Light"/>
              </a:rPr>
              <a:t>es</a:t>
            </a:r>
            <a:r>
              <a:rPr sz="1800" b="1" spc="-5" dirty="0" smtClean="0">
                <a:latin typeface="Arial MT"/>
                <a:cs typeface="Calibri Light"/>
              </a:rPr>
              <a:t>  </a:t>
            </a:r>
            <a:r>
              <a:rPr sz="1800" b="1" spc="-5" dirty="0">
                <a:latin typeface="Arial MT"/>
                <a:cs typeface="Calibri Light"/>
              </a:rPr>
              <a:t>idóneos</a:t>
            </a:r>
            <a:r>
              <a:rPr sz="1800" spc="-5" dirty="0">
                <a:latin typeface="Arial MT"/>
                <a:cs typeface="Calibri Light"/>
              </a:rPr>
              <a:t> </a:t>
            </a:r>
            <a:r>
              <a:rPr sz="1800" spc="-10" dirty="0">
                <a:latin typeface="Arial MT"/>
                <a:cs typeface="Calibri Light"/>
              </a:rPr>
              <a:t>para</a:t>
            </a:r>
            <a:r>
              <a:rPr sz="1800" dirty="0">
                <a:latin typeface="Arial MT"/>
                <a:cs typeface="Calibri Light"/>
              </a:rPr>
              <a:t> </a:t>
            </a:r>
            <a:r>
              <a:rPr sz="1800" spc="-10" dirty="0">
                <a:latin typeface="Arial MT"/>
                <a:cs typeface="Calibri Light"/>
              </a:rPr>
              <a:t>incorporarse </a:t>
            </a:r>
            <a:r>
              <a:rPr sz="1800" spc="-5" dirty="0">
                <a:latin typeface="Arial MT"/>
                <a:cs typeface="Calibri Light"/>
              </a:rPr>
              <a:t>en</a:t>
            </a:r>
            <a:r>
              <a:rPr sz="1800" spc="5" dirty="0">
                <a:latin typeface="Arial MT"/>
                <a:cs typeface="Calibri Light"/>
              </a:rPr>
              <a:t> </a:t>
            </a:r>
            <a:r>
              <a:rPr sz="1800" spc="-5" dirty="0">
                <a:latin typeface="Arial MT"/>
                <a:cs typeface="Calibri Light"/>
              </a:rPr>
              <a:t>el</a:t>
            </a:r>
            <a:r>
              <a:rPr sz="1800" dirty="0">
                <a:latin typeface="Arial MT"/>
                <a:cs typeface="Calibri Light"/>
              </a:rPr>
              <a:t> </a:t>
            </a:r>
            <a:r>
              <a:rPr sz="1800" spc="-5" dirty="0" smtClean="0">
                <a:latin typeface="Arial MT"/>
                <a:cs typeface="Calibri Light"/>
              </a:rPr>
              <a:t>SED</a:t>
            </a:r>
            <a:r>
              <a:rPr lang="es-MX" sz="1800" spc="-5" dirty="0" smtClean="0">
                <a:latin typeface="Arial MT"/>
                <a:cs typeface="Calibri Light"/>
              </a:rPr>
              <a:t>.</a:t>
            </a:r>
            <a:endParaRPr sz="1800" dirty="0">
              <a:latin typeface="Arial M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7055" y="6362700"/>
            <a:ext cx="2861945" cy="1117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900" dirty="0">
              <a:solidFill>
                <a:srgbClr val="800000"/>
              </a:solidFill>
              <a:latin typeface="Calibri"/>
              <a:cs typeface="Calibri"/>
            </a:endParaRPr>
          </a:p>
          <a:p>
            <a:pPr marL="12700" marR="5080" indent="1270" algn="ctr">
              <a:lnSpc>
                <a:spcPct val="87500"/>
              </a:lnSpc>
              <a:spcBef>
                <a:spcPts val="5"/>
              </a:spcBef>
            </a:pPr>
            <a:r>
              <a:rPr sz="2000" spc="-25" dirty="0">
                <a:latin typeface="Arial MT"/>
                <a:cs typeface="Calibri Light"/>
              </a:rPr>
              <a:t>Principal </a:t>
            </a:r>
            <a:r>
              <a:rPr sz="2000" b="1" spc="-35" dirty="0">
                <a:latin typeface="Arial MT"/>
                <a:cs typeface="Calibri Light"/>
              </a:rPr>
              <a:t>promotor </a:t>
            </a:r>
            <a:r>
              <a:rPr sz="2000" spc="-15" dirty="0">
                <a:latin typeface="Arial MT"/>
                <a:cs typeface="Calibri Light"/>
              </a:rPr>
              <a:t>de </a:t>
            </a:r>
            <a:r>
              <a:rPr sz="2000" spc="-10" dirty="0">
                <a:latin typeface="Arial MT"/>
                <a:cs typeface="Calibri Light"/>
              </a:rPr>
              <a:t>la </a:t>
            </a:r>
            <a:r>
              <a:rPr sz="2000" spc="-5" dirty="0">
                <a:latin typeface="Arial MT"/>
                <a:cs typeface="Calibri Light"/>
              </a:rPr>
              <a:t> </a:t>
            </a:r>
            <a:r>
              <a:rPr sz="2000" spc="-30" dirty="0">
                <a:latin typeface="Arial MT"/>
                <a:cs typeface="Calibri Light"/>
              </a:rPr>
              <a:t>Educación</a:t>
            </a:r>
            <a:r>
              <a:rPr sz="2000" spc="-65" dirty="0">
                <a:latin typeface="Arial MT"/>
                <a:cs typeface="Calibri Light"/>
              </a:rPr>
              <a:t> </a:t>
            </a:r>
            <a:r>
              <a:rPr sz="2000" spc="-25" dirty="0">
                <a:latin typeface="Arial MT"/>
                <a:cs typeface="Calibri Light"/>
              </a:rPr>
              <a:t>Dual</a:t>
            </a:r>
            <a:r>
              <a:rPr sz="2000" spc="-55" dirty="0">
                <a:latin typeface="Arial MT"/>
                <a:cs typeface="Calibri Light"/>
              </a:rPr>
              <a:t> </a:t>
            </a:r>
            <a:r>
              <a:rPr sz="2000" spc="-25" dirty="0">
                <a:latin typeface="Arial MT"/>
                <a:cs typeface="Calibri Light"/>
              </a:rPr>
              <a:t>con</a:t>
            </a:r>
            <a:r>
              <a:rPr sz="2000" spc="-65" dirty="0">
                <a:latin typeface="Arial MT"/>
                <a:cs typeface="Calibri Light"/>
              </a:rPr>
              <a:t> </a:t>
            </a:r>
            <a:r>
              <a:rPr sz="2000" spc="-15" dirty="0">
                <a:latin typeface="Arial MT"/>
                <a:cs typeface="Calibri Light"/>
              </a:rPr>
              <a:t>el</a:t>
            </a:r>
            <a:r>
              <a:rPr sz="2000" spc="-55" dirty="0">
                <a:latin typeface="Arial MT"/>
                <a:cs typeface="Calibri Light"/>
              </a:rPr>
              <a:t> </a:t>
            </a:r>
            <a:r>
              <a:rPr sz="2000" spc="-25" dirty="0">
                <a:latin typeface="Arial MT"/>
                <a:cs typeface="Calibri Light"/>
              </a:rPr>
              <a:t>sector </a:t>
            </a:r>
            <a:r>
              <a:rPr sz="2000" spc="-434" dirty="0">
                <a:latin typeface="Arial MT"/>
                <a:cs typeface="Calibri Light"/>
              </a:rPr>
              <a:t> </a:t>
            </a:r>
            <a:r>
              <a:rPr sz="2000" b="1" spc="-35" dirty="0" err="1" smtClean="0">
                <a:latin typeface="Arial MT"/>
                <a:cs typeface="Calibri Light"/>
              </a:rPr>
              <a:t>productivo</a:t>
            </a:r>
            <a:r>
              <a:rPr lang="es-MX" sz="2000" b="1" spc="-35" dirty="0" smtClean="0">
                <a:latin typeface="Arial MT"/>
                <a:cs typeface="Calibri Light"/>
              </a:rPr>
              <a:t>.</a:t>
            </a:r>
            <a:endParaRPr sz="2000" b="1" dirty="0">
              <a:latin typeface="Arial MT"/>
              <a:cs typeface="Calibri Ligh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19200" y="4254500"/>
            <a:ext cx="5835015" cy="628377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12700" rIns="0" bIns="0" rtlCol="0">
            <a:spAutoFit/>
          </a:bodyPr>
          <a:lstStyle/>
          <a:p>
            <a:pPr marL="26034" marR="280670" indent="14604" algn="just">
              <a:spcBef>
                <a:spcPts val="100"/>
              </a:spcBef>
            </a:pPr>
            <a:r>
              <a:rPr lang="es-MX" sz="2000" spc="-15" dirty="0" smtClean="0">
                <a:latin typeface="Arial MT"/>
                <a:cs typeface="Calibri Light"/>
              </a:rPr>
              <a:t>Es</a:t>
            </a:r>
            <a:r>
              <a:rPr lang="es-MX" sz="2000" spc="-55" dirty="0" smtClean="0">
                <a:latin typeface="Arial MT"/>
                <a:cs typeface="Calibri Light"/>
              </a:rPr>
              <a:t> </a:t>
            </a:r>
            <a:r>
              <a:rPr lang="es-MX" sz="2000" spc="-15" dirty="0" smtClean="0">
                <a:latin typeface="Arial MT"/>
                <a:cs typeface="Calibri Light"/>
              </a:rPr>
              <a:t>un</a:t>
            </a:r>
            <a:r>
              <a:rPr lang="es-MX" sz="2000" spc="-60" dirty="0" smtClean="0">
                <a:latin typeface="Arial MT"/>
                <a:cs typeface="Calibri Light"/>
              </a:rPr>
              <a:t> </a:t>
            </a:r>
            <a:r>
              <a:rPr lang="es-MX" sz="2000" b="1" spc="-20" dirty="0" smtClean="0">
                <a:latin typeface="Arial MT"/>
                <a:cs typeface="Calibri Light"/>
              </a:rPr>
              <a:t>líder</a:t>
            </a:r>
            <a:r>
              <a:rPr lang="es-MX" sz="2000" b="1" spc="-45" dirty="0" smtClean="0">
                <a:latin typeface="Arial MT"/>
                <a:cs typeface="Calibri Light"/>
              </a:rPr>
              <a:t> </a:t>
            </a:r>
            <a:r>
              <a:rPr lang="es-MX" sz="2000" spc="-15" dirty="0" smtClean="0">
                <a:latin typeface="Arial MT"/>
                <a:cs typeface="Calibri Light"/>
              </a:rPr>
              <a:t>en</a:t>
            </a:r>
            <a:r>
              <a:rPr lang="es-MX" sz="2000" spc="-55" dirty="0" smtClean="0">
                <a:latin typeface="Arial MT"/>
                <a:cs typeface="Calibri Light"/>
              </a:rPr>
              <a:t> </a:t>
            </a:r>
            <a:r>
              <a:rPr lang="es-MX" sz="2000" spc="-20" dirty="0" smtClean="0">
                <a:latin typeface="Arial MT"/>
                <a:cs typeface="Calibri Light"/>
              </a:rPr>
              <a:t>los</a:t>
            </a:r>
            <a:r>
              <a:rPr lang="es-MX" sz="2000" spc="-55" dirty="0" smtClean="0">
                <a:latin typeface="Arial MT"/>
                <a:cs typeface="Calibri Light"/>
              </a:rPr>
              <a:t> </a:t>
            </a:r>
            <a:r>
              <a:rPr lang="es-MX" sz="2000" spc="-30" dirty="0" smtClean="0">
                <a:latin typeface="Arial MT"/>
                <a:cs typeface="Calibri Light"/>
              </a:rPr>
              <a:t>procesos</a:t>
            </a:r>
            <a:r>
              <a:rPr lang="es-MX" sz="2000" dirty="0">
                <a:latin typeface="Arial MT"/>
                <a:cs typeface="Calibri Light"/>
              </a:rPr>
              <a:t> </a:t>
            </a:r>
            <a:r>
              <a:rPr lang="es-MX" sz="2000" dirty="0" smtClean="0">
                <a:latin typeface="Arial MT"/>
                <a:cs typeface="Calibri Light"/>
              </a:rPr>
              <a:t>o</a:t>
            </a:r>
            <a:r>
              <a:rPr sz="2000" spc="-35" dirty="0" err="1" smtClean="0">
                <a:latin typeface="Arial MT"/>
                <a:cs typeface="Calibri Light"/>
              </a:rPr>
              <a:t>perativos</a:t>
            </a:r>
            <a:r>
              <a:rPr sz="2000" spc="-55" dirty="0" smtClean="0">
                <a:latin typeface="Arial MT"/>
                <a:cs typeface="Calibri Light"/>
              </a:rPr>
              <a:t> </a:t>
            </a:r>
            <a:r>
              <a:rPr sz="2000" spc="-15" dirty="0">
                <a:latin typeface="Arial MT"/>
                <a:cs typeface="Calibri Light"/>
              </a:rPr>
              <a:t>de</a:t>
            </a:r>
            <a:r>
              <a:rPr sz="2000" spc="-55" dirty="0">
                <a:latin typeface="Arial MT"/>
                <a:cs typeface="Calibri Light"/>
              </a:rPr>
              <a:t> </a:t>
            </a:r>
            <a:r>
              <a:rPr sz="2000" spc="-10" dirty="0">
                <a:latin typeface="Arial MT"/>
                <a:cs typeface="Calibri Light"/>
              </a:rPr>
              <a:t>la</a:t>
            </a:r>
            <a:r>
              <a:rPr sz="2000" spc="-60" dirty="0">
                <a:latin typeface="Arial MT"/>
                <a:cs typeface="Calibri Light"/>
              </a:rPr>
              <a:t> </a:t>
            </a:r>
            <a:r>
              <a:rPr sz="2000" spc="-30" dirty="0">
                <a:latin typeface="Arial MT"/>
                <a:cs typeface="Calibri Light"/>
              </a:rPr>
              <a:t>Educación</a:t>
            </a:r>
            <a:r>
              <a:rPr sz="2000" spc="-60" dirty="0">
                <a:latin typeface="Arial MT"/>
                <a:cs typeface="Calibri Light"/>
              </a:rPr>
              <a:t> </a:t>
            </a:r>
            <a:r>
              <a:rPr sz="2000" spc="-25" dirty="0">
                <a:latin typeface="Arial MT"/>
                <a:cs typeface="Calibri Light"/>
              </a:rPr>
              <a:t>Dual </a:t>
            </a:r>
            <a:r>
              <a:rPr sz="2000" spc="-434" dirty="0">
                <a:latin typeface="Arial MT"/>
                <a:cs typeface="Calibri Light"/>
              </a:rPr>
              <a:t> </a:t>
            </a:r>
            <a:r>
              <a:rPr lang="es-MX" sz="2000" spc="-25" dirty="0" smtClean="0">
                <a:latin typeface="Arial MT"/>
                <a:cs typeface="Calibri Light"/>
              </a:rPr>
              <a:t>con</a:t>
            </a:r>
            <a:r>
              <a:rPr lang="es-MX" sz="2000" spc="-70" dirty="0" smtClean="0">
                <a:latin typeface="Arial MT"/>
                <a:cs typeface="Calibri Light"/>
              </a:rPr>
              <a:t> </a:t>
            </a:r>
            <a:r>
              <a:rPr lang="es-MX" sz="2000" spc="-20" dirty="0" smtClean="0">
                <a:latin typeface="Arial MT"/>
                <a:cs typeface="Calibri Light"/>
              </a:rPr>
              <a:t>los</a:t>
            </a:r>
            <a:r>
              <a:rPr lang="es-MX" sz="2000" spc="-65" dirty="0" smtClean="0">
                <a:latin typeface="Arial MT"/>
                <a:cs typeface="Calibri Light"/>
              </a:rPr>
              <a:t> </a:t>
            </a:r>
            <a:r>
              <a:rPr lang="es-MX" sz="2000" spc="-25" dirty="0" smtClean="0">
                <a:latin typeface="Arial MT"/>
                <a:cs typeface="Calibri Light"/>
              </a:rPr>
              <a:t>acto</a:t>
            </a:r>
            <a:r>
              <a:rPr sz="2000" spc="-25" dirty="0" smtClean="0">
                <a:latin typeface="Arial MT"/>
                <a:cs typeface="Calibri Light"/>
              </a:rPr>
              <a:t>res</a:t>
            </a:r>
            <a:r>
              <a:rPr sz="2000" spc="-45" dirty="0" smtClean="0">
                <a:latin typeface="Arial MT"/>
                <a:cs typeface="Calibri Light"/>
              </a:rPr>
              <a:t> </a:t>
            </a:r>
            <a:r>
              <a:rPr sz="2000" spc="-15" dirty="0">
                <a:latin typeface="Arial MT"/>
                <a:cs typeface="Calibri Light"/>
              </a:rPr>
              <a:t>de</a:t>
            </a:r>
            <a:r>
              <a:rPr sz="2000" spc="-40" dirty="0">
                <a:latin typeface="Arial MT"/>
                <a:cs typeface="Calibri Light"/>
              </a:rPr>
              <a:t> </a:t>
            </a:r>
            <a:r>
              <a:rPr sz="2000" spc="-15" dirty="0" err="1">
                <a:latin typeface="Arial MT"/>
                <a:cs typeface="Calibri Light"/>
              </a:rPr>
              <a:t>su</a:t>
            </a:r>
            <a:r>
              <a:rPr sz="2000" spc="-50" dirty="0">
                <a:latin typeface="Arial MT"/>
                <a:cs typeface="Calibri Light"/>
              </a:rPr>
              <a:t> </a:t>
            </a:r>
            <a:r>
              <a:rPr sz="2000" spc="-30" dirty="0" err="1" smtClean="0">
                <a:latin typeface="Arial MT"/>
                <a:cs typeface="Calibri Light"/>
              </a:rPr>
              <a:t>plantel</a:t>
            </a:r>
            <a:r>
              <a:rPr lang="es-MX" sz="2000" spc="-30" dirty="0" smtClean="0">
                <a:latin typeface="Arial MT"/>
                <a:cs typeface="Calibri Light"/>
              </a:rPr>
              <a:t>.</a:t>
            </a:r>
            <a:endParaRPr sz="2000" dirty="0">
              <a:solidFill>
                <a:srgbClr val="800000"/>
              </a:solidFill>
              <a:latin typeface="Arial MT"/>
              <a:cs typeface="Calibri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65890" y="1720894"/>
            <a:ext cx="4236085" cy="485140"/>
          </a:xfrm>
          <a:prstGeom prst="rect">
            <a:avLst/>
          </a:prstGeom>
          <a:solidFill>
            <a:srgbClr val="7F7F7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70"/>
              </a:spcBef>
            </a:pP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4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229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1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-20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6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600" b="1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559052" y="3620968"/>
            <a:ext cx="7858125" cy="1508760"/>
            <a:chOff x="9559052" y="3620968"/>
            <a:chExt cx="7858125" cy="1508760"/>
          </a:xfrm>
        </p:grpSpPr>
        <p:sp>
          <p:nvSpPr>
            <p:cNvPr id="44" name="object 44"/>
            <p:cNvSpPr/>
            <p:nvPr/>
          </p:nvSpPr>
          <p:spPr>
            <a:xfrm>
              <a:off x="9573339" y="3635255"/>
              <a:ext cx="5715" cy="824865"/>
            </a:xfrm>
            <a:custGeom>
              <a:avLst/>
              <a:gdLst/>
              <a:ahLst/>
              <a:cxnLst/>
              <a:rect l="l" t="t" r="r" b="b"/>
              <a:pathLst>
                <a:path w="5715" h="824864">
                  <a:moveTo>
                    <a:pt x="0" y="0"/>
                  </a:moveTo>
                  <a:lnTo>
                    <a:pt x="5393" y="824441"/>
                  </a:lnTo>
                </a:path>
              </a:pathLst>
            </a:custGeom>
            <a:ln w="28575">
              <a:solidFill>
                <a:srgbClr val="AB8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047433" y="4667617"/>
              <a:ext cx="4369435" cy="462280"/>
            </a:xfrm>
            <a:custGeom>
              <a:avLst/>
              <a:gdLst/>
              <a:ahLst/>
              <a:cxnLst/>
              <a:rect l="l" t="t" r="r" b="b"/>
              <a:pathLst>
                <a:path w="4369434" h="462279">
                  <a:moveTo>
                    <a:pt x="4369409" y="0"/>
                  </a:moveTo>
                  <a:lnTo>
                    <a:pt x="0" y="0"/>
                  </a:lnTo>
                  <a:lnTo>
                    <a:pt x="0" y="461665"/>
                  </a:lnTo>
                  <a:lnTo>
                    <a:pt x="4369409" y="461665"/>
                  </a:lnTo>
                  <a:lnTo>
                    <a:pt x="4369409" y="0"/>
                  </a:lnTo>
                  <a:close/>
                </a:path>
              </a:pathLst>
            </a:custGeom>
            <a:solidFill>
              <a:srgbClr val="DEDEDE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3171892" y="4271234"/>
            <a:ext cx="772707" cy="28405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b="1" spc="65" dirty="0">
                <a:solidFill>
                  <a:srgbClr val="800000"/>
                </a:solidFill>
                <a:latin typeface="Calibri Light"/>
                <a:cs typeface="Calibri Light"/>
              </a:rPr>
              <a:t>RH</a:t>
            </a:r>
            <a:endParaRPr sz="1750" b="1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649201" y="4512027"/>
            <a:ext cx="5105400" cy="82266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2089785" algn="l"/>
                <a:tab pos="3336925" algn="l"/>
                <a:tab pos="3938270" algn="l"/>
              </a:tabLst>
            </a:pPr>
            <a:r>
              <a:rPr sz="1750" spc="60" dirty="0" err="1" smtClean="0">
                <a:latin typeface="Arial MT"/>
                <a:cs typeface="Calibri Light"/>
              </a:rPr>
              <a:t>Coo</a:t>
            </a:r>
            <a:r>
              <a:rPr sz="1750" spc="15" dirty="0" err="1" smtClean="0">
                <a:latin typeface="Arial MT"/>
                <a:cs typeface="Calibri Light"/>
              </a:rPr>
              <a:t>r</a:t>
            </a:r>
            <a:r>
              <a:rPr sz="1750" spc="60" dirty="0" err="1" smtClean="0">
                <a:latin typeface="Arial MT"/>
                <a:cs typeface="Calibri Light"/>
              </a:rPr>
              <a:t>d</a:t>
            </a:r>
            <a:r>
              <a:rPr sz="1750" spc="50" dirty="0" err="1" smtClean="0">
                <a:latin typeface="Arial MT"/>
                <a:cs typeface="Calibri Light"/>
              </a:rPr>
              <a:t>i</a:t>
            </a:r>
            <a:r>
              <a:rPr sz="1750" spc="60" dirty="0" err="1" smtClean="0">
                <a:latin typeface="Arial MT"/>
                <a:cs typeface="Calibri Light"/>
              </a:rPr>
              <a:t>n</a:t>
            </a:r>
            <a:r>
              <a:rPr sz="1750" spc="20" dirty="0" err="1" smtClean="0">
                <a:latin typeface="Arial MT"/>
                <a:cs typeface="Calibri Light"/>
              </a:rPr>
              <a:t>a</a:t>
            </a:r>
            <a:r>
              <a:rPr lang="es-MX" sz="1750" spc="20" dirty="0" smtClean="0">
                <a:latin typeface="Arial MT"/>
                <a:cs typeface="Calibri Light"/>
              </a:rPr>
              <a:t> actividades para la planeación de la Educación Dual y la </a:t>
            </a:r>
            <a:r>
              <a:rPr lang="es-MX" sz="1750" b="1" spc="20" dirty="0" smtClean="0">
                <a:latin typeface="Arial MT"/>
                <a:cs typeface="Calibri Light"/>
              </a:rPr>
              <a:t>ejecución</a:t>
            </a:r>
            <a:r>
              <a:rPr lang="es-MX" sz="1750" spc="20" dirty="0" smtClean="0">
                <a:latin typeface="Arial MT"/>
                <a:cs typeface="Calibri Light"/>
              </a:rPr>
              <a:t> dentro de </a:t>
            </a:r>
            <a:r>
              <a:rPr lang="es-MX" sz="1750" b="1" spc="20" dirty="0" smtClean="0">
                <a:latin typeface="Arial MT"/>
                <a:cs typeface="Calibri Light"/>
              </a:rPr>
              <a:t>la empresa.</a:t>
            </a:r>
            <a:endParaRPr sz="1750" b="1" dirty="0">
              <a:latin typeface="Arial M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787769" y="7258275"/>
            <a:ext cx="3509010" cy="1274067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algn="just">
              <a:lnSpc>
                <a:spcPct val="92200"/>
              </a:lnSpc>
              <a:spcBef>
                <a:spcPts val="275"/>
              </a:spcBef>
            </a:pPr>
            <a:r>
              <a:rPr sz="1750" spc="35" dirty="0">
                <a:latin typeface="Arial MT"/>
                <a:cs typeface="Calibri Light"/>
              </a:rPr>
              <a:t>Es</a:t>
            </a:r>
            <a:r>
              <a:rPr sz="1750" spc="40" dirty="0">
                <a:latin typeface="Arial MT"/>
                <a:cs typeface="Calibri Light"/>
              </a:rPr>
              <a:t> </a:t>
            </a:r>
            <a:r>
              <a:rPr sz="1750" spc="35" dirty="0">
                <a:latin typeface="Arial MT"/>
                <a:cs typeface="Calibri Light"/>
              </a:rPr>
              <a:t>la</a:t>
            </a:r>
            <a:r>
              <a:rPr sz="1750" spc="40" dirty="0">
                <a:latin typeface="Arial MT"/>
                <a:cs typeface="Calibri Light"/>
              </a:rPr>
              <a:t> </a:t>
            </a:r>
            <a:r>
              <a:rPr sz="1750" spc="45" dirty="0">
                <a:latin typeface="Arial MT"/>
                <a:cs typeface="Calibri Light"/>
              </a:rPr>
              <a:t>persona</a:t>
            </a:r>
            <a:r>
              <a:rPr sz="1750" spc="50" dirty="0">
                <a:latin typeface="Arial MT"/>
                <a:cs typeface="Calibri Light"/>
              </a:rPr>
              <a:t> </a:t>
            </a:r>
            <a:r>
              <a:rPr sz="1750" b="1" spc="45" dirty="0">
                <a:latin typeface="Arial MT"/>
                <a:cs typeface="Calibri Light"/>
              </a:rPr>
              <a:t>experta</a:t>
            </a:r>
            <a:r>
              <a:rPr sz="1750" spc="50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en</a:t>
            </a:r>
            <a:r>
              <a:rPr sz="1750" spc="45" dirty="0">
                <a:latin typeface="Arial MT"/>
                <a:cs typeface="Calibri Light"/>
              </a:rPr>
              <a:t> </a:t>
            </a:r>
            <a:r>
              <a:rPr sz="1750" spc="35" dirty="0">
                <a:latin typeface="Arial MT"/>
                <a:cs typeface="Calibri Light"/>
              </a:rPr>
              <a:t>el</a:t>
            </a:r>
            <a:r>
              <a:rPr sz="1750" spc="40" dirty="0">
                <a:latin typeface="Arial MT"/>
                <a:cs typeface="Calibri Light"/>
              </a:rPr>
              <a:t> área </a:t>
            </a:r>
            <a:r>
              <a:rPr sz="1750" spc="45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dentro</a:t>
            </a:r>
            <a:r>
              <a:rPr sz="1750" spc="45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de</a:t>
            </a:r>
            <a:r>
              <a:rPr sz="1750" spc="45" dirty="0">
                <a:latin typeface="Arial MT"/>
                <a:cs typeface="Calibri Light"/>
              </a:rPr>
              <a:t> </a:t>
            </a:r>
            <a:r>
              <a:rPr sz="1750" spc="35" dirty="0">
                <a:latin typeface="Arial MT"/>
                <a:cs typeface="Calibri Light"/>
              </a:rPr>
              <a:t>la</a:t>
            </a:r>
            <a:r>
              <a:rPr sz="1750" spc="40" dirty="0">
                <a:latin typeface="Arial MT"/>
                <a:cs typeface="Calibri Light"/>
              </a:rPr>
              <a:t> </a:t>
            </a:r>
            <a:r>
              <a:rPr sz="1750" spc="50" dirty="0">
                <a:latin typeface="Arial MT"/>
                <a:cs typeface="Calibri Light"/>
              </a:rPr>
              <a:t>empresa</a:t>
            </a:r>
            <a:r>
              <a:rPr sz="1750" spc="55" dirty="0">
                <a:latin typeface="Arial MT"/>
                <a:cs typeface="Calibri Light"/>
              </a:rPr>
              <a:t> </a:t>
            </a:r>
            <a:r>
              <a:rPr sz="1750" spc="45" dirty="0">
                <a:latin typeface="Arial MT"/>
                <a:cs typeface="Calibri Light"/>
              </a:rPr>
              <a:t>que</a:t>
            </a:r>
            <a:r>
              <a:rPr sz="1750" spc="50" dirty="0">
                <a:latin typeface="Arial MT"/>
                <a:cs typeface="Calibri Light"/>
              </a:rPr>
              <a:t> </a:t>
            </a:r>
            <a:r>
              <a:rPr sz="1750" spc="30" dirty="0">
                <a:latin typeface="Arial MT"/>
                <a:cs typeface="Calibri Light"/>
              </a:rPr>
              <a:t>está</a:t>
            </a:r>
            <a:r>
              <a:rPr sz="1750" spc="35" dirty="0">
                <a:latin typeface="Arial MT"/>
                <a:cs typeface="Calibri Light"/>
              </a:rPr>
              <a:t> </a:t>
            </a:r>
            <a:r>
              <a:rPr sz="1750" spc="20" dirty="0">
                <a:latin typeface="Arial MT"/>
                <a:cs typeface="Calibri Light"/>
              </a:rPr>
              <a:t>a </a:t>
            </a:r>
            <a:r>
              <a:rPr sz="1750" spc="25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cargo de </a:t>
            </a:r>
            <a:r>
              <a:rPr sz="1750" spc="35" dirty="0">
                <a:latin typeface="Arial MT"/>
                <a:cs typeface="Calibri Light"/>
              </a:rPr>
              <a:t>la </a:t>
            </a:r>
            <a:r>
              <a:rPr sz="1750" spc="45" dirty="0">
                <a:latin typeface="Arial MT"/>
                <a:cs typeface="Calibri Light"/>
              </a:rPr>
              <a:t>formación </a:t>
            </a:r>
            <a:r>
              <a:rPr sz="1750" spc="40" dirty="0">
                <a:latin typeface="Arial MT"/>
                <a:cs typeface="Calibri Light"/>
              </a:rPr>
              <a:t>del </a:t>
            </a:r>
            <a:r>
              <a:rPr sz="1750" spc="50" dirty="0">
                <a:latin typeface="Arial MT"/>
                <a:cs typeface="Calibri Light"/>
              </a:rPr>
              <a:t>educano </a:t>
            </a:r>
            <a:r>
              <a:rPr sz="1750" spc="55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en</a:t>
            </a:r>
            <a:r>
              <a:rPr sz="1750" spc="50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los</a:t>
            </a:r>
            <a:r>
              <a:rPr sz="1750" spc="55" dirty="0">
                <a:latin typeface="Arial MT"/>
                <a:cs typeface="Calibri Light"/>
              </a:rPr>
              <a:t> </a:t>
            </a:r>
            <a:r>
              <a:rPr sz="1750" spc="45" dirty="0">
                <a:latin typeface="Arial MT"/>
                <a:cs typeface="Calibri Light"/>
              </a:rPr>
              <a:t>puestos</a:t>
            </a:r>
            <a:r>
              <a:rPr sz="1750" spc="55" dirty="0">
                <a:latin typeface="Arial MT"/>
                <a:cs typeface="Calibri Light"/>
              </a:rPr>
              <a:t> </a:t>
            </a:r>
            <a:r>
              <a:rPr sz="1750" spc="40" dirty="0">
                <a:latin typeface="Arial MT"/>
                <a:cs typeface="Calibri Light"/>
              </a:rPr>
              <a:t>de</a:t>
            </a:r>
            <a:r>
              <a:rPr sz="1750" spc="50" dirty="0">
                <a:latin typeface="Arial MT"/>
                <a:cs typeface="Calibri Light"/>
              </a:rPr>
              <a:t> </a:t>
            </a:r>
            <a:r>
              <a:rPr sz="1750" spc="45" dirty="0" err="1" smtClean="0">
                <a:latin typeface="Arial MT"/>
                <a:cs typeface="Calibri Light"/>
              </a:rPr>
              <a:t>aprendizaje</a:t>
            </a:r>
            <a:r>
              <a:rPr lang="es-MX" sz="1750" spc="45" dirty="0" smtClean="0">
                <a:latin typeface="Arial MT"/>
                <a:cs typeface="Calibri Light"/>
              </a:rPr>
              <a:t>.</a:t>
            </a:r>
            <a:endParaRPr sz="1750" dirty="0">
              <a:latin typeface="Arial MT"/>
              <a:cs typeface="Calibri Light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91396" y="2468793"/>
            <a:ext cx="1035469" cy="167868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381000" y="2324100"/>
            <a:ext cx="15617981" cy="6910070"/>
            <a:chOff x="309685" y="2350007"/>
            <a:chExt cx="15424785" cy="6910070"/>
          </a:xfrm>
        </p:grpSpPr>
        <p:pic>
          <p:nvPicPr>
            <p:cNvPr id="52" name="object 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1376" y="2350007"/>
              <a:ext cx="664464" cy="128930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7847" y="3776471"/>
              <a:ext cx="512064" cy="155447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6781" y="5982220"/>
              <a:ext cx="853246" cy="128587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9191" y="7955279"/>
              <a:ext cx="670560" cy="130454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28974" y="7956746"/>
              <a:ext cx="697979" cy="127172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685" y="5079062"/>
              <a:ext cx="959676" cy="139341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18562" y="5399620"/>
              <a:ext cx="615286" cy="172507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6191" y="3206495"/>
              <a:ext cx="704087" cy="9814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32959" y="2371343"/>
              <a:ext cx="701039" cy="810768"/>
            </a:xfrm>
            <a:prstGeom prst="rect">
              <a:avLst/>
            </a:prstGeom>
          </p:spPr>
        </p:pic>
      </p:grpSp>
      <p:sp>
        <p:nvSpPr>
          <p:cNvPr id="48" name="Rectángulo redondeado 47"/>
          <p:cNvSpPr/>
          <p:nvPr/>
        </p:nvSpPr>
        <p:spPr>
          <a:xfrm>
            <a:off x="3581400" y="7810500"/>
            <a:ext cx="48006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95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25809"/>
            <a:ext cx="15773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  <a:latin typeface="+mn-lt"/>
              </a:rPr>
              <a:t>Bloque II </a:t>
            </a:r>
            <a:r>
              <a:rPr lang="es-MX" sz="5400" dirty="0">
                <a:solidFill>
                  <a:schemeClr val="tx1"/>
                </a:solidFill>
                <a:latin typeface="+mn-lt"/>
              </a:rPr>
              <a:t/>
            </a:r>
            <a:br>
              <a:rPr lang="es-MX" sz="5400" dirty="0">
                <a:solidFill>
                  <a:schemeClr val="tx1"/>
                </a:solidFill>
                <a:latin typeface="+mn-lt"/>
              </a:rPr>
            </a:br>
            <a:r>
              <a:rPr lang="es-MX" sz="5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s-MX" sz="5400" dirty="0" smtClean="0">
                <a:solidFill>
                  <a:schemeClr val="tx1"/>
                </a:solidFill>
                <a:latin typeface="+mn-lt"/>
              </a:rPr>
            </a:br>
            <a:r>
              <a:rPr lang="es-MX" sz="5400" dirty="0" smtClean="0">
                <a:solidFill>
                  <a:schemeClr val="tx1"/>
                </a:solidFill>
                <a:latin typeface="+mn-lt"/>
              </a:rPr>
              <a:t>“Fortaleciendo </a:t>
            </a:r>
            <a:r>
              <a:rPr lang="es-MX" sz="5400" dirty="0">
                <a:solidFill>
                  <a:schemeClr val="tx1"/>
                </a:solidFill>
                <a:latin typeface="+mn-lt"/>
              </a:rPr>
              <a:t>el Rol de </a:t>
            </a:r>
            <a:r>
              <a:rPr lang="es-MX" sz="5400" dirty="0" smtClean="0">
                <a:solidFill>
                  <a:schemeClr val="tx1"/>
                </a:solidFill>
                <a:latin typeface="+mn-lt"/>
              </a:rPr>
              <a:t>Tutor(a) </a:t>
            </a:r>
            <a:r>
              <a:rPr lang="es-MX" sz="5400" dirty="0">
                <a:solidFill>
                  <a:schemeClr val="tx1"/>
                </a:solidFill>
                <a:latin typeface="+mn-lt"/>
              </a:rPr>
              <a:t>Académico”</a:t>
            </a:r>
            <a:r>
              <a:rPr lang="es-MX" sz="5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s-MX" sz="5400" dirty="0" smtClean="0">
                <a:solidFill>
                  <a:schemeClr val="tx1"/>
                </a:solidFill>
                <a:latin typeface="+mn-lt"/>
              </a:rPr>
            </a:br>
            <a:r>
              <a:rPr lang="es-MX" sz="5400" dirty="0">
                <a:solidFill>
                  <a:schemeClr val="tx1"/>
                </a:solidFill>
                <a:latin typeface="+mn-lt"/>
              </a:rPr>
              <a:t/>
            </a:r>
            <a:br>
              <a:rPr lang="es-MX" sz="5400" dirty="0">
                <a:solidFill>
                  <a:schemeClr val="tx1"/>
                </a:solidFill>
                <a:latin typeface="+mn-lt"/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endParaRPr lang="es-MX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redondeado 47"/>
          <p:cNvSpPr/>
          <p:nvPr/>
        </p:nvSpPr>
        <p:spPr>
          <a:xfrm>
            <a:off x="3429000" y="2019300"/>
            <a:ext cx="14554200" cy="34290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>
                <a:latin typeface="+mn-lt"/>
              </a:rPr>
              <a:t>Rol del Tutor(a) Académico</a:t>
            </a:r>
            <a:endParaRPr lang="es-MX" sz="5400" dirty="0">
              <a:latin typeface="+mn-l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48F9C-BF81-4C54-9C34-A92EA93F92EC}" type="slidenum"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MX" sz="1800" b="1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3581400" y="23241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Matriz de correspondencia</a:t>
            </a:r>
          </a:p>
        </p:txBody>
      </p:sp>
      <p:sp>
        <p:nvSpPr>
          <p:cNvPr id="38" name="Rectángulo redondeado 37"/>
          <p:cNvSpPr/>
          <p:nvPr/>
        </p:nvSpPr>
        <p:spPr>
          <a:xfrm>
            <a:off x="9296400" y="23241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Dictamen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validación</a:t>
            </a:r>
          </a:p>
        </p:txBody>
      </p:sp>
      <p:sp>
        <p:nvSpPr>
          <p:cNvPr id="39" name="Rectángulo redondeado 38"/>
          <p:cNvSpPr/>
          <p:nvPr/>
        </p:nvSpPr>
        <p:spPr>
          <a:xfrm>
            <a:off x="14249400" y="2324100"/>
            <a:ext cx="3352800" cy="1219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Planes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rotación </a:t>
            </a:r>
          </a:p>
        </p:txBody>
      </p:sp>
      <p:sp>
        <p:nvSpPr>
          <p:cNvPr id="40" name="Rectángulo redondeado 39"/>
          <p:cNvSpPr/>
          <p:nvPr/>
        </p:nvSpPr>
        <p:spPr>
          <a:xfrm>
            <a:off x="3592286" y="63627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Motivar y retroalimentar al Educando</a:t>
            </a:r>
          </a:p>
        </p:txBody>
      </p:sp>
      <p:sp>
        <p:nvSpPr>
          <p:cNvPr id="41" name="Rectángulo redondeado 40"/>
          <p:cNvSpPr/>
          <p:nvPr/>
        </p:nvSpPr>
        <p:spPr>
          <a:xfrm>
            <a:off x="9002486" y="62865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Reporte </a:t>
            </a: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Semanal/quincenal 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Aprendizaje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ángulo redondeado 41"/>
          <p:cNvSpPr/>
          <p:nvPr/>
        </p:nvSpPr>
        <p:spPr>
          <a:xfrm>
            <a:off x="11898086" y="78105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Emitir y capturar la evaluación correspondiente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ángulo redondeado 42"/>
          <p:cNvSpPr/>
          <p:nvPr/>
        </p:nvSpPr>
        <p:spPr>
          <a:xfrm>
            <a:off x="6172200" y="3924300"/>
            <a:ext cx="35052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Mecanismos para complementar la formación profesional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ángulo redondeado 43"/>
          <p:cNvSpPr/>
          <p:nvPr/>
        </p:nvSpPr>
        <p:spPr>
          <a:xfrm>
            <a:off x="6335486" y="78105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Evaluación de la Empresa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14554200" y="6286500"/>
            <a:ext cx="32004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Visitas de seguimiento y acompañamiento</a:t>
            </a:r>
          </a:p>
        </p:txBody>
      </p:sp>
      <p:sp>
        <p:nvSpPr>
          <p:cNvPr id="47" name="Rectángulo redondeado 46"/>
          <p:cNvSpPr/>
          <p:nvPr/>
        </p:nvSpPr>
        <p:spPr>
          <a:xfrm>
            <a:off x="11582400" y="3848100"/>
            <a:ext cx="3505200" cy="12246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Estrategias de seguimiento y acompañamiento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ángulo redondeado 48"/>
          <p:cNvSpPr/>
          <p:nvPr/>
        </p:nvSpPr>
        <p:spPr>
          <a:xfrm>
            <a:off x="3352800" y="5753100"/>
            <a:ext cx="14630400" cy="34290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228600" y="3314700"/>
            <a:ext cx="2971800" cy="1447800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 smtClean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72 Black" panose="020B0A040306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72 Black" panose="020B0A040306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72 Black" panose="020B0A04030603020204" pitchFamily="34" charset="0"/>
              </a:rPr>
              <a:t>Planificación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72 Black" panose="020B0A040306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72 Black" panose="020B0A04030603020204" pitchFamily="34" charset="0"/>
            </a:endParaRPr>
          </a:p>
        </p:txBody>
      </p:sp>
      <p:sp>
        <p:nvSpPr>
          <p:cNvPr id="51" name="Rectángulo redondeado 50"/>
          <p:cNvSpPr/>
          <p:nvPr/>
        </p:nvSpPr>
        <p:spPr>
          <a:xfrm>
            <a:off x="228600" y="6743700"/>
            <a:ext cx="2971800" cy="1447800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72 Black" panose="020B0A04030603020204" pitchFamily="34" charset="0"/>
              </a:rPr>
              <a:t>Seguimiento y Evaluación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72 Black" panose="020B0A040306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0"/>
            <a:ext cx="1047465" cy="1462087"/>
          </a:xfrm>
          <a:prstGeom prst="rect">
            <a:avLst/>
          </a:prstGeom>
        </p:spPr>
      </p:pic>
      <p:pic>
        <p:nvPicPr>
          <p:cNvPr id="23" name="object 5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1790700"/>
            <a:ext cx="914400" cy="129843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19700"/>
            <a:ext cx="1047465" cy="1462087"/>
          </a:xfrm>
          <a:prstGeom prst="rect">
            <a:avLst/>
          </a:prstGeom>
        </p:spPr>
      </p:pic>
      <p:pic>
        <p:nvPicPr>
          <p:cNvPr id="25" name="object 5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0200" y="5295900"/>
            <a:ext cx="914400" cy="12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0" y="419100"/>
            <a:ext cx="12809713" cy="1203291"/>
          </a:xfrm>
        </p:spPr>
        <p:txBody>
          <a:bodyPr/>
          <a:lstStyle/>
          <a:p>
            <a:r>
              <a:rPr lang="es-MX" sz="5400" dirty="0" smtClean="0"/>
              <a:t>Proceso Operativo de Implementación</a:t>
            </a:r>
            <a:endParaRPr lang="es-MX" sz="5400" dirty="0"/>
          </a:p>
        </p:txBody>
      </p:sp>
      <p:pic>
        <p:nvPicPr>
          <p:cNvPr id="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1" y="2781300"/>
            <a:ext cx="13030200" cy="5334000"/>
          </a:xfrm>
          <a:prstGeom prst="rect">
            <a:avLst/>
          </a:prstGeom>
        </p:spPr>
      </p:pic>
      <p:pic>
        <p:nvPicPr>
          <p:cNvPr id="7" name="object 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400" y="2247900"/>
            <a:ext cx="883476" cy="1012413"/>
          </a:xfrm>
          <a:prstGeom prst="rect">
            <a:avLst/>
          </a:prstGeom>
        </p:spPr>
      </p:pic>
      <p:pic>
        <p:nvPicPr>
          <p:cNvPr id="8" name="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2171700"/>
            <a:ext cx="609600" cy="10668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2400" y="1409700"/>
            <a:ext cx="4191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dirty="0" smtClean="0">
                <a:ln/>
                <a:solidFill>
                  <a:schemeClr val="accent3"/>
                </a:solidFill>
              </a:rPr>
              <a:t>Director (a) y Responsable de Vinculación</a:t>
            </a:r>
            <a:endParaRPr lang="es-ES" sz="2400" dirty="0">
              <a:ln/>
              <a:solidFill>
                <a:schemeClr val="accent3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1600200" y="5753100"/>
            <a:ext cx="1054800" cy="0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ángulo redondeado 14"/>
          <p:cNvSpPr/>
          <p:nvPr/>
        </p:nvSpPr>
        <p:spPr>
          <a:xfrm>
            <a:off x="2895600" y="2705100"/>
            <a:ext cx="3124200" cy="12192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redondeado 15"/>
          <p:cNvSpPr/>
          <p:nvPr/>
        </p:nvSpPr>
        <p:spPr>
          <a:xfrm>
            <a:off x="6324600" y="2705100"/>
            <a:ext cx="2895600" cy="12192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object 5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0" y="1714500"/>
            <a:ext cx="570627" cy="829196"/>
          </a:xfrm>
          <a:prstGeom prst="rect">
            <a:avLst/>
          </a:prstGeom>
        </p:spPr>
      </p:pic>
      <p:pic>
        <p:nvPicPr>
          <p:cNvPr id="18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77200" y="1714500"/>
            <a:ext cx="448452" cy="841234"/>
          </a:xfrm>
          <a:prstGeom prst="rect">
            <a:avLst/>
          </a:prstGeom>
        </p:spPr>
      </p:pic>
      <p:pic>
        <p:nvPicPr>
          <p:cNvPr id="19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10600" y="1714500"/>
            <a:ext cx="466789" cy="82007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1887200" y="1562100"/>
            <a:ext cx="6400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MX" sz="2400" dirty="0" smtClean="0">
                <a:ln/>
                <a:solidFill>
                  <a:schemeClr val="accent3"/>
                </a:solidFill>
              </a:rPr>
              <a:t>Tutor(a) Académico (</a:t>
            </a:r>
            <a:r>
              <a:rPr lang="es-MX" sz="2000" dirty="0" smtClean="0">
                <a:ln/>
                <a:solidFill>
                  <a:schemeClr val="accent3"/>
                </a:solidFill>
              </a:rPr>
              <a:t>Docente de componente profesional</a:t>
            </a:r>
            <a:r>
              <a:rPr lang="es-MX" sz="2400" dirty="0" smtClean="0">
                <a:ln/>
                <a:solidFill>
                  <a:schemeClr val="accent3"/>
                </a:solidFill>
              </a:rPr>
              <a:t>) en conjunto con</a:t>
            </a:r>
          </a:p>
          <a:p>
            <a:pPr algn="ctr"/>
            <a:r>
              <a:rPr lang="es-MX" sz="2400" dirty="0" smtClean="0">
                <a:ln/>
                <a:solidFill>
                  <a:schemeClr val="accent3"/>
                </a:solidFill>
              </a:rPr>
              <a:t>Instructor de la empresa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7010400" y="2476500"/>
            <a:ext cx="12000" cy="569983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5638800" y="1638300"/>
            <a:ext cx="28250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dirty="0" smtClean="0">
                <a:ln/>
                <a:solidFill>
                  <a:schemeClr val="accent3"/>
                </a:solidFill>
              </a:rPr>
              <a:t>Orientador, Docentes</a:t>
            </a:r>
            <a:endParaRPr lang="es-ES" sz="2400" dirty="0">
              <a:ln/>
              <a:solidFill>
                <a:schemeClr val="accent3"/>
              </a:solidFill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9372600" y="2667000"/>
            <a:ext cx="6858000" cy="38100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0" name="Conector recto de flecha 29"/>
          <p:cNvCxnSpPr/>
          <p:nvPr/>
        </p:nvCxnSpPr>
        <p:spPr>
          <a:xfrm flipH="1">
            <a:off x="16764000" y="2857500"/>
            <a:ext cx="457200" cy="950983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H="1">
            <a:off x="11658600" y="1943100"/>
            <a:ext cx="609600" cy="685800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4953000" y="8191500"/>
            <a:ext cx="120452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MX" sz="2400" dirty="0" smtClean="0">
                <a:ln/>
                <a:solidFill>
                  <a:schemeClr val="accent3"/>
                </a:solidFill>
              </a:rPr>
              <a:t>Responsable de vinculación y  Gestor Empresarial (RH). </a:t>
            </a:r>
          </a:p>
          <a:p>
            <a:pPr algn="ctr"/>
            <a:r>
              <a:rPr lang="es-MX" sz="2400" dirty="0" smtClean="0">
                <a:ln/>
                <a:solidFill>
                  <a:schemeClr val="accent3"/>
                </a:solidFill>
              </a:rPr>
              <a:t>Participa el instructor para la selección</a:t>
            </a:r>
          </a:p>
        </p:txBody>
      </p:sp>
      <p:cxnSp>
        <p:nvCxnSpPr>
          <p:cNvPr id="37" name="Conector recto de flecha 36"/>
          <p:cNvCxnSpPr/>
          <p:nvPr/>
        </p:nvCxnSpPr>
        <p:spPr>
          <a:xfrm flipH="1" flipV="1">
            <a:off x="15621000" y="7658100"/>
            <a:ext cx="838200" cy="457199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2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00200" y="4572000"/>
            <a:ext cx="654469" cy="1069083"/>
          </a:xfrm>
          <a:prstGeom prst="rect">
            <a:avLst/>
          </a:prstGeom>
        </p:spPr>
      </p:pic>
      <p:pic>
        <p:nvPicPr>
          <p:cNvPr id="43" name="object 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4572000"/>
            <a:ext cx="883476" cy="1012413"/>
          </a:xfrm>
          <a:prstGeom prst="rect">
            <a:avLst/>
          </a:prstGeom>
        </p:spPr>
      </p:pic>
      <p:pic>
        <p:nvPicPr>
          <p:cNvPr id="44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26000" y="4305300"/>
            <a:ext cx="524652" cy="917434"/>
          </a:xfrm>
          <a:prstGeom prst="rect">
            <a:avLst/>
          </a:prstGeom>
        </p:spPr>
      </p:pic>
      <p:pic>
        <p:nvPicPr>
          <p:cNvPr id="45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30600" y="4381500"/>
            <a:ext cx="542989" cy="820073"/>
          </a:xfrm>
          <a:prstGeom prst="rect">
            <a:avLst/>
          </a:prstGeom>
        </p:spPr>
      </p:pic>
      <p:pic>
        <p:nvPicPr>
          <p:cNvPr id="46" name="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916400" y="4305300"/>
            <a:ext cx="493848" cy="1066799"/>
          </a:xfrm>
          <a:prstGeom prst="rect">
            <a:avLst/>
          </a:prstGeom>
        </p:spPr>
      </p:pic>
      <p:sp>
        <p:nvSpPr>
          <p:cNvPr id="49" name="Rectángulo redondeado 48"/>
          <p:cNvSpPr/>
          <p:nvPr/>
        </p:nvSpPr>
        <p:spPr>
          <a:xfrm>
            <a:off x="6248400" y="6743700"/>
            <a:ext cx="9906000" cy="14478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7" name="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3400" y="5829300"/>
            <a:ext cx="722448" cy="1219199"/>
          </a:xfrm>
          <a:prstGeom prst="rect">
            <a:avLst/>
          </a:prstGeom>
        </p:spPr>
      </p:pic>
      <p:sp>
        <p:nvSpPr>
          <p:cNvPr id="50" name="Rectángulo redondeado 49"/>
          <p:cNvSpPr/>
          <p:nvPr/>
        </p:nvSpPr>
        <p:spPr>
          <a:xfrm>
            <a:off x="2895600" y="4229100"/>
            <a:ext cx="3352800" cy="3962400"/>
          </a:xfrm>
          <a:prstGeom prst="roundRect">
            <a:avLst/>
          </a:prstGeom>
          <a:noFill/>
          <a:ln w="635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6400" y="5829300"/>
            <a:ext cx="677052" cy="1257160"/>
          </a:xfrm>
          <a:prstGeom prst="rect">
            <a:avLst/>
          </a:prstGeom>
        </p:spPr>
      </p:pic>
      <p:sp>
        <p:nvSpPr>
          <p:cNvPr id="53" name="Rectángulo 52"/>
          <p:cNvSpPr/>
          <p:nvPr/>
        </p:nvSpPr>
        <p:spPr>
          <a:xfrm>
            <a:off x="-16727" y="7048500"/>
            <a:ext cx="320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dirty="0" smtClean="0">
                <a:ln/>
                <a:solidFill>
                  <a:schemeClr val="accent3"/>
                </a:solidFill>
              </a:rPr>
              <a:t>Coordinación Escuela-Empresa</a:t>
            </a:r>
            <a:endParaRPr lang="es-ES" sz="2400" dirty="0">
              <a:ln/>
              <a:solidFill>
                <a:schemeClr val="accent3"/>
              </a:solidFill>
            </a:endParaRPr>
          </a:p>
        </p:txBody>
      </p:sp>
      <p:pic>
        <p:nvPicPr>
          <p:cNvPr id="56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35400" y="8191500"/>
            <a:ext cx="654469" cy="106908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1000" y="8191500"/>
            <a:ext cx="883476" cy="101241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48800" y="6896100"/>
            <a:ext cx="533400" cy="990600"/>
          </a:xfrm>
          <a:prstGeom prst="rect">
            <a:avLst/>
          </a:prstGeom>
        </p:spPr>
      </p:pic>
      <p:cxnSp>
        <p:nvCxnSpPr>
          <p:cNvPr id="60" name="Conector recto de flecha 59"/>
          <p:cNvCxnSpPr/>
          <p:nvPr/>
        </p:nvCxnSpPr>
        <p:spPr>
          <a:xfrm>
            <a:off x="1600200" y="3314700"/>
            <a:ext cx="1054800" cy="0"/>
          </a:xfrm>
          <a:prstGeom prst="straightConnector1">
            <a:avLst/>
          </a:prstGeom>
          <a:ln w="60325" cap="flat" cmpd="sng" algn="ctr">
            <a:solidFill>
              <a:srgbClr val="99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20" grpId="0"/>
      <p:bldP spid="28" grpId="0"/>
      <p:bldP spid="29" grpId="0" animBg="1"/>
      <p:bldP spid="35" grpId="0"/>
      <p:bldP spid="49" grpId="0" animBg="1"/>
      <p:bldP spid="50" grpId="0" animBg="1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390900"/>
            <a:ext cx="13868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  <a:latin typeface="+mn-lt"/>
              </a:rPr>
              <a:t>Bloque III. </a:t>
            </a:r>
            <a:br>
              <a:rPr lang="es-MX" sz="5400" dirty="0" smtClean="0">
                <a:solidFill>
                  <a:schemeClr val="tx1"/>
                </a:solidFill>
                <a:latin typeface="+mn-lt"/>
              </a:rPr>
            </a:br>
            <a:r>
              <a:rPr lang="es-MX" sz="5400" dirty="0">
                <a:solidFill>
                  <a:schemeClr val="tx1"/>
                </a:solidFill>
                <a:latin typeface="+mn-lt"/>
              </a:rPr>
              <a:t>“Planeación y </a:t>
            </a:r>
            <a:r>
              <a:rPr lang="es-MX" sz="5400" dirty="0" smtClean="0">
                <a:solidFill>
                  <a:schemeClr val="tx1"/>
                </a:solidFill>
                <a:latin typeface="+mn-lt"/>
              </a:rPr>
              <a:t>ejecución </a:t>
            </a:r>
            <a:r>
              <a:rPr lang="es-MX" sz="5400" dirty="0">
                <a:solidFill>
                  <a:schemeClr val="tx1"/>
                </a:solidFill>
                <a:latin typeface="+mn-lt"/>
              </a:rPr>
              <a:t>de los </a:t>
            </a:r>
            <a:r>
              <a:rPr lang="es-MX" sz="5400" dirty="0" smtClean="0">
                <a:solidFill>
                  <a:schemeClr val="tx1"/>
                </a:solidFill>
                <a:latin typeface="+mn-lt"/>
              </a:rPr>
              <a:t>aprendizajes”</a:t>
            </a:r>
            <a:endParaRPr lang="es-MX" sz="5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8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354"/>
          <a:stretch/>
        </p:blipFill>
        <p:spPr>
          <a:xfrm>
            <a:off x="990600" y="1714500"/>
            <a:ext cx="16840200" cy="725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6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38600" y="168311"/>
            <a:ext cx="13952713" cy="85985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6380"/>
              </a:lnSpc>
              <a:spcBef>
                <a:spcPts val="305"/>
              </a:spcBef>
            </a:pPr>
            <a:r>
              <a:rPr sz="5400" b="1" spc="-35" dirty="0">
                <a:latin typeface="+mn-lt"/>
                <a:cs typeface="Calibri"/>
              </a:rPr>
              <a:t>Reforzamiento</a:t>
            </a:r>
            <a:r>
              <a:rPr sz="5400" b="1" spc="-10" dirty="0">
                <a:latin typeface="+mn-lt"/>
                <a:cs typeface="Calibri"/>
              </a:rPr>
              <a:t> </a:t>
            </a:r>
            <a:r>
              <a:rPr sz="5400" b="1" dirty="0">
                <a:latin typeface="+mn-lt"/>
                <a:cs typeface="Calibri"/>
              </a:rPr>
              <a:t>de</a:t>
            </a:r>
            <a:r>
              <a:rPr sz="5400" b="1" spc="-5" dirty="0">
                <a:latin typeface="+mn-lt"/>
                <a:cs typeface="Calibri"/>
              </a:rPr>
              <a:t> la Planeación</a:t>
            </a:r>
            <a:r>
              <a:rPr sz="5400" b="1" dirty="0">
                <a:latin typeface="+mn-lt"/>
                <a:cs typeface="Calibri"/>
              </a:rPr>
              <a:t> de</a:t>
            </a:r>
            <a:r>
              <a:rPr sz="5400" b="1" spc="-5" dirty="0">
                <a:latin typeface="+mn-lt"/>
                <a:cs typeface="Calibri"/>
              </a:rPr>
              <a:t> la </a:t>
            </a:r>
            <a:r>
              <a:rPr sz="5400" b="1" spc="-1210" dirty="0">
                <a:latin typeface="+mn-lt"/>
                <a:cs typeface="Calibri"/>
              </a:rPr>
              <a:t> </a:t>
            </a:r>
            <a:r>
              <a:rPr sz="5400" b="1" dirty="0">
                <a:latin typeface="+mn-lt"/>
                <a:cs typeface="Calibri"/>
              </a:rPr>
              <a:t>ED</a:t>
            </a:r>
            <a:endParaRPr sz="5400" dirty="0">
              <a:latin typeface="+mn-lt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6669" y="2477516"/>
            <a:ext cx="16821785" cy="5791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La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implemantación</a:t>
            </a:r>
            <a:r>
              <a:rPr sz="4800" b="1" spc="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de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la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Educación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Dual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800000"/>
                </a:solidFill>
                <a:latin typeface="Arial"/>
                <a:cs typeface="Arial"/>
              </a:rPr>
              <a:t>debe</a:t>
            </a:r>
            <a:r>
              <a:rPr sz="4800" b="1" spc="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800000"/>
                </a:solidFill>
                <a:latin typeface="Arial"/>
                <a:cs typeface="Arial"/>
              </a:rPr>
              <a:t>responder:</a:t>
            </a:r>
            <a:endParaRPr sz="4800" dirty="0">
              <a:solidFill>
                <a:srgbClr val="8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50" dirty="0">
              <a:latin typeface="Arial"/>
              <a:cs typeface="Arial"/>
            </a:endParaRPr>
          </a:p>
          <a:p>
            <a:pPr marL="1421130">
              <a:lnSpc>
                <a:spcPct val="100000"/>
              </a:lnSpc>
              <a:spcBef>
                <a:spcPts val="5"/>
              </a:spcBef>
              <a:tabLst>
                <a:tab pos="6673850" algn="l"/>
              </a:tabLst>
            </a:pPr>
            <a:r>
              <a:rPr sz="4800" spc="-5" dirty="0">
                <a:latin typeface="Arial MT"/>
                <a:cs typeface="Arial MT"/>
              </a:rPr>
              <a:t>¿</a:t>
            </a:r>
            <a:r>
              <a:rPr sz="4800" b="1" spc="-5" dirty="0" err="1">
                <a:latin typeface="Arial"/>
                <a:cs typeface="Arial"/>
              </a:rPr>
              <a:t>Qué</a:t>
            </a:r>
            <a:r>
              <a:rPr sz="4800" b="1" dirty="0">
                <a:latin typeface="Arial"/>
                <a:cs typeface="Arial"/>
              </a:rPr>
              <a:t> </a:t>
            </a:r>
            <a:r>
              <a:rPr sz="4800" dirty="0" err="1" smtClean="0">
                <a:latin typeface="Arial MT"/>
                <a:cs typeface="Arial MT"/>
              </a:rPr>
              <a:t>va</a:t>
            </a:r>
            <a:r>
              <a:rPr sz="4800" dirty="0" smtClean="0">
                <a:latin typeface="Arial MT"/>
                <a:cs typeface="Arial MT"/>
              </a:rPr>
              <a:t> </a:t>
            </a:r>
            <a:r>
              <a:rPr lang="es-MX" sz="4800" dirty="0" smtClean="0">
                <a:latin typeface="Arial MT"/>
                <a:cs typeface="Arial MT"/>
              </a:rPr>
              <a:t>a </a:t>
            </a:r>
            <a:r>
              <a:rPr sz="4800" dirty="0" err="1" smtClean="0">
                <a:latin typeface="Arial MT"/>
                <a:cs typeface="Arial MT"/>
              </a:rPr>
              <a:t>aprender</a:t>
            </a:r>
            <a:r>
              <a:rPr sz="4800" spc="5" dirty="0" smtClean="0">
                <a:latin typeface="Arial MT"/>
                <a:cs typeface="Arial MT"/>
              </a:rPr>
              <a:t> </a:t>
            </a:r>
            <a:r>
              <a:rPr sz="4800" dirty="0" smtClean="0">
                <a:latin typeface="Arial MT"/>
                <a:cs typeface="Arial MT"/>
              </a:rPr>
              <a:t>el</a:t>
            </a:r>
            <a:r>
              <a:rPr lang="es-MX" sz="4800" dirty="0" smtClean="0">
                <a:latin typeface="Arial MT"/>
                <a:cs typeface="Arial MT"/>
              </a:rPr>
              <a:t> </a:t>
            </a:r>
            <a:r>
              <a:rPr sz="4800" dirty="0" err="1" smtClean="0">
                <a:latin typeface="Arial MT"/>
                <a:cs typeface="Arial MT"/>
              </a:rPr>
              <a:t>educando</a:t>
            </a:r>
            <a:r>
              <a:rPr sz="4800" spc="-20" dirty="0" smtClean="0">
                <a:latin typeface="Arial MT"/>
                <a:cs typeface="Arial MT"/>
              </a:rPr>
              <a:t> </a:t>
            </a:r>
            <a:r>
              <a:rPr sz="4800" dirty="0">
                <a:latin typeface="Arial MT"/>
                <a:cs typeface="Arial MT"/>
              </a:rPr>
              <a:t>en</a:t>
            </a:r>
            <a:r>
              <a:rPr sz="4800" spc="-20" dirty="0">
                <a:latin typeface="Arial MT"/>
                <a:cs typeface="Arial MT"/>
              </a:rPr>
              <a:t> </a:t>
            </a:r>
            <a:r>
              <a:rPr sz="4800" spc="-5" dirty="0">
                <a:latin typeface="Arial MT"/>
                <a:cs typeface="Arial MT"/>
              </a:rPr>
              <a:t>la</a:t>
            </a:r>
            <a:r>
              <a:rPr sz="4800" spc="-20" dirty="0">
                <a:latin typeface="Arial MT"/>
                <a:cs typeface="Arial MT"/>
              </a:rPr>
              <a:t> </a:t>
            </a:r>
            <a:r>
              <a:rPr sz="4800" dirty="0">
                <a:latin typeface="Arial MT"/>
                <a:cs typeface="Arial MT"/>
              </a:rPr>
              <a:t>empresa?</a:t>
            </a:r>
          </a:p>
          <a:p>
            <a:pPr marL="1421130">
              <a:lnSpc>
                <a:spcPct val="100000"/>
              </a:lnSpc>
              <a:spcBef>
                <a:spcPts val="2400"/>
              </a:spcBef>
            </a:pPr>
            <a:r>
              <a:rPr sz="4800" spc="-5" dirty="0">
                <a:latin typeface="Arial MT"/>
                <a:cs typeface="Arial MT"/>
              </a:rPr>
              <a:t>¿</a:t>
            </a:r>
            <a:r>
              <a:rPr sz="4800" b="1" spc="-5" dirty="0">
                <a:latin typeface="Arial"/>
                <a:cs typeface="Arial"/>
              </a:rPr>
              <a:t>Cómo</a:t>
            </a:r>
            <a:r>
              <a:rPr sz="4800" b="1" spc="-25" dirty="0">
                <a:latin typeface="Arial"/>
                <a:cs typeface="Arial"/>
              </a:rPr>
              <a:t> </a:t>
            </a:r>
            <a:r>
              <a:rPr sz="4800" spc="-5" dirty="0">
                <a:latin typeface="Arial MT"/>
                <a:cs typeface="Arial MT"/>
              </a:rPr>
              <a:t>lo</a:t>
            </a:r>
            <a:r>
              <a:rPr sz="4800" spc="-15" dirty="0">
                <a:latin typeface="Arial MT"/>
                <a:cs typeface="Arial MT"/>
              </a:rPr>
              <a:t> </a:t>
            </a:r>
            <a:r>
              <a:rPr lang="es-MX" sz="4800" dirty="0" smtClean="0">
                <a:latin typeface="Arial MT"/>
                <a:cs typeface="Arial MT"/>
              </a:rPr>
              <a:t>está aprendiendo</a:t>
            </a:r>
            <a:r>
              <a:rPr sz="4800" dirty="0" smtClean="0">
                <a:latin typeface="Arial MT"/>
                <a:cs typeface="Arial MT"/>
              </a:rPr>
              <a:t>?</a:t>
            </a:r>
            <a:endParaRPr sz="4800" dirty="0">
              <a:latin typeface="Arial MT"/>
              <a:cs typeface="Arial MT"/>
            </a:endParaRPr>
          </a:p>
          <a:p>
            <a:pPr marL="1421130">
              <a:lnSpc>
                <a:spcPct val="100000"/>
              </a:lnSpc>
              <a:spcBef>
                <a:spcPts val="2400"/>
              </a:spcBef>
            </a:pPr>
            <a:r>
              <a:rPr sz="4800" spc="-10" dirty="0">
                <a:latin typeface="Arial MT"/>
                <a:cs typeface="Arial MT"/>
              </a:rPr>
              <a:t>¿</a:t>
            </a:r>
            <a:r>
              <a:rPr sz="4800" b="1" spc="-10" dirty="0">
                <a:latin typeface="Arial"/>
                <a:cs typeface="Arial"/>
              </a:rPr>
              <a:t>Cuándo</a:t>
            </a:r>
            <a:r>
              <a:rPr sz="4800" b="1" spc="-15" dirty="0">
                <a:latin typeface="Arial"/>
                <a:cs typeface="Arial"/>
              </a:rPr>
              <a:t> </a:t>
            </a:r>
            <a:r>
              <a:rPr sz="4800" spc="-5" dirty="0">
                <a:latin typeface="Arial MT"/>
                <a:cs typeface="Arial MT"/>
              </a:rPr>
              <a:t>lo</a:t>
            </a:r>
            <a:r>
              <a:rPr sz="4800" spc="-10" dirty="0">
                <a:latin typeface="Arial MT"/>
                <a:cs typeface="Arial MT"/>
              </a:rPr>
              <a:t> </a:t>
            </a:r>
            <a:r>
              <a:rPr sz="4800" dirty="0">
                <a:latin typeface="Arial MT"/>
                <a:cs typeface="Arial MT"/>
              </a:rPr>
              <a:t>va</a:t>
            </a:r>
            <a:r>
              <a:rPr sz="4800" spc="-15" dirty="0">
                <a:latin typeface="Arial MT"/>
                <a:cs typeface="Arial MT"/>
              </a:rPr>
              <a:t> </a:t>
            </a:r>
            <a:r>
              <a:rPr sz="4800" dirty="0">
                <a:latin typeface="Arial MT"/>
                <a:cs typeface="Arial MT"/>
              </a:rPr>
              <a:t>a</a:t>
            </a:r>
            <a:r>
              <a:rPr sz="4800" spc="-10" dirty="0">
                <a:latin typeface="Arial MT"/>
                <a:cs typeface="Arial MT"/>
              </a:rPr>
              <a:t> </a:t>
            </a:r>
            <a:r>
              <a:rPr sz="4800" dirty="0">
                <a:latin typeface="Arial MT"/>
                <a:cs typeface="Arial MT"/>
              </a:rPr>
              <a:t>aprender?</a:t>
            </a:r>
          </a:p>
          <a:p>
            <a:pPr marL="1421130">
              <a:lnSpc>
                <a:spcPct val="100000"/>
              </a:lnSpc>
              <a:spcBef>
                <a:spcPts val="2400"/>
              </a:spcBef>
            </a:pPr>
            <a:r>
              <a:rPr sz="4800" spc="-5" dirty="0">
                <a:latin typeface="Arial MT"/>
                <a:cs typeface="Arial MT"/>
              </a:rPr>
              <a:t>¿Y</a:t>
            </a:r>
            <a:r>
              <a:rPr sz="4800" spc="-35" dirty="0">
                <a:latin typeface="Arial MT"/>
                <a:cs typeface="Arial MT"/>
              </a:rPr>
              <a:t> </a:t>
            </a:r>
            <a:r>
              <a:rPr sz="4800" b="1" dirty="0">
                <a:latin typeface="Arial"/>
                <a:cs typeface="Arial"/>
              </a:rPr>
              <a:t>lo</a:t>
            </a:r>
            <a:r>
              <a:rPr sz="4800" b="1" spc="-40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aprendió</a:t>
            </a:r>
            <a:r>
              <a:rPr sz="4800" spc="-5" dirty="0">
                <a:latin typeface="Arial MT"/>
                <a:cs typeface="Arial MT"/>
              </a:rPr>
              <a:t>?</a:t>
            </a:r>
            <a:endParaRPr sz="4800" dirty="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66234" y="5408784"/>
            <a:ext cx="5539686" cy="368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33100" y="168311"/>
            <a:ext cx="109582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85" dirty="0">
                <a:latin typeface="+mn-lt"/>
                <a:cs typeface="Calibri"/>
              </a:rPr>
              <a:t>P</a:t>
            </a:r>
            <a:r>
              <a:rPr sz="5400" spc="-180" dirty="0">
                <a:latin typeface="+mn-lt"/>
                <a:cs typeface="Calibri"/>
              </a:rPr>
              <a:t>la</a:t>
            </a:r>
            <a:r>
              <a:rPr sz="5400" spc="-190" dirty="0">
                <a:latin typeface="+mn-lt"/>
                <a:cs typeface="Calibri"/>
              </a:rPr>
              <a:t>ne</a:t>
            </a:r>
            <a:r>
              <a:rPr sz="5400" spc="-185" dirty="0">
                <a:latin typeface="+mn-lt"/>
                <a:cs typeface="Calibri"/>
              </a:rPr>
              <a:t>a</a:t>
            </a:r>
            <a:r>
              <a:rPr sz="5400" spc="-190" dirty="0">
                <a:latin typeface="+mn-lt"/>
                <a:cs typeface="Calibri"/>
              </a:rPr>
              <a:t>c</a:t>
            </a:r>
            <a:r>
              <a:rPr sz="5400" spc="-180" dirty="0">
                <a:latin typeface="+mn-lt"/>
                <a:cs typeface="Calibri"/>
              </a:rPr>
              <a:t>i</a:t>
            </a:r>
            <a:r>
              <a:rPr sz="5400" spc="-195" dirty="0">
                <a:latin typeface="+mn-lt"/>
                <a:cs typeface="Calibri"/>
              </a:rPr>
              <a:t>ó</a:t>
            </a:r>
            <a:r>
              <a:rPr sz="5400" dirty="0">
                <a:latin typeface="+mn-lt"/>
                <a:cs typeface="Calibri"/>
              </a:rPr>
              <a:t>n</a:t>
            </a:r>
            <a:r>
              <a:rPr sz="5400" spc="-385" dirty="0">
                <a:latin typeface="+mn-lt"/>
                <a:cs typeface="Calibri"/>
              </a:rPr>
              <a:t> </a:t>
            </a:r>
            <a:r>
              <a:rPr sz="5400" spc="-195" dirty="0">
                <a:latin typeface="+mn-lt"/>
                <a:cs typeface="Calibri"/>
              </a:rPr>
              <a:t>d</a:t>
            </a:r>
            <a:r>
              <a:rPr sz="5400" dirty="0">
                <a:latin typeface="+mn-lt"/>
                <a:cs typeface="Calibri"/>
              </a:rPr>
              <a:t>e</a:t>
            </a:r>
            <a:r>
              <a:rPr sz="5400" spc="-375" dirty="0">
                <a:latin typeface="+mn-lt"/>
                <a:cs typeface="Calibri"/>
              </a:rPr>
              <a:t> </a:t>
            </a:r>
            <a:r>
              <a:rPr sz="5400" spc="-185" dirty="0">
                <a:latin typeface="+mn-lt"/>
                <a:cs typeface="Calibri"/>
              </a:rPr>
              <a:t>l</a:t>
            </a:r>
            <a:r>
              <a:rPr sz="5400" dirty="0">
                <a:latin typeface="+mn-lt"/>
                <a:cs typeface="Calibri"/>
              </a:rPr>
              <a:t>a</a:t>
            </a:r>
            <a:r>
              <a:rPr sz="5400" spc="-365" dirty="0">
                <a:latin typeface="+mn-lt"/>
                <a:cs typeface="Calibri"/>
              </a:rPr>
              <a:t> </a:t>
            </a:r>
            <a:r>
              <a:rPr sz="5400" spc="-280" dirty="0">
                <a:latin typeface="+mn-lt"/>
                <a:cs typeface="Calibri"/>
              </a:rPr>
              <a:t>E</a:t>
            </a:r>
            <a:r>
              <a:rPr sz="5400" spc="-190" dirty="0">
                <a:latin typeface="+mn-lt"/>
                <a:cs typeface="Calibri"/>
              </a:rPr>
              <a:t>du</a:t>
            </a:r>
            <a:r>
              <a:rPr sz="5400" spc="-240" dirty="0">
                <a:latin typeface="+mn-lt"/>
                <a:cs typeface="Calibri"/>
              </a:rPr>
              <a:t>c</a:t>
            </a:r>
            <a:r>
              <a:rPr sz="5400" spc="-180" dirty="0">
                <a:latin typeface="+mn-lt"/>
                <a:cs typeface="Calibri"/>
              </a:rPr>
              <a:t>a</a:t>
            </a:r>
            <a:r>
              <a:rPr sz="5400" spc="-190" dirty="0">
                <a:latin typeface="+mn-lt"/>
                <a:cs typeface="Calibri"/>
              </a:rPr>
              <a:t>c</a:t>
            </a:r>
            <a:r>
              <a:rPr sz="5400" spc="-180" dirty="0">
                <a:latin typeface="+mn-lt"/>
                <a:cs typeface="Calibri"/>
              </a:rPr>
              <a:t>i</a:t>
            </a:r>
            <a:r>
              <a:rPr sz="5400" spc="-195" dirty="0">
                <a:latin typeface="+mn-lt"/>
                <a:cs typeface="Calibri"/>
              </a:rPr>
              <a:t>ó</a:t>
            </a:r>
            <a:r>
              <a:rPr sz="5400" dirty="0">
                <a:latin typeface="+mn-lt"/>
                <a:cs typeface="Calibri"/>
              </a:rPr>
              <a:t>n</a:t>
            </a:r>
            <a:r>
              <a:rPr sz="5400" spc="-375" dirty="0">
                <a:latin typeface="+mn-lt"/>
                <a:cs typeface="Calibri"/>
              </a:rPr>
              <a:t> </a:t>
            </a:r>
            <a:r>
              <a:rPr sz="5400" spc="-190" dirty="0">
                <a:latin typeface="+mn-lt"/>
                <a:cs typeface="Calibri"/>
              </a:rPr>
              <a:t>Du</a:t>
            </a:r>
            <a:r>
              <a:rPr sz="5400" spc="-185" dirty="0">
                <a:latin typeface="+mn-lt"/>
                <a:cs typeface="Calibri"/>
              </a:rPr>
              <a:t>a</a:t>
            </a:r>
            <a:r>
              <a:rPr sz="5400" dirty="0">
                <a:latin typeface="+mn-lt"/>
                <a:cs typeface="Calibri"/>
              </a:rPr>
              <a:t>l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914400" y="1333500"/>
            <a:ext cx="15163800" cy="7672428"/>
            <a:chOff x="304800" y="1365628"/>
            <a:chExt cx="15773400" cy="7672428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365628"/>
              <a:ext cx="14706600" cy="76724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18070" y="1388859"/>
              <a:ext cx="7241540" cy="5647690"/>
            </a:xfrm>
            <a:custGeom>
              <a:avLst/>
              <a:gdLst/>
              <a:ahLst/>
              <a:cxnLst/>
              <a:rect l="l" t="t" r="r" b="b"/>
              <a:pathLst>
                <a:path w="7241540" h="5647690">
                  <a:moveTo>
                    <a:pt x="7240929" y="5647155"/>
                  </a:moveTo>
                  <a:lnTo>
                    <a:pt x="3164929" y="5647155"/>
                  </a:lnTo>
                  <a:lnTo>
                    <a:pt x="3164929" y="1894055"/>
                  </a:lnTo>
                  <a:lnTo>
                    <a:pt x="0" y="1894055"/>
                  </a:lnTo>
                  <a:lnTo>
                    <a:pt x="0" y="0"/>
                  </a:lnTo>
                  <a:lnTo>
                    <a:pt x="7240929" y="0"/>
                  </a:lnTo>
                  <a:lnTo>
                    <a:pt x="7240929" y="5647155"/>
                  </a:lnTo>
                  <a:close/>
                </a:path>
              </a:pathLst>
            </a:custGeom>
            <a:ln w="76200">
              <a:solidFill>
                <a:srgbClr val="94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859000" y="4017759"/>
              <a:ext cx="1219200" cy="353396"/>
            </a:xfrm>
            <a:custGeom>
              <a:avLst/>
              <a:gdLst/>
              <a:ahLst/>
              <a:cxnLst/>
              <a:rect l="l" t="t" r="r" b="b"/>
              <a:pathLst>
                <a:path w="1870709" h="312420">
                  <a:moveTo>
                    <a:pt x="160337" y="141517"/>
                  </a:moveTo>
                  <a:lnTo>
                    <a:pt x="0" y="246564"/>
                  </a:lnTo>
                  <a:lnTo>
                    <a:pt x="180238" y="311807"/>
                  </a:lnTo>
                  <a:lnTo>
                    <a:pt x="173992" y="258361"/>
                  </a:lnTo>
                  <a:lnTo>
                    <a:pt x="145224" y="258361"/>
                  </a:lnTo>
                  <a:lnTo>
                    <a:pt x="138595" y="201597"/>
                  </a:lnTo>
                  <a:lnTo>
                    <a:pt x="166971" y="198280"/>
                  </a:lnTo>
                  <a:lnTo>
                    <a:pt x="160337" y="141517"/>
                  </a:lnTo>
                  <a:close/>
                </a:path>
                <a:path w="1870709" h="312420">
                  <a:moveTo>
                    <a:pt x="166971" y="198280"/>
                  </a:moveTo>
                  <a:lnTo>
                    <a:pt x="138595" y="201597"/>
                  </a:lnTo>
                  <a:lnTo>
                    <a:pt x="145224" y="258361"/>
                  </a:lnTo>
                  <a:lnTo>
                    <a:pt x="173604" y="255044"/>
                  </a:lnTo>
                  <a:lnTo>
                    <a:pt x="166971" y="198280"/>
                  </a:lnTo>
                  <a:close/>
                </a:path>
                <a:path w="1870709" h="312420">
                  <a:moveTo>
                    <a:pt x="173604" y="255044"/>
                  </a:moveTo>
                  <a:lnTo>
                    <a:pt x="145224" y="258361"/>
                  </a:lnTo>
                  <a:lnTo>
                    <a:pt x="173992" y="258361"/>
                  </a:lnTo>
                  <a:lnTo>
                    <a:pt x="173604" y="255044"/>
                  </a:lnTo>
                  <a:close/>
                </a:path>
                <a:path w="1870709" h="312420">
                  <a:moveTo>
                    <a:pt x="1863585" y="0"/>
                  </a:moveTo>
                  <a:lnTo>
                    <a:pt x="166971" y="198280"/>
                  </a:lnTo>
                  <a:lnTo>
                    <a:pt x="173604" y="255044"/>
                  </a:lnTo>
                  <a:lnTo>
                    <a:pt x="1870214" y="56763"/>
                  </a:lnTo>
                  <a:lnTo>
                    <a:pt x="1863585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392400" y="2400300"/>
            <a:ext cx="2555875" cy="148951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12725">
              <a:lnSpc>
                <a:spcPts val="3820"/>
              </a:lnSpc>
              <a:spcBef>
                <a:spcPts val="215"/>
              </a:spcBef>
            </a:pPr>
            <a:r>
              <a:rPr lang="es-MX" sz="3200" spc="-20" dirty="0" smtClean="0">
                <a:latin typeface="Calibri"/>
                <a:cs typeface="Calibri"/>
              </a:rPr>
              <a:t>Planificación de la Educación Dual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38475" y="5609844"/>
            <a:ext cx="1668780" cy="1491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15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¿Qué?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ts val="3815"/>
              </a:lnSpc>
            </a:pPr>
            <a:r>
              <a:rPr sz="3200" spc="-5" dirty="0">
                <a:latin typeface="Calibri"/>
                <a:cs typeface="Calibri"/>
              </a:rPr>
              <a:t>¿Cómo?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3200" spc="-5" dirty="0">
                <a:latin typeface="Calibri"/>
                <a:cs typeface="Calibri"/>
              </a:rPr>
              <a:t>¿Cuándo?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011400" y="5369892"/>
            <a:ext cx="798830" cy="634365"/>
          </a:xfrm>
          <a:custGeom>
            <a:avLst/>
            <a:gdLst/>
            <a:ahLst/>
            <a:cxnLst/>
            <a:rect l="l" t="t" r="r" b="b"/>
            <a:pathLst>
              <a:path w="798830" h="634364">
                <a:moveTo>
                  <a:pt x="152591" y="83228"/>
                </a:moveTo>
                <a:lnTo>
                  <a:pt x="117349" y="128219"/>
                </a:lnTo>
                <a:lnTo>
                  <a:pt x="763435" y="634304"/>
                </a:lnTo>
                <a:lnTo>
                  <a:pt x="798664" y="589313"/>
                </a:lnTo>
                <a:lnTo>
                  <a:pt x="152591" y="83228"/>
                </a:lnTo>
                <a:close/>
              </a:path>
              <a:path w="798830" h="634364">
                <a:moveTo>
                  <a:pt x="0" y="0"/>
                </a:moveTo>
                <a:lnTo>
                  <a:pt x="82105" y="173211"/>
                </a:lnTo>
                <a:lnTo>
                  <a:pt x="117349" y="128219"/>
                </a:lnTo>
                <a:lnTo>
                  <a:pt x="94856" y="110600"/>
                </a:lnTo>
                <a:lnTo>
                  <a:pt x="130098" y="65609"/>
                </a:lnTo>
                <a:lnTo>
                  <a:pt x="166393" y="65609"/>
                </a:lnTo>
                <a:lnTo>
                  <a:pt x="187832" y="38239"/>
                </a:lnTo>
                <a:lnTo>
                  <a:pt x="0" y="0"/>
                </a:lnTo>
                <a:close/>
              </a:path>
              <a:path w="798830" h="634364">
                <a:moveTo>
                  <a:pt x="130098" y="65609"/>
                </a:moveTo>
                <a:lnTo>
                  <a:pt x="94856" y="110600"/>
                </a:lnTo>
                <a:lnTo>
                  <a:pt x="117349" y="128219"/>
                </a:lnTo>
                <a:lnTo>
                  <a:pt x="152591" y="83228"/>
                </a:lnTo>
                <a:lnTo>
                  <a:pt x="130098" y="65609"/>
                </a:lnTo>
                <a:close/>
              </a:path>
              <a:path w="798830" h="634364">
                <a:moveTo>
                  <a:pt x="166393" y="65609"/>
                </a:moveTo>
                <a:lnTo>
                  <a:pt x="130098" y="65609"/>
                </a:lnTo>
                <a:lnTo>
                  <a:pt x="152591" y="83228"/>
                </a:lnTo>
                <a:lnTo>
                  <a:pt x="166393" y="65609"/>
                </a:lnTo>
                <a:close/>
              </a:path>
            </a:pathLst>
          </a:custGeom>
          <a:solidFill>
            <a:srgbClr val="94165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81400" y="168311"/>
            <a:ext cx="14409913" cy="115929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640"/>
              </a:spcBef>
            </a:pPr>
            <a:r>
              <a:rPr sz="4800" b="1" spc="-5" dirty="0">
                <a:latin typeface="Arial"/>
                <a:cs typeface="Arial"/>
              </a:rPr>
              <a:t>Para</a:t>
            </a:r>
            <a:r>
              <a:rPr sz="4800" b="1" dirty="0">
                <a:latin typeface="Arial"/>
                <a:cs typeface="Arial"/>
              </a:rPr>
              <a:t> garantizar</a:t>
            </a:r>
            <a:r>
              <a:rPr sz="4800" b="1" spc="-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la calidad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de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la Educación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Dual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se </a:t>
            </a:r>
            <a:r>
              <a:rPr sz="4800" b="1" spc="-1070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tiene que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definir</a:t>
            </a:r>
            <a:r>
              <a:rPr sz="4800" b="1" spc="-5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y</a:t>
            </a:r>
            <a:r>
              <a:rPr sz="4800" b="1" spc="5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formalizar </a:t>
            </a:r>
            <a:r>
              <a:rPr sz="4800" b="1" dirty="0">
                <a:latin typeface="Arial"/>
                <a:cs typeface="Arial"/>
              </a:rPr>
              <a:t>claramente</a:t>
            </a:r>
            <a:r>
              <a:rPr sz="3900" b="1" dirty="0">
                <a:latin typeface="Arial"/>
                <a:cs typeface="Arial"/>
              </a:rPr>
              <a:t>: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743" y="2324100"/>
            <a:ext cx="50552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Arial MT"/>
                <a:cs typeface="Arial MT"/>
              </a:rPr>
              <a:t>¿</a:t>
            </a:r>
            <a:r>
              <a:rPr sz="2700" b="1" spc="-5" dirty="0" err="1">
                <a:latin typeface="Arial"/>
                <a:cs typeface="Arial"/>
              </a:rPr>
              <a:t>Qué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dirty="0" err="1" smtClean="0">
                <a:latin typeface="Arial MT"/>
                <a:cs typeface="Arial MT"/>
              </a:rPr>
              <a:t>va</a:t>
            </a:r>
            <a:r>
              <a:rPr lang="es-MX" sz="2700" dirty="0" smtClean="0">
                <a:latin typeface="Arial MT"/>
                <a:cs typeface="Arial MT"/>
              </a:rPr>
              <a:t> a</a:t>
            </a:r>
            <a:r>
              <a:rPr sz="2700" spc="-20" dirty="0" smtClean="0">
                <a:latin typeface="Arial MT"/>
                <a:cs typeface="Arial MT"/>
              </a:rPr>
              <a:t> </a:t>
            </a:r>
            <a:r>
              <a:rPr sz="2700" spc="-5" dirty="0" err="1">
                <a:latin typeface="Arial MT"/>
                <a:cs typeface="Arial MT"/>
              </a:rPr>
              <a:t>aprender</a:t>
            </a:r>
            <a:r>
              <a:rPr sz="2700" spc="-20" dirty="0">
                <a:latin typeface="Arial MT"/>
                <a:cs typeface="Arial MT"/>
              </a:rPr>
              <a:t> </a:t>
            </a:r>
            <a:r>
              <a:rPr sz="2700" spc="-5" dirty="0" smtClean="0">
                <a:latin typeface="Arial MT"/>
                <a:cs typeface="Arial MT"/>
              </a:rPr>
              <a:t>?</a:t>
            </a:r>
            <a:endParaRPr sz="2700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96607" y="2387600"/>
            <a:ext cx="39884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Arial MT"/>
                <a:cs typeface="Arial MT"/>
              </a:rPr>
              <a:t>¿</a:t>
            </a:r>
            <a:r>
              <a:rPr sz="2700" b="1" spc="-5" dirty="0">
                <a:latin typeface="Arial"/>
                <a:cs typeface="Arial"/>
              </a:rPr>
              <a:t>Cuándo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dirty="0">
                <a:latin typeface="Arial MT"/>
                <a:cs typeface="Arial MT"/>
              </a:rPr>
              <a:t>lo</a:t>
            </a:r>
            <a:r>
              <a:rPr sz="2700" spc="-20" dirty="0">
                <a:latin typeface="Arial MT"/>
                <a:cs typeface="Arial MT"/>
              </a:rPr>
              <a:t> </a:t>
            </a:r>
            <a:r>
              <a:rPr lang="es-MX" sz="2700" dirty="0" smtClean="0">
                <a:latin typeface="Arial MT"/>
                <a:cs typeface="Arial MT"/>
              </a:rPr>
              <a:t>aprenderá</a:t>
            </a:r>
            <a:r>
              <a:rPr sz="2700" spc="-5" dirty="0" smtClean="0">
                <a:latin typeface="Arial MT"/>
                <a:cs typeface="Arial MT"/>
              </a:rPr>
              <a:t>?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2583" y="3026664"/>
            <a:ext cx="3365500" cy="1624965"/>
            <a:chOff x="862583" y="3026664"/>
            <a:chExt cx="3365500" cy="1624965"/>
          </a:xfrm>
          <a:solidFill>
            <a:srgbClr val="800000"/>
          </a:solidFill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583" y="3026664"/>
              <a:ext cx="3364991" cy="1624583"/>
            </a:xfrm>
            <a:prstGeom prst="rect">
              <a:avLst/>
            </a:prstGeom>
            <a:grpFill/>
          </p:spPr>
        </p:pic>
        <p:sp>
          <p:nvSpPr>
            <p:cNvPr id="11" name="object 11"/>
            <p:cNvSpPr/>
            <p:nvPr/>
          </p:nvSpPr>
          <p:spPr>
            <a:xfrm>
              <a:off x="921853" y="3066332"/>
              <a:ext cx="3246755" cy="1503680"/>
            </a:xfrm>
            <a:custGeom>
              <a:avLst/>
              <a:gdLst/>
              <a:ahLst/>
              <a:cxnLst/>
              <a:rect l="l" t="t" r="r" b="b"/>
              <a:pathLst>
                <a:path w="3246754" h="1503679">
                  <a:moveTo>
                    <a:pt x="3096258" y="0"/>
                  </a:moveTo>
                  <a:lnTo>
                    <a:pt x="150343" y="0"/>
                  </a:lnTo>
                  <a:lnTo>
                    <a:pt x="102823" y="7664"/>
                  </a:lnTo>
                  <a:lnTo>
                    <a:pt x="61552" y="29007"/>
                  </a:lnTo>
                  <a:lnTo>
                    <a:pt x="29007" y="61552"/>
                  </a:lnTo>
                  <a:lnTo>
                    <a:pt x="7664" y="102823"/>
                  </a:lnTo>
                  <a:lnTo>
                    <a:pt x="0" y="150343"/>
                  </a:lnTo>
                  <a:lnTo>
                    <a:pt x="0" y="1353074"/>
                  </a:lnTo>
                  <a:lnTo>
                    <a:pt x="7664" y="1400594"/>
                  </a:lnTo>
                  <a:lnTo>
                    <a:pt x="29007" y="1441864"/>
                  </a:lnTo>
                  <a:lnTo>
                    <a:pt x="61552" y="1474409"/>
                  </a:lnTo>
                  <a:lnTo>
                    <a:pt x="102823" y="1495752"/>
                  </a:lnTo>
                  <a:lnTo>
                    <a:pt x="150343" y="1503417"/>
                  </a:lnTo>
                  <a:lnTo>
                    <a:pt x="3096254" y="1503420"/>
                  </a:lnTo>
                  <a:lnTo>
                    <a:pt x="3143774" y="1495756"/>
                  </a:lnTo>
                  <a:lnTo>
                    <a:pt x="3185045" y="1474413"/>
                  </a:lnTo>
                  <a:lnTo>
                    <a:pt x="3217590" y="1441868"/>
                  </a:lnTo>
                  <a:lnTo>
                    <a:pt x="3238933" y="1400597"/>
                  </a:lnTo>
                  <a:lnTo>
                    <a:pt x="3246598" y="1353077"/>
                  </a:lnTo>
                  <a:lnTo>
                    <a:pt x="3246601" y="150343"/>
                  </a:lnTo>
                  <a:lnTo>
                    <a:pt x="3238936" y="102823"/>
                  </a:lnTo>
                  <a:lnTo>
                    <a:pt x="3217593" y="61552"/>
                  </a:lnTo>
                  <a:lnTo>
                    <a:pt x="3185049" y="29007"/>
                  </a:lnTo>
                  <a:lnTo>
                    <a:pt x="3143778" y="7664"/>
                  </a:lnTo>
                  <a:lnTo>
                    <a:pt x="309625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1853" y="3066332"/>
              <a:ext cx="3246755" cy="1503680"/>
            </a:xfrm>
            <a:custGeom>
              <a:avLst/>
              <a:gdLst/>
              <a:ahLst/>
              <a:cxnLst/>
              <a:rect l="l" t="t" r="r" b="b"/>
              <a:pathLst>
                <a:path w="3246754" h="1503679">
                  <a:moveTo>
                    <a:pt x="0" y="150343"/>
                  </a:moveTo>
                  <a:lnTo>
                    <a:pt x="7664" y="102823"/>
                  </a:lnTo>
                  <a:lnTo>
                    <a:pt x="29007" y="61552"/>
                  </a:lnTo>
                  <a:lnTo>
                    <a:pt x="61552" y="29007"/>
                  </a:lnTo>
                  <a:lnTo>
                    <a:pt x="102823" y="7664"/>
                  </a:lnTo>
                  <a:lnTo>
                    <a:pt x="150343" y="0"/>
                  </a:lnTo>
                  <a:lnTo>
                    <a:pt x="3096258" y="0"/>
                  </a:lnTo>
                  <a:lnTo>
                    <a:pt x="3143778" y="7664"/>
                  </a:lnTo>
                  <a:lnTo>
                    <a:pt x="3185049" y="29007"/>
                  </a:lnTo>
                  <a:lnTo>
                    <a:pt x="3217594" y="61552"/>
                  </a:lnTo>
                  <a:lnTo>
                    <a:pt x="3238937" y="102823"/>
                  </a:lnTo>
                  <a:lnTo>
                    <a:pt x="3246602" y="150343"/>
                  </a:lnTo>
                  <a:lnTo>
                    <a:pt x="3246598" y="1353077"/>
                  </a:lnTo>
                  <a:lnTo>
                    <a:pt x="3238933" y="1400597"/>
                  </a:lnTo>
                  <a:lnTo>
                    <a:pt x="3217590" y="1441867"/>
                  </a:lnTo>
                  <a:lnTo>
                    <a:pt x="3185045" y="1474413"/>
                  </a:lnTo>
                  <a:lnTo>
                    <a:pt x="3143775" y="1495756"/>
                  </a:lnTo>
                  <a:lnTo>
                    <a:pt x="3096255" y="1503421"/>
                  </a:lnTo>
                  <a:lnTo>
                    <a:pt x="150343" y="1503417"/>
                  </a:lnTo>
                  <a:lnTo>
                    <a:pt x="102823" y="1495752"/>
                  </a:lnTo>
                  <a:lnTo>
                    <a:pt x="61552" y="1474409"/>
                  </a:lnTo>
                  <a:lnTo>
                    <a:pt x="29007" y="1441864"/>
                  </a:lnTo>
                  <a:lnTo>
                    <a:pt x="7664" y="1400593"/>
                  </a:lnTo>
                  <a:lnTo>
                    <a:pt x="0" y="1353074"/>
                  </a:lnTo>
                  <a:lnTo>
                    <a:pt x="0" y="150343"/>
                  </a:lnTo>
                  <a:close/>
                </a:path>
              </a:pathLst>
            </a:custGeom>
            <a:grpFill/>
            <a:ln w="381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63493" y="3419347"/>
            <a:ext cx="216344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463550">
              <a:lnSpc>
                <a:spcPts val="2590"/>
              </a:lnSpc>
              <a:spcBef>
                <a:spcPts val="425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Matriz de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138928" y="3026664"/>
            <a:ext cx="5736590" cy="1624965"/>
            <a:chOff x="5138928" y="3026664"/>
            <a:chExt cx="5736590" cy="1624965"/>
          </a:xfrm>
          <a:noFill/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8928" y="3630168"/>
              <a:ext cx="1155191" cy="533400"/>
            </a:xfrm>
            <a:prstGeom prst="rect">
              <a:avLst/>
            </a:prstGeom>
            <a:noFill/>
          </p:spPr>
        </p:pic>
        <p:sp>
          <p:nvSpPr>
            <p:cNvPr id="16" name="object 16"/>
            <p:cNvSpPr/>
            <p:nvPr/>
          </p:nvSpPr>
          <p:spPr>
            <a:xfrm>
              <a:off x="5185651" y="3664497"/>
              <a:ext cx="1059815" cy="427990"/>
            </a:xfrm>
            <a:custGeom>
              <a:avLst/>
              <a:gdLst/>
              <a:ahLst/>
              <a:cxnLst/>
              <a:rect l="l" t="t" r="r" b="b"/>
              <a:pathLst>
                <a:path w="1059814" h="427989">
                  <a:moveTo>
                    <a:pt x="845717" y="0"/>
                  </a:moveTo>
                  <a:lnTo>
                    <a:pt x="845717" y="85483"/>
                  </a:lnTo>
                  <a:lnTo>
                    <a:pt x="0" y="85483"/>
                  </a:lnTo>
                  <a:lnTo>
                    <a:pt x="0" y="341936"/>
                  </a:lnTo>
                  <a:lnTo>
                    <a:pt x="845717" y="341936"/>
                  </a:lnTo>
                  <a:lnTo>
                    <a:pt x="845717" y="427421"/>
                  </a:lnTo>
                  <a:lnTo>
                    <a:pt x="1059427" y="213710"/>
                  </a:lnTo>
                  <a:lnTo>
                    <a:pt x="8457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5651" y="3664497"/>
              <a:ext cx="1059815" cy="427990"/>
            </a:xfrm>
            <a:custGeom>
              <a:avLst/>
              <a:gdLst/>
              <a:ahLst/>
              <a:cxnLst/>
              <a:rect l="l" t="t" r="r" b="b"/>
              <a:pathLst>
                <a:path w="1059814" h="427989">
                  <a:moveTo>
                    <a:pt x="0" y="85484"/>
                  </a:moveTo>
                  <a:lnTo>
                    <a:pt x="845716" y="85484"/>
                  </a:lnTo>
                  <a:lnTo>
                    <a:pt x="845716" y="0"/>
                  </a:lnTo>
                  <a:lnTo>
                    <a:pt x="1059427" y="213710"/>
                  </a:lnTo>
                  <a:lnTo>
                    <a:pt x="845716" y="427421"/>
                  </a:lnTo>
                  <a:lnTo>
                    <a:pt x="845716" y="341936"/>
                  </a:lnTo>
                  <a:lnTo>
                    <a:pt x="0" y="341936"/>
                  </a:lnTo>
                  <a:lnTo>
                    <a:pt x="0" y="85484"/>
                  </a:lnTo>
                  <a:close/>
                </a:path>
              </a:pathLst>
            </a:custGeom>
            <a:grpFill/>
            <a:ln w="952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9168" y="3026664"/>
              <a:ext cx="3816096" cy="1624583"/>
            </a:xfrm>
            <a:prstGeom prst="rect">
              <a:avLst/>
            </a:prstGeom>
            <a:solidFill>
              <a:srgbClr val="800000"/>
            </a:solidFill>
          </p:spPr>
        </p:pic>
        <p:sp>
          <p:nvSpPr>
            <p:cNvPr id="19" name="object 19"/>
            <p:cNvSpPr/>
            <p:nvPr/>
          </p:nvSpPr>
          <p:spPr>
            <a:xfrm>
              <a:off x="7119715" y="3066332"/>
              <a:ext cx="3695700" cy="1503680"/>
            </a:xfrm>
            <a:custGeom>
              <a:avLst/>
              <a:gdLst/>
              <a:ahLst/>
              <a:cxnLst/>
              <a:rect l="l" t="t" r="r" b="b"/>
              <a:pathLst>
                <a:path w="3695700" h="1503679">
                  <a:moveTo>
                    <a:pt x="3544747" y="0"/>
                  </a:moveTo>
                  <a:lnTo>
                    <a:pt x="150341" y="0"/>
                  </a:lnTo>
                  <a:lnTo>
                    <a:pt x="102821" y="7664"/>
                  </a:lnTo>
                  <a:lnTo>
                    <a:pt x="61551" y="29007"/>
                  </a:lnTo>
                  <a:lnTo>
                    <a:pt x="29007" y="61551"/>
                  </a:lnTo>
                  <a:lnTo>
                    <a:pt x="7664" y="102821"/>
                  </a:lnTo>
                  <a:lnTo>
                    <a:pt x="0" y="150341"/>
                  </a:lnTo>
                  <a:lnTo>
                    <a:pt x="0" y="1353075"/>
                  </a:lnTo>
                  <a:lnTo>
                    <a:pt x="7664" y="1400595"/>
                  </a:lnTo>
                  <a:lnTo>
                    <a:pt x="29007" y="1441865"/>
                  </a:lnTo>
                  <a:lnTo>
                    <a:pt x="61551" y="1474409"/>
                  </a:lnTo>
                  <a:lnTo>
                    <a:pt x="102821" y="1495752"/>
                  </a:lnTo>
                  <a:lnTo>
                    <a:pt x="150341" y="1503417"/>
                  </a:lnTo>
                  <a:lnTo>
                    <a:pt x="3544747" y="1503417"/>
                  </a:lnTo>
                  <a:lnTo>
                    <a:pt x="3592266" y="1495752"/>
                  </a:lnTo>
                  <a:lnTo>
                    <a:pt x="3633536" y="1474409"/>
                  </a:lnTo>
                  <a:lnTo>
                    <a:pt x="3666080" y="1441865"/>
                  </a:lnTo>
                  <a:lnTo>
                    <a:pt x="3687423" y="1400595"/>
                  </a:lnTo>
                  <a:lnTo>
                    <a:pt x="3695087" y="1353075"/>
                  </a:lnTo>
                  <a:lnTo>
                    <a:pt x="3695087" y="150341"/>
                  </a:lnTo>
                  <a:lnTo>
                    <a:pt x="3687423" y="102821"/>
                  </a:lnTo>
                  <a:lnTo>
                    <a:pt x="3666080" y="61551"/>
                  </a:lnTo>
                  <a:lnTo>
                    <a:pt x="3633536" y="29007"/>
                  </a:lnTo>
                  <a:lnTo>
                    <a:pt x="3592266" y="7664"/>
                  </a:lnTo>
                  <a:lnTo>
                    <a:pt x="3544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19715" y="3066332"/>
              <a:ext cx="3695700" cy="1503680"/>
            </a:xfrm>
            <a:custGeom>
              <a:avLst/>
              <a:gdLst/>
              <a:ahLst/>
              <a:cxnLst/>
              <a:rect l="l" t="t" r="r" b="b"/>
              <a:pathLst>
                <a:path w="3695700" h="1503679">
                  <a:moveTo>
                    <a:pt x="0" y="150341"/>
                  </a:moveTo>
                  <a:lnTo>
                    <a:pt x="7664" y="102821"/>
                  </a:lnTo>
                  <a:lnTo>
                    <a:pt x="29007" y="61551"/>
                  </a:lnTo>
                  <a:lnTo>
                    <a:pt x="61551" y="29007"/>
                  </a:lnTo>
                  <a:lnTo>
                    <a:pt x="102821" y="7664"/>
                  </a:lnTo>
                  <a:lnTo>
                    <a:pt x="150341" y="0"/>
                  </a:lnTo>
                  <a:lnTo>
                    <a:pt x="3544748" y="0"/>
                  </a:lnTo>
                  <a:lnTo>
                    <a:pt x="3592267" y="7664"/>
                  </a:lnTo>
                  <a:lnTo>
                    <a:pt x="3633537" y="29007"/>
                  </a:lnTo>
                  <a:lnTo>
                    <a:pt x="3666081" y="61551"/>
                  </a:lnTo>
                  <a:lnTo>
                    <a:pt x="3687424" y="102821"/>
                  </a:lnTo>
                  <a:lnTo>
                    <a:pt x="3695089" y="150341"/>
                  </a:lnTo>
                  <a:lnTo>
                    <a:pt x="3695089" y="1353076"/>
                  </a:lnTo>
                  <a:lnTo>
                    <a:pt x="3687424" y="1400595"/>
                  </a:lnTo>
                  <a:lnTo>
                    <a:pt x="3666081" y="1441865"/>
                  </a:lnTo>
                  <a:lnTo>
                    <a:pt x="3633537" y="1474409"/>
                  </a:lnTo>
                  <a:lnTo>
                    <a:pt x="3592267" y="1495752"/>
                  </a:lnTo>
                  <a:lnTo>
                    <a:pt x="3544748" y="1503417"/>
                  </a:lnTo>
                  <a:lnTo>
                    <a:pt x="150341" y="1503417"/>
                  </a:lnTo>
                  <a:lnTo>
                    <a:pt x="102821" y="1495752"/>
                  </a:lnTo>
                  <a:lnTo>
                    <a:pt x="61551" y="1474409"/>
                  </a:lnTo>
                  <a:lnTo>
                    <a:pt x="29007" y="1441865"/>
                  </a:lnTo>
                  <a:lnTo>
                    <a:pt x="7664" y="1400595"/>
                  </a:lnTo>
                  <a:lnTo>
                    <a:pt x="0" y="1353076"/>
                  </a:lnTo>
                  <a:lnTo>
                    <a:pt x="0" y="150341"/>
                  </a:lnTo>
                  <a:close/>
                </a:path>
              </a:pathLst>
            </a:custGeom>
            <a:grpFill/>
            <a:ln w="381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480565" y="3586988"/>
            <a:ext cx="2973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Puestos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Aprendizaje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353800" y="3026664"/>
            <a:ext cx="5733415" cy="1624965"/>
            <a:chOff x="11353800" y="3026664"/>
            <a:chExt cx="5733415" cy="1624965"/>
          </a:xfrm>
          <a:noFill/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800" y="3663696"/>
              <a:ext cx="990600" cy="505967"/>
            </a:xfrm>
            <a:prstGeom prst="rect">
              <a:avLst/>
            </a:prstGeom>
            <a:grpFill/>
          </p:spPr>
        </p:pic>
        <p:sp>
          <p:nvSpPr>
            <p:cNvPr id="24" name="object 24"/>
            <p:cNvSpPr/>
            <p:nvPr/>
          </p:nvSpPr>
          <p:spPr>
            <a:xfrm>
              <a:off x="11400280" y="3698174"/>
              <a:ext cx="897255" cy="398780"/>
            </a:xfrm>
            <a:custGeom>
              <a:avLst/>
              <a:gdLst/>
              <a:ahLst/>
              <a:cxnLst/>
              <a:rect l="l" t="t" r="r" b="b"/>
              <a:pathLst>
                <a:path w="897254" h="398779">
                  <a:moveTo>
                    <a:pt x="697788" y="0"/>
                  </a:moveTo>
                  <a:lnTo>
                    <a:pt x="697788" y="79703"/>
                  </a:lnTo>
                  <a:lnTo>
                    <a:pt x="0" y="79703"/>
                  </a:lnTo>
                  <a:lnTo>
                    <a:pt x="0" y="318820"/>
                  </a:lnTo>
                  <a:lnTo>
                    <a:pt x="697788" y="318820"/>
                  </a:lnTo>
                  <a:lnTo>
                    <a:pt x="697788" y="398524"/>
                  </a:lnTo>
                  <a:lnTo>
                    <a:pt x="897050" y="199261"/>
                  </a:lnTo>
                  <a:lnTo>
                    <a:pt x="69778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00280" y="3698174"/>
              <a:ext cx="897255" cy="398780"/>
            </a:xfrm>
            <a:custGeom>
              <a:avLst/>
              <a:gdLst/>
              <a:ahLst/>
              <a:cxnLst/>
              <a:rect l="l" t="t" r="r" b="b"/>
              <a:pathLst>
                <a:path w="897254" h="398779">
                  <a:moveTo>
                    <a:pt x="0" y="79704"/>
                  </a:moveTo>
                  <a:lnTo>
                    <a:pt x="697788" y="79704"/>
                  </a:lnTo>
                  <a:lnTo>
                    <a:pt x="697788" y="0"/>
                  </a:lnTo>
                  <a:lnTo>
                    <a:pt x="897050" y="199262"/>
                  </a:lnTo>
                  <a:lnTo>
                    <a:pt x="697788" y="398525"/>
                  </a:lnTo>
                  <a:lnTo>
                    <a:pt x="697788" y="318820"/>
                  </a:lnTo>
                  <a:lnTo>
                    <a:pt x="0" y="318820"/>
                  </a:lnTo>
                  <a:lnTo>
                    <a:pt x="0" y="79704"/>
                  </a:lnTo>
                  <a:close/>
                </a:path>
              </a:pathLst>
            </a:custGeom>
            <a:grpFill/>
            <a:ln w="952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70992" y="3026664"/>
              <a:ext cx="3816096" cy="1624583"/>
            </a:xfrm>
            <a:prstGeom prst="rect">
              <a:avLst/>
            </a:prstGeom>
            <a:solidFill>
              <a:srgbClr val="800000"/>
            </a:solidFill>
          </p:spPr>
        </p:pic>
        <p:sp>
          <p:nvSpPr>
            <p:cNvPr id="27" name="object 27"/>
            <p:cNvSpPr/>
            <p:nvPr/>
          </p:nvSpPr>
          <p:spPr>
            <a:xfrm>
              <a:off x="13330402" y="3066332"/>
              <a:ext cx="3695700" cy="1503680"/>
            </a:xfrm>
            <a:custGeom>
              <a:avLst/>
              <a:gdLst/>
              <a:ahLst/>
              <a:cxnLst/>
              <a:rect l="l" t="t" r="r" b="b"/>
              <a:pathLst>
                <a:path w="3695700" h="1503679">
                  <a:moveTo>
                    <a:pt x="3544747" y="0"/>
                  </a:moveTo>
                  <a:lnTo>
                    <a:pt x="150342" y="0"/>
                  </a:lnTo>
                  <a:lnTo>
                    <a:pt x="102822" y="7664"/>
                  </a:lnTo>
                  <a:lnTo>
                    <a:pt x="61551" y="29007"/>
                  </a:lnTo>
                  <a:lnTo>
                    <a:pt x="29007" y="61551"/>
                  </a:lnTo>
                  <a:lnTo>
                    <a:pt x="7664" y="102821"/>
                  </a:lnTo>
                  <a:lnTo>
                    <a:pt x="0" y="150341"/>
                  </a:lnTo>
                  <a:lnTo>
                    <a:pt x="0" y="1353075"/>
                  </a:lnTo>
                  <a:lnTo>
                    <a:pt x="7664" y="1400595"/>
                  </a:lnTo>
                  <a:lnTo>
                    <a:pt x="29007" y="1441865"/>
                  </a:lnTo>
                  <a:lnTo>
                    <a:pt x="61551" y="1474409"/>
                  </a:lnTo>
                  <a:lnTo>
                    <a:pt x="102822" y="1495752"/>
                  </a:lnTo>
                  <a:lnTo>
                    <a:pt x="150342" y="1503417"/>
                  </a:lnTo>
                  <a:lnTo>
                    <a:pt x="3544747" y="1503417"/>
                  </a:lnTo>
                  <a:lnTo>
                    <a:pt x="3592267" y="1495752"/>
                  </a:lnTo>
                  <a:lnTo>
                    <a:pt x="3633538" y="1474409"/>
                  </a:lnTo>
                  <a:lnTo>
                    <a:pt x="3666083" y="1441865"/>
                  </a:lnTo>
                  <a:lnTo>
                    <a:pt x="3687425" y="1400595"/>
                  </a:lnTo>
                  <a:lnTo>
                    <a:pt x="3695090" y="1353075"/>
                  </a:lnTo>
                  <a:lnTo>
                    <a:pt x="3695090" y="150341"/>
                  </a:lnTo>
                  <a:lnTo>
                    <a:pt x="3687425" y="102821"/>
                  </a:lnTo>
                  <a:lnTo>
                    <a:pt x="3666083" y="61551"/>
                  </a:lnTo>
                  <a:lnTo>
                    <a:pt x="3633538" y="29007"/>
                  </a:lnTo>
                  <a:lnTo>
                    <a:pt x="3592267" y="7664"/>
                  </a:lnTo>
                  <a:lnTo>
                    <a:pt x="35447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30402" y="3066332"/>
              <a:ext cx="3695700" cy="1503680"/>
            </a:xfrm>
            <a:custGeom>
              <a:avLst/>
              <a:gdLst/>
              <a:ahLst/>
              <a:cxnLst/>
              <a:rect l="l" t="t" r="r" b="b"/>
              <a:pathLst>
                <a:path w="3695700" h="1503679">
                  <a:moveTo>
                    <a:pt x="0" y="150341"/>
                  </a:moveTo>
                  <a:lnTo>
                    <a:pt x="7664" y="102821"/>
                  </a:lnTo>
                  <a:lnTo>
                    <a:pt x="29007" y="61551"/>
                  </a:lnTo>
                  <a:lnTo>
                    <a:pt x="61551" y="29007"/>
                  </a:lnTo>
                  <a:lnTo>
                    <a:pt x="102821" y="7664"/>
                  </a:lnTo>
                  <a:lnTo>
                    <a:pt x="150341" y="0"/>
                  </a:lnTo>
                  <a:lnTo>
                    <a:pt x="3544748" y="0"/>
                  </a:lnTo>
                  <a:lnTo>
                    <a:pt x="3592267" y="7664"/>
                  </a:lnTo>
                  <a:lnTo>
                    <a:pt x="3633537" y="29007"/>
                  </a:lnTo>
                  <a:lnTo>
                    <a:pt x="3666081" y="61551"/>
                  </a:lnTo>
                  <a:lnTo>
                    <a:pt x="3687424" y="102821"/>
                  </a:lnTo>
                  <a:lnTo>
                    <a:pt x="3695089" y="150341"/>
                  </a:lnTo>
                  <a:lnTo>
                    <a:pt x="3695089" y="1353076"/>
                  </a:lnTo>
                  <a:lnTo>
                    <a:pt x="3687424" y="1400595"/>
                  </a:lnTo>
                  <a:lnTo>
                    <a:pt x="3666081" y="1441865"/>
                  </a:lnTo>
                  <a:lnTo>
                    <a:pt x="3633537" y="1474409"/>
                  </a:lnTo>
                  <a:lnTo>
                    <a:pt x="3592267" y="1495752"/>
                  </a:lnTo>
                  <a:lnTo>
                    <a:pt x="3544748" y="1503417"/>
                  </a:lnTo>
                  <a:lnTo>
                    <a:pt x="150341" y="1503417"/>
                  </a:lnTo>
                  <a:lnTo>
                    <a:pt x="102821" y="1495752"/>
                  </a:lnTo>
                  <a:lnTo>
                    <a:pt x="61551" y="1474409"/>
                  </a:lnTo>
                  <a:lnTo>
                    <a:pt x="29007" y="1441865"/>
                  </a:lnTo>
                  <a:lnTo>
                    <a:pt x="7664" y="1400595"/>
                  </a:lnTo>
                  <a:lnTo>
                    <a:pt x="0" y="1353076"/>
                  </a:lnTo>
                  <a:lnTo>
                    <a:pt x="0" y="150341"/>
                  </a:lnTo>
                  <a:close/>
                </a:path>
              </a:pathLst>
            </a:custGeom>
            <a:grpFill/>
            <a:ln w="381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4105749" y="3586988"/>
            <a:ext cx="2144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Rotación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24000" y="2552700"/>
            <a:ext cx="16081665" cy="456424"/>
            <a:chOff x="1295400" y="2506891"/>
            <a:chExt cx="16081665" cy="456424"/>
          </a:xfrm>
        </p:grpSpPr>
        <p:sp>
          <p:nvSpPr>
            <p:cNvPr id="31" name="object 31"/>
            <p:cNvSpPr/>
            <p:nvPr/>
          </p:nvSpPr>
          <p:spPr>
            <a:xfrm>
              <a:off x="13164475" y="2693440"/>
              <a:ext cx="4212590" cy="269875"/>
            </a:xfrm>
            <a:custGeom>
              <a:avLst/>
              <a:gdLst/>
              <a:ahLst/>
              <a:cxnLst/>
              <a:rect l="l" t="t" r="r" b="b"/>
              <a:pathLst>
                <a:path w="4212590" h="269875">
                  <a:moveTo>
                    <a:pt x="4212351" y="0"/>
                  </a:moveTo>
                  <a:lnTo>
                    <a:pt x="4210584" y="52490"/>
                  </a:lnTo>
                  <a:lnTo>
                    <a:pt x="4205767" y="95355"/>
                  </a:lnTo>
                  <a:lnTo>
                    <a:pt x="4198623" y="124255"/>
                  </a:lnTo>
                  <a:lnTo>
                    <a:pt x="4189875" y="134852"/>
                  </a:lnTo>
                  <a:lnTo>
                    <a:pt x="2128651" y="134852"/>
                  </a:lnTo>
                  <a:lnTo>
                    <a:pt x="2119902" y="145449"/>
                  </a:lnTo>
                  <a:lnTo>
                    <a:pt x="2112758" y="174349"/>
                  </a:lnTo>
                  <a:lnTo>
                    <a:pt x="2107941" y="217214"/>
                  </a:lnTo>
                  <a:lnTo>
                    <a:pt x="2106175" y="269705"/>
                  </a:lnTo>
                  <a:lnTo>
                    <a:pt x="2104408" y="217214"/>
                  </a:lnTo>
                  <a:lnTo>
                    <a:pt x="2099592" y="174349"/>
                  </a:lnTo>
                  <a:lnTo>
                    <a:pt x="2092448" y="145449"/>
                  </a:lnTo>
                  <a:lnTo>
                    <a:pt x="2083699" y="134852"/>
                  </a:lnTo>
                  <a:lnTo>
                    <a:pt x="22476" y="134852"/>
                  </a:lnTo>
                  <a:lnTo>
                    <a:pt x="13727" y="124255"/>
                  </a:lnTo>
                  <a:lnTo>
                    <a:pt x="6583" y="95355"/>
                  </a:lnTo>
                  <a:lnTo>
                    <a:pt x="1766" y="5249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95400" y="2628901"/>
              <a:ext cx="3505200" cy="228600"/>
            </a:xfrm>
            <a:custGeom>
              <a:avLst/>
              <a:gdLst/>
              <a:ahLst/>
              <a:cxnLst/>
              <a:rect l="l" t="t" r="r" b="b"/>
              <a:pathLst>
                <a:path w="5205095" h="250825">
                  <a:moveTo>
                    <a:pt x="5204708" y="0"/>
                  </a:moveTo>
                  <a:lnTo>
                    <a:pt x="5203066" y="48771"/>
                  </a:lnTo>
                  <a:lnTo>
                    <a:pt x="5198591" y="88599"/>
                  </a:lnTo>
                  <a:lnTo>
                    <a:pt x="5191953" y="115451"/>
                  </a:lnTo>
                  <a:lnTo>
                    <a:pt x="5183824" y="125298"/>
                  </a:lnTo>
                  <a:lnTo>
                    <a:pt x="2623238" y="125298"/>
                  </a:lnTo>
                  <a:lnTo>
                    <a:pt x="2615109" y="135144"/>
                  </a:lnTo>
                  <a:lnTo>
                    <a:pt x="2608470" y="161996"/>
                  </a:lnTo>
                  <a:lnTo>
                    <a:pt x="2603995" y="201824"/>
                  </a:lnTo>
                  <a:lnTo>
                    <a:pt x="2602354" y="250596"/>
                  </a:lnTo>
                  <a:lnTo>
                    <a:pt x="2600712" y="201824"/>
                  </a:lnTo>
                  <a:lnTo>
                    <a:pt x="2596237" y="161996"/>
                  </a:lnTo>
                  <a:lnTo>
                    <a:pt x="2589599" y="135144"/>
                  </a:lnTo>
                  <a:lnTo>
                    <a:pt x="2581470" y="125298"/>
                  </a:lnTo>
                  <a:lnTo>
                    <a:pt x="20884" y="125298"/>
                  </a:lnTo>
                  <a:lnTo>
                    <a:pt x="12754" y="115451"/>
                  </a:lnTo>
                  <a:lnTo>
                    <a:pt x="6116" y="88599"/>
                  </a:lnTo>
                  <a:lnTo>
                    <a:pt x="1641" y="4877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93147" y="2506891"/>
              <a:ext cx="4055110" cy="408940"/>
            </a:xfrm>
            <a:custGeom>
              <a:avLst/>
              <a:gdLst/>
              <a:ahLst/>
              <a:cxnLst/>
              <a:rect l="l" t="t" r="r" b="b"/>
              <a:pathLst>
                <a:path w="4055109" h="408939">
                  <a:moveTo>
                    <a:pt x="4055075" y="0"/>
                  </a:moveTo>
                  <a:lnTo>
                    <a:pt x="4052398" y="79541"/>
                  </a:lnTo>
                  <a:lnTo>
                    <a:pt x="4045099" y="144495"/>
                  </a:lnTo>
                  <a:lnTo>
                    <a:pt x="4034273" y="188288"/>
                  </a:lnTo>
                  <a:lnTo>
                    <a:pt x="4021016" y="204347"/>
                  </a:lnTo>
                  <a:lnTo>
                    <a:pt x="2061596" y="204347"/>
                  </a:lnTo>
                  <a:lnTo>
                    <a:pt x="2048338" y="220406"/>
                  </a:lnTo>
                  <a:lnTo>
                    <a:pt x="2037513" y="264199"/>
                  </a:lnTo>
                  <a:lnTo>
                    <a:pt x="2030214" y="329153"/>
                  </a:lnTo>
                  <a:lnTo>
                    <a:pt x="2027538" y="408695"/>
                  </a:lnTo>
                  <a:lnTo>
                    <a:pt x="2024861" y="329153"/>
                  </a:lnTo>
                  <a:lnTo>
                    <a:pt x="2017562" y="264199"/>
                  </a:lnTo>
                  <a:lnTo>
                    <a:pt x="2006736" y="220406"/>
                  </a:lnTo>
                  <a:lnTo>
                    <a:pt x="1993479" y="204347"/>
                  </a:lnTo>
                  <a:lnTo>
                    <a:pt x="34059" y="204347"/>
                  </a:lnTo>
                  <a:lnTo>
                    <a:pt x="20801" y="188288"/>
                  </a:lnTo>
                  <a:lnTo>
                    <a:pt x="9975" y="144495"/>
                  </a:lnTo>
                  <a:lnTo>
                    <a:pt x="2676" y="7954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853351" y="2274823"/>
            <a:ext cx="36836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 MT"/>
                <a:cs typeface="Arial MT"/>
              </a:rPr>
              <a:t>¿</a:t>
            </a:r>
            <a:r>
              <a:rPr sz="2700" b="1" dirty="0">
                <a:latin typeface="Arial"/>
                <a:cs typeface="Arial"/>
              </a:rPr>
              <a:t>Cómo</a:t>
            </a:r>
            <a:r>
              <a:rPr sz="2700" b="1" spc="-30" dirty="0">
                <a:latin typeface="Arial"/>
                <a:cs typeface="Arial"/>
              </a:rPr>
              <a:t> </a:t>
            </a:r>
            <a:r>
              <a:rPr sz="2700" dirty="0">
                <a:latin typeface="Arial MT"/>
                <a:cs typeface="Arial MT"/>
              </a:rPr>
              <a:t>lo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lang="es-MX" sz="2700" dirty="0" smtClean="0">
                <a:latin typeface="Arial MT"/>
                <a:cs typeface="Arial MT"/>
              </a:rPr>
              <a:t>aprenderá</a:t>
            </a:r>
            <a:r>
              <a:rPr sz="2700" spc="-5" dirty="0" smtClean="0">
                <a:latin typeface="Arial MT"/>
                <a:cs typeface="Arial MT"/>
              </a:rPr>
              <a:t>?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14400" y="4572008"/>
            <a:ext cx="17093593" cy="4534473"/>
            <a:chOff x="479339" y="4615331"/>
            <a:chExt cx="17626974" cy="4534473"/>
          </a:xfrm>
        </p:grpSpPr>
        <p:sp>
          <p:nvSpPr>
            <p:cNvPr id="36" name="object 36"/>
            <p:cNvSpPr/>
            <p:nvPr/>
          </p:nvSpPr>
          <p:spPr>
            <a:xfrm>
              <a:off x="2427071" y="4615331"/>
              <a:ext cx="12789535" cy="711835"/>
            </a:xfrm>
            <a:custGeom>
              <a:avLst/>
              <a:gdLst/>
              <a:ahLst/>
              <a:cxnLst/>
              <a:rect l="l" t="t" r="r" b="b"/>
              <a:pathLst>
                <a:path w="12789535" h="711835">
                  <a:moveTo>
                    <a:pt x="76200" y="460095"/>
                  </a:moveTo>
                  <a:lnTo>
                    <a:pt x="42862" y="460095"/>
                  </a:lnTo>
                  <a:lnTo>
                    <a:pt x="42862" y="152"/>
                  </a:lnTo>
                  <a:lnTo>
                    <a:pt x="33337" y="152"/>
                  </a:lnTo>
                  <a:lnTo>
                    <a:pt x="33337" y="460095"/>
                  </a:lnTo>
                  <a:lnTo>
                    <a:pt x="0" y="460095"/>
                  </a:lnTo>
                  <a:lnTo>
                    <a:pt x="38100" y="536295"/>
                  </a:lnTo>
                  <a:lnTo>
                    <a:pt x="69850" y="472795"/>
                  </a:lnTo>
                  <a:lnTo>
                    <a:pt x="76200" y="460095"/>
                  </a:lnTo>
                  <a:close/>
                </a:path>
                <a:path w="12789535" h="711835">
                  <a:moveTo>
                    <a:pt x="6200038" y="528650"/>
                  </a:moveTo>
                  <a:lnTo>
                    <a:pt x="6166701" y="528650"/>
                  </a:lnTo>
                  <a:lnTo>
                    <a:pt x="6166701" y="27266"/>
                  </a:lnTo>
                  <a:lnTo>
                    <a:pt x="6157176" y="27266"/>
                  </a:lnTo>
                  <a:lnTo>
                    <a:pt x="6157176" y="528650"/>
                  </a:lnTo>
                  <a:lnTo>
                    <a:pt x="6123838" y="528650"/>
                  </a:lnTo>
                  <a:lnTo>
                    <a:pt x="6161938" y="604850"/>
                  </a:lnTo>
                  <a:lnTo>
                    <a:pt x="6193688" y="541350"/>
                  </a:lnTo>
                  <a:lnTo>
                    <a:pt x="6200038" y="528650"/>
                  </a:lnTo>
                  <a:close/>
                </a:path>
                <a:path w="12789535" h="711835">
                  <a:moveTo>
                    <a:pt x="12789002" y="635419"/>
                  </a:moveTo>
                  <a:lnTo>
                    <a:pt x="12755664" y="635419"/>
                  </a:lnTo>
                  <a:lnTo>
                    <a:pt x="12755664" y="0"/>
                  </a:lnTo>
                  <a:lnTo>
                    <a:pt x="12746139" y="0"/>
                  </a:lnTo>
                  <a:lnTo>
                    <a:pt x="12746139" y="635419"/>
                  </a:lnTo>
                  <a:lnTo>
                    <a:pt x="12712802" y="635419"/>
                  </a:lnTo>
                  <a:lnTo>
                    <a:pt x="12750902" y="711619"/>
                  </a:lnTo>
                  <a:lnTo>
                    <a:pt x="12782652" y="648119"/>
                  </a:lnTo>
                  <a:lnTo>
                    <a:pt x="12789002" y="635419"/>
                  </a:lnTo>
                  <a:close/>
                </a:path>
              </a:pathLst>
            </a:custGeom>
            <a:solidFill>
              <a:srgbClr val="8B1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 rotWithShape="1">
            <a:blip r:embed="rId7" cstate="print"/>
            <a:srcRect t="5999"/>
            <a:stretch/>
          </p:blipFill>
          <p:spPr>
            <a:xfrm>
              <a:off x="479339" y="5186824"/>
              <a:ext cx="4438349" cy="39629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 rotWithShape="1">
            <a:blip r:embed="rId8" cstate="print"/>
            <a:srcRect t="8016"/>
            <a:stretch/>
          </p:blipFill>
          <p:spPr>
            <a:xfrm>
              <a:off x="6548753" y="5263023"/>
              <a:ext cx="4823195" cy="38430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 rotWithShape="1">
            <a:blip r:embed="rId9" cstate="print"/>
            <a:srcRect t="8124"/>
            <a:stretch/>
          </p:blipFill>
          <p:spPr>
            <a:xfrm>
              <a:off x="12511675" y="5415423"/>
              <a:ext cx="5594638" cy="28303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7184"/>
          <a:stretch/>
        </p:blipFill>
        <p:spPr>
          <a:xfrm>
            <a:off x="123052" y="3676650"/>
            <a:ext cx="9391757" cy="55150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0800" y="1790700"/>
            <a:ext cx="3810000" cy="138379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289999" y="4285485"/>
            <a:ext cx="2414270" cy="1089660"/>
            <a:chOff x="11289999" y="4285485"/>
            <a:chExt cx="2414270" cy="1089660"/>
          </a:xfrm>
          <a:solidFill>
            <a:srgbClr val="800000"/>
          </a:solidFill>
        </p:grpSpPr>
        <p:sp>
          <p:nvSpPr>
            <p:cNvPr id="5" name="object 5"/>
            <p:cNvSpPr/>
            <p:nvPr/>
          </p:nvSpPr>
          <p:spPr>
            <a:xfrm>
              <a:off x="11296349" y="4291835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69" h="1076960">
                  <a:moveTo>
                    <a:pt x="2401185" y="0"/>
                  </a:moveTo>
                  <a:lnTo>
                    <a:pt x="179490" y="0"/>
                  </a:lnTo>
                  <a:lnTo>
                    <a:pt x="131774" y="6411"/>
                  </a:lnTo>
                  <a:lnTo>
                    <a:pt x="88898" y="24505"/>
                  </a:lnTo>
                  <a:lnTo>
                    <a:pt x="52571" y="52571"/>
                  </a:lnTo>
                  <a:lnTo>
                    <a:pt x="24505" y="88898"/>
                  </a:lnTo>
                  <a:lnTo>
                    <a:pt x="6411" y="131774"/>
                  </a:lnTo>
                  <a:lnTo>
                    <a:pt x="0" y="179490"/>
                  </a:lnTo>
                  <a:lnTo>
                    <a:pt x="0" y="1076921"/>
                  </a:lnTo>
                  <a:lnTo>
                    <a:pt x="2221696" y="1076921"/>
                  </a:lnTo>
                  <a:lnTo>
                    <a:pt x="2269409" y="1070510"/>
                  </a:lnTo>
                  <a:lnTo>
                    <a:pt x="2312285" y="1052416"/>
                  </a:lnTo>
                  <a:lnTo>
                    <a:pt x="2348611" y="1024350"/>
                  </a:lnTo>
                  <a:lnTo>
                    <a:pt x="2376678" y="988023"/>
                  </a:lnTo>
                  <a:lnTo>
                    <a:pt x="2394773" y="945147"/>
                  </a:lnTo>
                  <a:lnTo>
                    <a:pt x="2401185" y="897431"/>
                  </a:lnTo>
                  <a:lnTo>
                    <a:pt x="240118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96349" y="4291835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69" h="1076960">
                  <a:moveTo>
                    <a:pt x="179490" y="0"/>
                  </a:moveTo>
                  <a:lnTo>
                    <a:pt x="2401184" y="0"/>
                  </a:lnTo>
                  <a:lnTo>
                    <a:pt x="2401184" y="897431"/>
                  </a:lnTo>
                  <a:lnTo>
                    <a:pt x="2394772" y="945147"/>
                  </a:lnTo>
                  <a:lnTo>
                    <a:pt x="2376678" y="988023"/>
                  </a:lnTo>
                  <a:lnTo>
                    <a:pt x="2348612" y="1024350"/>
                  </a:lnTo>
                  <a:lnTo>
                    <a:pt x="2312286" y="1052416"/>
                  </a:lnTo>
                  <a:lnTo>
                    <a:pt x="2269409" y="1070510"/>
                  </a:lnTo>
                  <a:lnTo>
                    <a:pt x="2221694" y="1076922"/>
                  </a:lnTo>
                  <a:lnTo>
                    <a:pt x="0" y="1076922"/>
                  </a:lnTo>
                  <a:lnTo>
                    <a:pt x="0" y="179490"/>
                  </a:lnTo>
                  <a:lnTo>
                    <a:pt x="6411" y="131774"/>
                  </a:lnTo>
                  <a:lnTo>
                    <a:pt x="24505" y="88898"/>
                  </a:lnTo>
                  <a:lnTo>
                    <a:pt x="52571" y="52571"/>
                  </a:lnTo>
                  <a:lnTo>
                    <a:pt x="88898" y="24505"/>
                  </a:lnTo>
                  <a:lnTo>
                    <a:pt x="131774" y="6411"/>
                  </a:lnTo>
                  <a:lnTo>
                    <a:pt x="179490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543647" y="4361179"/>
            <a:ext cx="1907539" cy="888365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0" marR="5080" indent="502920">
              <a:lnSpc>
                <a:spcPts val="3190"/>
              </a:lnSpc>
              <a:spcBef>
                <a:spcPts val="545"/>
              </a:spcBef>
            </a:pPr>
            <a:r>
              <a:rPr sz="3000" spc="-30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3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endParaRPr sz="3000" dirty="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289999" y="3369980"/>
            <a:ext cx="2414270" cy="715010"/>
            <a:chOff x="11289999" y="3369980"/>
            <a:chExt cx="2414270" cy="715010"/>
          </a:xfrm>
          <a:solidFill>
            <a:srgbClr val="800000"/>
          </a:solidFill>
        </p:grpSpPr>
        <p:sp>
          <p:nvSpPr>
            <p:cNvPr id="9" name="object 9"/>
            <p:cNvSpPr/>
            <p:nvPr/>
          </p:nvSpPr>
          <p:spPr>
            <a:xfrm>
              <a:off x="11296349" y="3376330"/>
              <a:ext cx="2401570" cy="702310"/>
            </a:xfrm>
            <a:custGeom>
              <a:avLst/>
              <a:gdLst/>
              <a:ahLst/>
              <a:cxnLst/>
              <a:rect l="l" t="t" r="r" b="b"/>
              <a:pathLst>
                <a:path w="2401569" h="702310">
                  <a:moveTo>
                    <a:pt x="2401185" y="0"/>
                  </a:moveTo>
                  <a:lnTo>
                    <a:pt x="116973" y="0"/>
                  </a:lnTo>
                  <a:lnTo>
                    <a:pt x="71442" y="9192"/>
                  </a:lnTo>
                  <a:lnTo>
                    <a:pt x="34260" y="34260"/>
                  </a:lnTo>
                  <a:lnTo>
                    <a:pt x="9192" y="71442"/>
                  </a:lnTo>
                  <a:lnTo>
                    <a:pt x="0" y="116973"/>
                  </a:lnTo>
                  <a:lnTo>
                    <a:pt x="0" y="701821"/>
                  </a:lnTo>
                  <a:lnTo>
                    <a:pt x="2284205" y="701821"/>
                  </a:lnTo>
                  <a:lnTo>
                    <a:pt x="2329738" y="692628"/>
                  </a:lnTo>
                  <a:lnTo>
                    <a:pt x="2366922" y="667560"/>
                  </a:lnTo>
                  <a:lnTo>
                    <a:pt x="2391992" y="630378"/>
                  </a:lnTo>
                  <a:lnTo>
                    <a:pt x="2401185" y="584847"/>
                  </a:lnTo>
                  <a:lnTo>
                    <a:pt x="240118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96349" y="3376330"/>
              <a:ext cx="2401570" cy="702310"/>
            </a:xfrm>
            <a:custGeom>
              <a:avLst/>
              <a:gdLst/>
              <a:ahLst/>
              <a:cxnLst/>
              <a:rect l="l" t="t" r="r" b="b"/>
              <a:pathLst>
                <a:path w="2401569" h="702310">
                  <a:moveTo>
                    <a:pt x="116973" y="0"/>
                  </a:moveTo>
                  <a:lnTo>
                    <a:pt x="2401184" y="0"/>
                  </a:lnTo>
                  <a:lnTo>
                    <a:pt x="2401184" y="584848"/>
                  </a:lnTo>
                  <a:lnTo>
                    <a:pt x="2391991" y="630379"/>
                  </a:lnTo>
                  <a:lnTo>
                    <a:pt x="2366923" y="667561"/>
                  </a:lnTo>
                  <a:lnTo>
                    <a:pt x="2329741" y="692629"/>
                  </a:lnTo>
                  <a:lnTo>
                    <a:pt x="2284210" y="701822"/>
                  </a:lnTo>
                  <a:lnTo>
                    <a:pt x="0" y="701822"/>
                  </a:lnTo>
                  <a:lnTo>
                    <a:pt x="0" y="116973"/>
                  </a:lnTo>
                  <a:lnTo>
                    <a:pt x="9192" y="71442"/>
                  </a:lnTo>
                  <a:lnTo>
                    <a:pt x="34260" y="34260"/>
                  </a:lnTo>
                  <a:lnTo>
                    <a:pt x="71442" y="9192"/>
                  </a:lnTo>
                  <a:lnTo>
                    <a:pt x="116973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690491" y="3501644"/>
            <a:ext cx="1612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3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062874" y="3425076"/>
            <a:ext cx="4104004" cy="1484630"/>
            <a:chOff x="14062874" y="3425076"/>
            <a:chExt cx="4104004" cy="1484630"/>
          </a:xfrm>
        </p:grpSpPr>
        <p:sp>
          <p:nvSpPr>
            <p:cNvPr id="13" name="object 13"/>
            <p:cNvSpPr/>
            <p:nvPr/>
          </p:nvSpPr>
          <p:spPr>
            <a:xfrm>
              <a:off x="14064462" y="3426664"/>
              <a:ext cx="4100829" cy="1481455"/>
            </a:xfrm>
            <a:custGeom>
              <a:avLst/>
              <a:gdLst/>
              <a:ahLst/>
              <a:cxnLst/>
              <a:rect l="l" t="t" r="r" b="b"/>
              <a:pathLst>
                <a:path w="4100830" h="1481454">
                  <a:moveTo>
                    <a:pt x="3853599" y="0"/>
                  </a:moveTo>
                  <a:lnTo>
                    <a:pt x="246875" y="0"/>
                  </a:lnTo>
                  <a:lnTo>
                    <a:pt x="197120" y="5015"/>
                  </a:lnTo>
                  <a:lnTo>
                    <a:pt x="150779" y="19401"/>
                  </a:lnTo>
                  <a:lnTo>
                    <a:pt x="108844" y="42163"/>
                  </a:lnTo>
                  <a:lnTo>
                    <a:pt x="72307" y="72310"/>
                  </a:lnTo>
                  <a:lnTo>
                    <a:pt x="42161" y="108847"/>
                  </a:lnTo>
                  <a:lnTo>
                    <a:pt x="19400" y="150784"/>
                  </a:lnTo>
                  <a:lnTo>
                    <a:pt x="5015" y="197126"/>
                  </a:lnTo>
                  <a:lnTo>
                    <a:pt x="0" y="246881"/>
                  </a:lnTo>
                  <a:lnTo>
                    <a:pt x="0" y="1234376"/>
                  </a:lnTo>
                  <a:lnTo>
                    <a:pt x="5015" y="1284131"/>
                  </a:lnTo>
                  <a:lnTo>
                    <a:pt x="19400" y="1330473"/>
                  </a:lnTo>
                  <a:lnTo>
                    <a:pt x="42161" y="1372409"/>
                  </a:lnTo>
                  <a:lnTo>
                    <a:pt x="72307" y="1408947"/>
                  </a:lnTo>
                  <a:lnTo>
                    <a:pt x="108844" y="1439093"/>
                  </a:lnTo>
                  <a:lnTo>
                    <a:pt x="150779" y="1461855"/>
                  </a:lnTo>
                  <a:lnTo>
                    <a:pt x="197120" y="1476241"/>
                  </a:lnTo>
                  <a:lnTo>
                    <a:pt x="246875" y="1481256"/>
                  </a:lnTo>
                  <a:lnTo>
                    <a:pt x="3853599" y="1481256"/>
                  </a:lnTo>
                  <a:lnTo>
                    <a:pt x="3903354" y="1476241"/>
                  </a:lnTo>
                  <a:lnTo>
                    <a:pt x="3949696" y="1461855"/>
                  </a:lnTo>
                  <a:lnTo>
                    <a:pt x="3991634" y="1439093"/>
                  </a:lnTo>
                  <a:lnTo>
                    <a:pt x="4028173" y="1408947"/>
                  </a:lnTo>
                  <a:lnTo>
                    <a:pt x="4058321" y="1372409"/>
                  </a:lnTo>
                  <a:lnTo>
                    <a:pt x="4081084" y="1330473"/>
                  </a:lnTo>
                  <a:lnTo>
                    <a:pt x="4095470" y="1284131"/>
                  </a:lnTo>
                  <a:lnTo>
                    <a:pt x="4100487" y="1234376"/>
                  </a:lnTo>
                  <a:lnTo>
                    <a:pt x="4100487" y="246881"/>
                  </a:lnTo>
                  <a:lnTo>
                    <a:pt x="4095470" y="197126"/>
                  </a:lnTo>
                  <a:lnTo>
                    <a:pt x="4081084" y="150784"/>
                  </a:lnTo>
                  <a:lnTo>
                    <a:pt x="4058321" y="108847"/>
                  </a:lnTo>
                  <a:lnTo>
                    <a:pt x="4028173" y="72310"/>
                  </a:lnTo>
                  <a:lnTo>
                    <a:pt x="3991634" y="42163"/>
                  </a:lnTo>
                  <a:lnTo>
                    <a:pt x="3949696" y="19401"/>
                  </a:lnTo>
                  <a:lnTo>
                    <a:pt x="3903354" y="5015"/>
                  </a:lnTo>
                  <a:lnTo>
                    <a:pt x="385359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064462" y="3426664"/>
              <a:ext cx="4100829" cy="1481455"/>
            </a:xfrm>
            <a:custGeom>
              <a:avLst/>
              <a:gdLst/>
              <a:ahLst/>
              <a:cxnLst/>
              <a:rect l="l" t="t" r="r" b="b"/>
              <a:pathLst>
                <a:path w="4100830" h="1481454">
                  <a:moveTo>
                    <a:pt x="0" y="246881"/>
                  </a:moveTo>
                  <a:lnTo>
                    <a:pt x="5015" y="197126"/>
                  </a:lnTo>
                  <a:lnTo>
                    <a:pt x="19401" y="150784"/>
                  </a:lnTo>
                  <a:lnTo>
                    <a:pt x="42163" y="108847"/>
                  </a:lnTo>
                  <a:lnTo>
                    <a:pt x="72309" y="72309"/>
                  </a:lnTo>
                  <a:lnTo>
                    <a:pt x="108847" y="42163"/>
                  </a:lnTo>
                  <a:lnTo>
                    <a:pt x="150783" y="19401"/>
                  </a:lnTo>
                  <a:lnTo>
                    <a:pt x="197126" y="5015"/>
                  </a:lnTo>
                  <a:lnTo>
                    <a:pt x="246881" y="0"/>
                  </a:lnTo>
                  <a:lnTo>
                    <a:pt x="3853607" y="0"/>
                  </a:lnTo>
                  <a:lnTo>
                    <a:pt x="3903362" y="5015"/>
                  </a:lnTo>
                  <a:lnTo>
                    <a:pt x="3949704" y="19401"/>
                  </a:lnTo>
                  <a:lnTo>
                    <a:pt x="3991640" y="42163"/>
                  </a:lnTo>
                  <a:lnTo>
                    <a:pt x="4028178" y="72309"/>
                  </a:lnTo>
                  <a:lnTo>
                    <a:pt x="4058324" y="108847"/>
                  </a:lnTo>
                  <a:lnTo>
                    <a:pt x="4081086" y="150784"/>
                  </a:lnTo>
                  <a:lnTo>
                    <a:pt x="4095472" y="197126"/>
                  </a:lnTo>
                  <a:lnTo>
                    <a:pt x="4100488" y="246881"/>
                  </a:lnTo>
                  <a:lnTo>
                    <a:pt x="4100488" y="1234376"/>
                  </a:lnTo>
                  <a:lnTo>
                    <a:pt x="4095472" y="1284130"/>
                  </a:lnTo>
                  <a:lnTo>
                    <a:pt x="4081086" y="1330472"/>
                  </a:lnTo>
                  <a:lnTo>
                    <a:pt x="4058324" y="1372409"/>
                  </a:lnTo>
                  <a:lnTo>
                    <a:pt x="4028178" y="1408947"/>
                  </a:lnTo>
                  <a:lnTo>
                    <a:pt x="3991640" y="1439093"/>
                  </a:lnTo>
                  <a:lnTo>
                    <a:pt x="3949704" y="1461855"/>
                  </a:lnTo>
                  <a:lnTo>
                    <a:pt x="3903362" y="1476241"/>
                  </a:lnTo>
                  <a:lnTo>
                    <a:pt x="3853607" y="1481257"/>
                  </a:lnTo>
                  <a:lnTo>
                    <a:pt x="246881" y="1481257"/>
                  </a:lnTo>
                  <a:lnTo>
                    <a:pt x="197126" y="1476241"/>
                  </a:lnTo>
                  <a:lnTo>
                    <a:pt x="150783" y="1461855"/>
                  </a:lnTo>
                  <a:lnTo>
                    <a:pt x="108847" y="1439093"/>
                  </a:lnTo>
                  <a:lnTo>
                    <a:pt x="72309" y="1408947"/>
                  </a:lnTo>
                  <a:lnTo>
                    <a:pt x="42163" y="1372409"/>
                  </a:lnTo>
                  <a:lnTo>
                    <a:pt x="19401" y="1330472"/>
                  </a:lnTo>
                  <a:lnTo>
                    <a:pt x="5015" y="1284130"/>
                  </a:lnTo>
                  <a:lnTo>
                    <a:pt x="0" y="1234376"/>
                  </a:lnTo>
                  <a:lnTo>
                    <a:pt x="0" y="24688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215504" y="3518408"/>
            <a:ext cx="3797935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700" spc="-5" dirty="0">
                <a:latin typeface="Arial MT"/>
                <a:cs typeface="Arial MT"/>
              </a:rPr>
              <a:t>Lo trabajan en conjunto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el </a:t>
            </a:r>
            <a:r>
              <a:rPr sz="2700" b="1" spc="-5" dirty="0">
                <a:latin typeface="Arial"/>
                <a:cs typeface="Arial"/>
              </a:rPr>
              <a:t>Sector Productivo </a:t>
            </a:r>
            <a:r>
              <a:rPr sz="2700" b="1" dirty="0">
                <a:latin typeface="Arial"/>
                <a:cs typeface="Arial"/>
              </a:rPr>
              <a:t>y </a:t>
            </a:r>
            <a:r>
              <a:rPr sz="2700" b="1" spc="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Educativo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773" y="2014135"/>
            <a:ext cx="6872415" cy="6907702"/>
            <a:chOff x="49773" y="2014135"/>
            <a:chExt cx="6872415" cy="6907702"/>
          </a:xfrm>
        </p:grpSpPr>
        <p:sp>
          <p:nvSpPr>
            <p:cNvPr id="17" name="object 17"/>
            <p:cNvSpPr/>
            <p:nvPr/>
          </p:nvSpPr>
          <p:spPr>
            <a:xfrm>
              <a:off x="5140378" y="4555025"/>
              <a:ext cx="1781810" cy="924560"/>
            </a:xfrm>
            <a:custGeom>
              <a:avLst/>
              <a:gdLst/>
              <a:ahLst/>
              <a:cxnLst/>
              <a:rect l="l" t="t" r="r" b="b"/>
              <a:pathLst>
                <a:path w="1781809" h="924560">
                  <a:moveTo>
                    <a:pt x="0" y="462197"/>
                  </a:moveTo>
                  <a:lnTo>
                    <a:pt x="8131" y="399480"/>
                  </a:lnTo>
                  <a:lnTo>
                    <a:pt x="31819" y="339327"/>
                  </a:lnTo>
                  <a:lnTo>
                    <a:pt x="70000" y="282289"/>
                  </a:lnTo>
                  <a:lnTo>
                    <a:pt x="121616" y="228917"/>
                  </a:lnTo>
                  <a:lnTo>
                    <a:pt x="152129" y="203778"/>
                  </a:lnTo>
                  <a:lnTo>
                    <a:pt x="185602" y="179762"/>
                  </a:lnTo>
                  <a:lnTo>
                    <a:pt x="221903" y="156938"/>
                  </a:lnTo>
                  <a:lnTo>
                    <a:pt x="260900" y="135374"/>
                  </a:lnTo>
                  <a:lnTo>
                    <a:pt x="302458" y="115140"/>
                  </a:lnTo>
                  <a:lnTo>
                    <a:pt x="346446" y="96304"/>
                  </a:lnTo>
                  <a:lnTo>
                    <a:pt x="392731" y="78936"/>
                  </a:lnTo>
                  <a:lnTo>
                    <a:pt x="441180" y="63103"/>
                  </a:lnTo>
                  <a:lnTo>
                    <a:pt x="491661" y="48875"/>
                  </a:lnTo>
                  <a:lnTo>
                    <a:pt x="544041" y="36321"/>
                  </a:lnTo>
                  <a:lnTo>
                    <a:pt x="598187" y="25510"/>
                  </a:lnTo>
                  <a:lnTo>
                    <a:pt x="653966" y="16510"/>
                  </a:lnTo>
                  <a:lnTo>
                    <a:pt x="711247" y="9390"/>
                  </a:lnTo>
                  <a:lnTo>
                    <a:pt x="769896" y="4219"/>
                  </a:lnTo>
                  <a:lnTo>
                    <a:pt x="829781" y="1066"/>
                  </a:lnTo>
                  <a:lnTo>
                    <a:pt x="890768" y="0"/>
                  </a:lnTo>
                  <a:lnTo>
                    <a:pt x="951755" y="1066"/>
                  </a:lnTo>
                  <a:lnTo>
                    <a:pt x="1011640" y="4219"/>
                  </a:lnTo>
                  <a:lnTo>
                    <a:pt x="1070289" y="9390"/>
                  </a:lnTo>
                  <a:lnTo>
                    <a:pt x="1127569" y="16510"/>
                  </a:lnTo>
                  <a:lnTo>
                    <a:pt x="1183349" y="25510"/>
                  </a:lnTo>
                  <a:lnTo>
                    <a:pt x="1237495" y="36321"/>
                  </a:lnTo>
                  <a:lnTo>
                    <a:pt x="1289875" y="48875"/>
                  </a:lnTo>
                  <a:lnTo>
                    <a:pt x="1340356" y="63103"/>
                  </a:lnTo>
                  <a:lnTo>
                    <a:pt x="1388805" y="78936"/>
                  </a:lnTo>
                  <a:lnTo>
                    <a:pt x="1435090" y="96304"/>
                  </a:lnTo>
                  <a:lnTo>
                    <a:pt x="1479078" y="115140"/>
                  </a:lnTo>
                  <a:lnTo>
                    <a:pt x="1520636" y="135374"/>
                  </a:lnTo>
                  <a:lnTo>
                    <a:pt x="1559632" y="156938"/>
                  </a:lnTo>
                  <a:lnTo>
                    <a:pt x="1595934" y="179762"/>
                  </a:lnTo>
                  <a:lnTo>
                    <a:pt x="1629407" y="203778"/>
                  </a:lnTo>
                  <a:lnTo>
                    <a:pt x="1659920" y="228917"/>
                  </a:lnTo>
                  <a:lnTo>
                    <a:pt x="1711535" y="282289"/>
                  </a:lnTo>
                  <a:lnTo>
                    <a:pt x="1749717" y="339327"/>
                  </a:lnTo>
                  <a:lnTo>
                    <a:pt x="1773405" y="399480"/>
                  </a:lnTo>
                  <a:lnTo>
                    <a:pt x="1781537" y="462197"/>
                  </a:lnTo>
                  <a:lnTo>
                    <a:pt x="1779481" y="493842"/>
                  </a:lnTo>
                  <a:lnTo>
                    <a:pt x="1763439" y="555346"/>
                  </a:lnTo>
                  <a:lnTo>
                    <a:pt x="1732372" y="614010"/>
                  </a:lnTo>
                  <a:lnTo>
                    <a:pt x="1687341" y="669284"/>
                  </a:lnTo>
                  <a:lnTo>
                    <a:pt x="1629407" y="720616"/>
                  </a:lnTo>
                  <a:lnTo>
                    <a:pt x="1595934" y="744632"/>
                  </a:lnTo>
                  <a:lnTo>
                    <a:pt x="1559632" y="767456"/>
                  </a:lnTo>
                  <a:lnTo>
                    <a:pt x="1520636" y="789020"/>
                  </a:lnTo>
                  <a:lnTo>
                    <a:pt x="1479078" y="809254"/>
                  </a:lnTo>
                  <a:lnTo>
                    <a:pt x="1435090" y="828090"/>
                  </a:lnTo>
                  <a:lnTo>
                    <a:pt x="1388805" y="845458"/>
                  </a:lnTo>
                  <a:lnTo>
                    <a:pt x="1340356" y="861291"/>
                  </a:lnTo>
                  <a:lnTo>
                    <a:pt x="1289875" y="875519"/>
                  </a:lnTo>
                  <a:lnTo>
                    <a:pt x="1237495" y="888073"/>
                  </a:lnTo>
                  <a:lnTo>
                    <a:pt x="1183349" y="898884"/>
                  </a:lnTo>
                  <a:lnTo>
                    <a:pt x="1127569" y="907884"/>
                  </a:lnTo>
                  <a:lnTo>
                    <a:pt x="1070289" y="915004"/>
                  </a:lnTo>
                  <a:lnTo>
                    <a:pt x="1011640" y="920175"/>
                  </a:lnTo>
                  <a:lnTo>
                    <a:pt x="951755" y="923328"/>
                  </a:lnTo>
                  <a:lnTo>
                    <a:pt x="890768" y="924395"/>
                  </a:lnTo>
                  <a:lnTo>
                    <a:pt x="829781" y="923328"/>
                  </a:lnTo>
                  <a:lnTo>
                    <a:pt x="769896" y="920175"/>
                  </a:lnTo>
                  <a:lnTo>
                    <a:pt x="711247" y="915004"/>
                  </a:lnTo>
                  <a:lnTo>
                    <a:pt x="653966" y="907884"/>
                  </a:lnTo>
                  <a:lnTo>
                    <a:pt x="598187" y="898884"/>
                  </a:lnTo>
                  <a:lnTo>
                    <a:pt x="544041" y="888073"/>
                  </a:lnTo>
                  <a:lnTo>
                    <a:pt x="491661" y="875519"/>
                  </a:lnTo>
                  <a:lnTo>
                    <a:pt x="441180" y="861291"/>
                  </a:lnTo>
                  <a:lnTo>
                    <a:pt x="392731" y="845458"/>
                  </a:lnTo>
                  <a:lnTo>
                    <a:pt x="346446" y="828090"/>
                  </a:lnTo>
                  <a:lnTo>
                    <a:pt x="302458" y="809254"/>
                  </a:lnTo>
                  <a:lnTo>
                    <a:pt x="260900" y="789020"/>
                  </a:lnTo>
                  <a:lnTo>
                    <a:pt x="221903" y="767456"/>
                  </a:lnTo>
                  <a:lnTo>
                    <a:pt x="185602" y="744632"/>
                  </a:lnTo>
                  <a:lnTo>
                    <a:pt x="152129" y="720616"/>
                  </a:lnTo>
                  <a:lnTo>
                    <a:pt x="121616" y="695477"/>
                  </a:lnTo>
                  <a:lnTo>
                    <a:pt x="70000" y="642105"/>
                  </a:lnTo>
                  <a:lnTo>
                    <a:pt x="31819" y="585067"/>
                  </a:lnTo>
                  <a:lnTo>
                    <a:pt x="8131" y="524914"/>
                  </a:lnTo>
                  <a:lnTo>
                    <a:pt x="0" y="462197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2108" y="4722582"/>
              <a:ext cx="4938395" cy="4199255"/>
            </a:xfrm>
            <a:custGeom>
              <a:avLst/>
              <a:gdLst/>
              <a:ahLst/>
              <a:cxnLst/>
              <a:rect l="l" t="t" r="r" b="b"/>
              <a:pathLst>
                <a:path w="4938395" h="4199255">
                  <a:moveTo>
                    <a:pt x="0" y="2099496"/>
                  </a:moveTo>
                  <a:lnTo>
                    <a:pt x="543" y="2055008"/>
                  </a:lnTo>
                  <a:lnTo>
                    <a:pt x="2166" y="2010747"/>
                  </a:lnTo>
                  <a:lnTo>
                    <a:pt x="4857" y="1966720"/>
                  </a:lnTo>
                  <a:lnTo>
                    <a:pt x="8607" y="1922937"/>
                  </a:lnTo>
                  <a:lnTo>
                    <a:pt x="13404" y="1879407"/>
                  </a:lnTo>
                  <a:lnTo>
                    <a:pt x="19238" y="1836139"/>
                  </a:lnTo>
                  <a:lnTo>
                    <a:pt x="26097" y="1793142"/>
                  </a:lnTo>
                  <a:lnTo>
                    <a:pt x="33972" y="1750426"/>
                  </a:lnTo>
                  <a:lnTo>
                    <a:pt x="42851" y="1707999"/>
                  </a:lnTo>
                  <a:lnTo>
                    <a:pt x="52724" y="1665870"/>
                  </a:lnTo>
                  <a:lnTo>
                    <a:pt x="63581" y="1624049"/>
                  </a:lnTo>
                  <a:lnTo>
                    <a:pt x="75409" y="1582545"/>
                  </a:lnTo>
                  <a:lnTo>
                    <a:pt x="88199" y="1541366"/>
                  </a:lnTo>
                  <a:lnTo>
                    <a:pt x="101941" y="1500523"/>
                  </a:lnTo>
                  <a:lnTo>
                    <a:pt x="116622" y="1460023"/>
                  </a:lnTo>
                  <a:lnTo>
                    <a:pt x="132233" y="1419877"/>
                  </a:lnTo>
                  <a:lnTo>
                    <a:pt x="148763" y="1380093"/>
                  </a:lnTo>
                  <a:lnTo>
                    <a:pt x="166200" y="1340680"/>
                  </a:lnTo>
                  <a:lnTo>
                    <a:pt x="184536" y="1301648"/>
                  </a:lnTo>
                  <a:lnTo>
                    <a:pt x="203757" y="1263005"/>
                  </a:lnTo>
                  <a:lnTo>
                    <a:pt x="223855" y="1224761"/>
                  </a:lnTo>
                  <a:lnTo>
                    <a:pt x="244818" y="1186925"/>
                  </a:lnTo>
                  <a:lnTo>
                    <a:pt x="266636" y="1149505"/>
                  </a:lnTo>
                  <a:lnTo>
                    <a:pt x="289297" y="1112512"/>
                  </a:lnTo>
                  <a:lnTo>
                    <a:pt x="312792" y="1075954"/>
                  </a:lnTo>
                  <a:lnTo>
                    <a:pt x="337109" y="1039840"/>
                  </a:lnTo>
                  <a:lnTo>
                    <a:pt x="362237" y="1004179"/>
                  </a:lnTo>
                  <a:lnTo>
                    <a:pt x="388167" y="968981"/>
                  </a:lnTo>
                  <a:lnTo>
                    <a:pt x="414887" y="934254"/>
                  </a:lnTo>
                  <a:lnTo>
                    <a:pt x="442386" y="900008"/>
                  </a:lnTo>
                  <a:lnTo>
                    <a:pt x="470654" y="866252"/>
                  </a:lnTo>
                  <a:lnTo>
                    <a:pt x="499681" y="832995"/>
                  </a:lnTo>
                  <a:lnTo>
                    <a:pt x="529454" y="800246"/>
                  </a:lnTo>
                  <a:lnTo>
                    <a:pt x="559965" y="768013"/>
                  </a:lnTo>
                  <a:lnTo>
                    <a:pt x="591201" y="736307"/>
                  </a:lnTo>
                  <a:lnTo>
                    <a:pt x="623153" y="705137"/>
                  </a:lnTo>
                  <a:lnTo>
                    <a:pt x="655809" y="674510"/>
                  </a:lnTo>
                  <a:lnTo>
                    <a:pt x="689159" y="644438"/>
                  </a:lnTo>
                  <a:lnTo>
                    <a:pt x="723192" y="614928"/>
                  </a:lnTo>
                  <a:lnTo>
                    <a:pt x="757898" y="585989"/>
                  </a:lnTo>
                  <a:lnTo>
                    <a:pt x="793265" y="557632"/>
                  </a:lnTo>
                  <a:lnTo>
                    <a:pt x="829284" y="529864"/>
                  </a:lnTo>
                  <a:lnTo>
                    <a:pt x="865942" y="502696"/>
                  </a:lnTo>
                  <a:lnTo>
                    <a:pt x="903230" y="476136"/>
                  </a:lnTo>
                  <a:lnTo>
                    <a:pt x="941137" y="450193"/>
                  </a:lnTo>
                  <a:lnTo>
                    <a:pt x="979652" y="424877"/>
                  </a:lnTo>
                  <a:lnTo>
                    <a:pt x="1018765" y="400196"/>
                  </a:lnTo>
                  <a:lnTo>
                    <a:pt x="1058464" y="376159"/>
                  </a:lnTo>
                  <a:lnTo>
                    <a:pt x="1098740" y="352777"/>
                  </a:lnTo>
                  <a:lnTo>
                    <a:pt x="1139580" y="330057"/>
                  </a:lnTo>
                  <a:lnTo>
                    <a:pt x="1180976" y="308009"/>
                  </a:lnTo>
                  <a:lnTo>
                    <a:pt x="1222915" y="286642"/>
                  </a:lnTo>
                  <a:lnTo>
                    <a:pt x="1265387" y="265966"/>
                  </a:lnTo>
                  <a:lnTo>
                    <a:pt x="1308382" y="245988"/>
                  </a:lnTo>
                  <a:lnTo>
                    <a:pt x="1351888" y="226719"/>
                  </a:lnTo>
                  <a:lnTo>
                    <a:pt x="1395895" y="208168"/>
                  </a:lnTo>
                  <a:lnTo>
                    <a:pt x="1440393" y="190343"/>
                  </a:lnTo>
                  <a:lnTo>
                    <a:pt x="1485370" y="173254"/>
                  </a:lnTo>
                  <a:lnTo>
                    <a:pt x="1530817" y="156910"/>
                  </a:lnTo>
                  <a:lnTo>
                    <a:pt x="1576721" y="141320"/>
                  </a:lnTo>
                  <a:lnTo>
                    <a:pt x="1623073" y="126492"/>
                  </a:lnTo>
                  <a:lnTo>
                    <a:pt x="1669861" y="112437"/>
                  </a:lnTo>
                  <a:lnTo>
                    <a:pt x="1717076" y="99163"/>
                  </a:lnTo>
                  <a:lnTo>
                    <a:pt x="1764706" y="86680"/>
                  </a:lnTo>
                  <a:lnTo>
                    <a:pt x="1812740" y="74996"/>
                  </a:lnTo>
                  <a:lnTo>
                    <a:pt x="1861169" y="64120"/>
                  </a:lnTo>
                  <a:lnTo>
                    <a:pt x="1909981" y="54062"/>
                  </a:lnTo>
                  <a:lnTo>
                    <a:pt x="1959165" y="44831"/>
                  </a:lnTo>
                  <a:lnTo>
                    <a:pt x="2008710" y="36436"/>
                  </a:lnTo>
                  <a:lnTo>
                    <a:pt x="2058607" y="28886"/>
                  </a:lnTo>
                  <a:lnTo>
                    <a:pt x="2108845" y="22190"/>
                  </a:lnTo>
                  <a:lnTo>
                    <a:pt x="2159411" y="16358"/>
                  </a:lnTo>
                  <a:lnTo>
                    <a:pt x="2210297" y="11397"/>
                  </a:lnTo>
                  <a:lnTo>
                    <a:pt x="2261491" y="7318"/>
                  </a:lnTo>
                  <a:lnTo>
                    <a:pt x="2312983" y="4130"/>
                  </a:lnTo>
                  <a:lnTo>
                    <a:pt x="2364761" y="1841"/>
                  </a:lnTo>
                  <a:lnTo>
                    <a:pt x="2416815" y="461"/>
                  </a:lnTo>
                  <a:lnTo>
                    <a:pt x="2469135" y="0"/>
                  </a:lnTo>
                  <a:lnTo>
                    <a:pt x="2521454" y="461"/>
                  </a:lnTo>
                  <a:lnTo>
                    <a:pt x="2573508" y="1841"/>
                  </a:lnTo>
                  <a:lnTo>
                    <a:pt x="2625286" y="4130"/>
                  </a:lnTo>
                  <a:lnTo>
                    <a:pt x="2676778" y="7318"/>
                  </a:lnTo>
                  <a:lnTo>
                    <a:pt x="2727972" y="11397"/>
                  </a:lnTo>
                  <a:lnTo>
                    <a:pt x="2778857" y="16358"/>
                  </a:lnTo>
                  <a:lnTo>
                    <a:pt x="2829424" y="22190"/>
                  </a:lnTo>
                  <a:lnTo>
                    <a:pt x="2879661" y="28886"/>
                  </a:lnTo>
                  <a:lnTo>
                    <a:pt x="2929558" y="36436"/>
                  </a:lnTo>
                  <a:lnTo>
                    <a:pt x="2979104" y="44831"/>
                  </a:lnTo>
                  <a:lnTo>
                    <a:pt x="3028288" y="54062"/>
                  </a:lnTo>
                  <a:lnTo>
                    <a:pt x="3077100" y="64120"/>
                  </a:lnTo>
                  <a:lnTo>
                    <a:pt x="3125528" y="74996"/>
                  </a:lnTo>
                  <a:lnTo>
                    <a:pt x="3173563" y="86680"/>
                  </a:lnTo>
                  <a:lnTo>
                    <a:pt x="3221193" y="99163"/>
                  </a:lnTo>
                  <a:lnTo>
                    <a:pt x="3268407" y="112437"/>
                  </a:lnTo>
                  <a:lnTo>
                    <a:pt x="3315196" y="126492"/>
                  </a:lnTo>
                  <a:lnTo>
                    <a:pt x="3361548" y="141320"/>
                  </a:lnTo>
                  <a:lnTo>
                    <a:pt x="3407452" y="156910"/>
                  </a:lnTo>
                  <a:lnTo>
                    <a:pt x="3452898" y="173254"/>
                  </a:lnTo>
                  <a:lnTo>
                    <a:pt x="3497876" y="190343"/>
                  </a:lnTo>
                  <a:lnTo>
                    <a:pt x="3542373" y="208168"/>
                  </a:lnTo>
                  <a:lnTo>
                    <a:pt x="3586381" y="226719"/>
                  </a:lnTo>
                  <a:lnTo>
                    <a:pt x="3629887" y="245988"/>
                  </a:lnTo>
                  <a:lnTo>
                    <a:pt x="3672882" y="265966"/>
                  </a:lnTo>
                  <a:lnTo>
                    <a:pt x="3715354" y="286642"/>
                  </a:lnTo>
                  <a:lnTo>
                    <a:pt x="3757293" y="308009"/>
                  </a:lnTo>
                  <a:lnTo>
                    <a:pt x="3798688" y="330057"/>
                  </a:lnTo>
                  <a:lnTo>
                    <a:pt x="3839529" y="352777"/>
                  </a:lnTo>
                  <a:lnTo>
                    <a:pt x="3879804" y="376159"/>
                  </a:lnTo>
                  <a:lnTo>
                    <a:pt x="3919504" y="400196"/>
                  </a:lnTo>
                  <a:lnTo>
                    <a:pt x="3958616" y="424877"/>
                  </a:lnTo>
                  <a:lnTo>
                    <a:pt x="3997131" y="450193"/>
                  </a:lnTo>
                  <a:lnTo>
                    <a:pt x="4035038" y="476136"/>
                  </a:lnTo>
                  <a:lnTo>
                    <a:pt x="4072327" y="502696"/>
                  </a:lnTo>
                  <a:lnTo>
                    <a:pt x="4108985" y="529864"/>
                  </a:lnTo>
                  <a:lnTo>
                    <a:pt x="4145003" y="557632"/>
                  </a:lnTo>
                  <a:lnTo>
                    <a:pt x="4180371" y="585989"/>
                  </a:lnTo>
                  <a:lnTo>
                    <a:pt x="4215076" y="614928"/>
                  </a:lnTo>
                  <a:lnTo>
                    <a:pt x="4249110" y="644438"/>
                  </a:lnTo>
                  <a:lnTo>
                    <a:pt x="4282460" y="674510"/>
                  </a:lnTo>
                  <a:lnTo>
                    <a:pt x="4315116" y="705137"/>
                  </a:lnTo>
                  <a:lnTo>
                    <a:pt x="4347068" y="736307"/>
                  </a:lnTo>
                  <a:lnTo>
                    <a:pt x="4378304" y="768013"/>
                  </a:lnTo>
                  <a:lnTo>
                    <a:pt x="4408814" y="800246"/>
                  </a:lnTo>
                  <a:lnTo>
                    <a:pt x="4438588" y="832995"/>
                  </a:lnTo>
                  <a:lnTo>
                    <a:pt x="4467615" y="866252"/>
                  </a:lnTo>
                  <a:lnTo>
                    <a:pt x="4495883" y="900008"/>
                  </a:lnTo>
                  <a:lnTo>
                    <a:pt x="4523382" y="934254"/>
                  </a:lnTo>
                  <a:lnTo>
                    <a:pt x="4550102" y="968981"/>
                  </a:lnTo>
                  <a:lnTo>
                    <a:pt x="4576032" y="1004179"/>
                  </a:lnTo>
                  <a:lnTo>
                    <a:pt x="4601160" y="1039840"/>
                  </a:lnTo>
                  <a:lnTo>
                    <a:pt x="4625477" y="1075954"/>
                  </a:lnTo>
                  <a:lnTo>
                    <a:pt x="4648972" y="1112512"/>
                  </a:lnTo>
                  <a:lnTo>
                    <a:pt x="4671633" y="1149505"/>
                  </a:lnTo>
                  <a:lnTo>
                    <a:pt x="4693451" y="1186925"/>
                  </a:lnTo>
                  <a:lnTo>
                    <a:pt x="4714414" y="1224761"/>
                  </a:lnTo>
                  <a:lnTo>
                    <a:pt x="4734512" y="1263005"/>
                  </a:lnTo>
                  <a:lnTo>
                    <a:pt x="4753733" y="1301648"/>
                  </a:lnTo>
                  <a:lnTo>
                    <a:pt x="4772069" y="1340680"/>
                  </a:lnTo>
                  <a:lnTo>
                    <a:pt x="4789506" y="1380093"/>
                  </a:lnTo>
                  <a:lnTo>
                    <a:pt x="4806036" y="1419877"/>
                  </a:lnTo>
                  <a:lnTo>
                    <a:pt x="4821647" y="1460023"/>
                  </a:lnTo>
                  <a:lnTo>
                    <a:pt x="4836328" y="1500523"/>
                  </a:lnTo>
                  <a:lnTo>
                    <a:pt x="4850070" y="1541366"/>
                  </a:lnTo>
                  <a:lnTo>
                    <a:pt x="4862860" y="1582545"/>
                  </a:lnTo>
                  <a:lnTo>
                    <a:pt x="4874688" y="1624049"/>
                  </a:lnTo>
                  <a:lnTo>
                    <a:pt x="4885545" y="1665870"/>
                  </a:lnTo>
                  <a:lnTo>
                    <a:pt x="4895418" y="1707999"/>
                  </a:lnTo>
                  <a:lnTo>
                    <a:pt x="4904297" y="1750426"/>
                  </a:lnTo>
                  <a:lnTo>
                    <a:pt x="4912172" y="1793142"/>
                  </a:lnTo>
                  <a:lnTo>
                    <a:pt x="4919031" y="1836139"/>
                  </a:lnTo>
                  <a:lnTo>
                    <a:pt x="4924865" y="1879407"/>
                  </a:lnTo>
                  <a:lnTo>
                    <a:pt x="4929662" y="1922937"/>
                  </a:lnTo>
                  <a:lnTo>
                    <a:pt x="4933412" y="1966720"/>
                  </a:lnTo>
                  <a:lnTo>
                    <a:pt x="4936103" y="2010747"/>
                  </a:lnTo>
                  <a:lnTo>
                    <a:pt x="4937726" y="2055008"/>
                  </a:lnTo>
                  <a:lnTo>
                    <a:pt x="4938270" y="2099496"/>
                  </a:lnTo>
                  <a:lnTo>
                    <a:pt x="4937726" y="2143983"/>
                  </a:lnTo>
                  <a:lnTo>
                    <a:pt x="4936103" y="2188244"/>
                  </a:lnTo>
                  <a:lnTo>
                    <a:pt x="4933412" y="2232271"/>
                  </a:lnTo>
                  <a:lnTo>
                    <a:pt x="4929662" y="2276054"/>
                  </a:lnTo>
                  <a:lnTo>
                    <a:pt x="4924865" y="2319584"/>
                  </a:lnTo>
                  <a:lnTo>
                    <a:pt x="4919031" y="2362852"/>
                  </a:lnTo>
                  <a:lnTo>
                    <a:pt x="4912172" y="2405849"/>
                  </a:lnTo>
                  <a:lnTo>
                    <a:pt x="4904297" y="2448565"/>
                  </a:lnTo>
                  <a:lnTo>
                    <a:pt x="4895418" y="2490992"/>
                  </a:lnTo>
                  <a:lnTo>
                    <a:pt x="4885545" y="2533121"/>
                  </a:lnTo>
                  <a:lnTo>
                    <a:pt x="4874688" y="2574942"/>
                  </a:lnTo>
                  <a:lnTo>
                    <a:pt x="4862860" y="2616446"/>
                  </a:lnTo>
                  <a:lnTo>
                    <a:pt x="4850070" y="2657625"/>
                  </a:lnTo>
                  <a:lnTo>
                    <a:pt x="4836328" y="2698469"/>
                  </a:lnTo>
                  <a:lnTo>
                    <a:pt x="4821647" y="2738968"/>
                  </a:lnTo>
                  <a:lnTo>
                    <a:pt x="4806036" y="2779115"/>
                  </a:lnTo>
                  <a:lnTo>
                    <a:pt x="4789506" y="2818899"/>
                  </a:lnTo>
                  <a:lnTo>
                    <a:pt x="4772069" y="2858311"/>
                  </a:lnTo>
                  <a:lnTo>
                    <a:pt x="4753733" y="2897344"/>
                  </a:lnTo>
                  <a:lnTo>
                    <a:pt x="4734512" y="2935987"/>
                  </a:lnTo>
                  <a:lnTo>
                    <a:pt x="4714414" y="2974231"/>
                  </a:lnTo>
                  <a:lnTo>
                    <a:pt x="4693451" y="3012067"/>
                  </a:lnTo>
                  <a:lnTo>
                    <a:pt x="4671633" y="3049486"/>
                  </a:lnTo>
                  <a:lnTo>
                    <a:pt x="4648972" y="3086480"/>
                  </a:lnTo>
                  <a:lnTo>
                    <a:pt x="4625477" y="3123038"/>
                  </a:lnTo>
                  <a:lnTo>
                    <a:pt x="4601160" y="3159152"/>
                  </a:lnTo>
                  <a:lnTo>
                    <a:pt x="4576032" y="3194812"/>
                  </a:lnTo>
                  <a:lnTo>
                    <a:pt x="4550102" y="3230011"/>
                  </a:lnTo>
                  <a:lnTo>
                    <a:pt x="4523382" y="3264737"/>
                  </a:lnTo>
                  <a:lnTo>
                    <a:pt x="4495883" y="3298983"/>
                  </a:lnTo>
                  <a:lnTo>
                    <a:pt x="4467615" y="3332739"/>
                  </a:lnTo>
                  <a:lnTo>
                    <a:pt x="4438588" y="3365997"/>
                  </a:lnTo>
                  <a:lnTo>
                    <a:pt x="4408814" y="3398746"/>
                  </a:lnTo>
                  <a:lnTo>
                    <a:pt x="4378304" y="3430978"/>
                  </a:lnTo>
                  <a:lnTo>
                    <a:pt x="4347068" y="3462684"/>
                  </a:lnTo>
                  <a:lnTo>
                    <a:pt x="4315116" y="3493855"/>
                  </a:lnTo>
                  <a:lnTo>
                    <a:pt x="4282460" y="3524481"/>
                  </a:lnTo>
                  <a:lnTo>
                    <a:pt x="4249110" y="3554554"/>
                  </a:lnTo>
                  <a:lnTo>
                    <a:pt x="4215076" y="3584064"/>
                  </a:lnTo>
                  <a:lnTo>
                    <a:pt x="4180371" y="3613002"/>
                  </a:lnTo>
                  <a:lnTo>
                    <a:pt x="4145003" y="3641360"/>
                  </a:lnTo>
                  <a:lnTo>
                    <a:pt x="4108985" y="3669127"/>
                  </a:lnTo>
                  <a:lnTo>
                    <a:pt x="4072327" y="3696296"/>
                  </a:lnTo>
                  <a:lnTo>
                    <a:pt x="4035038" y="3722856"/>
                  </a:lnTo>
                  <a:lnTo>
                    <a:pt x="3997131" y="3748799"/>
                  </a:lnTo>
                  <a:lnTo>
                    <a:pt x="3958616" y="3774115"/>
                  </a:lnTo>
                  <a:lnTo>
                    <a:pt x="3919504" y="3798796"/>
                  </a:lnTo>
                  <a:lnTo>
                    <a:pt x="3879804" y="3822833"/>
                  </a:lnTo>
                  <a:lnTo>
                    <a:pt x="3839529" y="3846215"/>
                  </a:lnTo>
                  <a:lnTo>
                    <a:pt x="3798688" y="3868935"/>
                  </a:lnTo>
                  <a:lnTo>
                    <a:pt x="3757293" y="3890983"/>
                  </a:lnTo>
                  <a:lnTo>
                    <a:pt x="3715354" y="3912350"/>
                  </a:lnTo>
                  <a:lnTo>
                    <a:pt x="3672882" y="3933026"/>
                  </a:lnTo>
                  <a:lnTo>
                    <a:pt x="3629887" y="3953004"/>
                  </a:lnTo>
                  <a:lnTo>
                    <a:pt x="3586381" y="3972272"/>
                  </a:lnTo>
                  <a:lnTo>
                    <a:pt x="3542373" y="3990824"/>
                  </a:lnTo>
                  <a:lnTo>
                    <a:pt x="3497876" y="4008649"/>
                  </a:lnTo>
                  <a:lnTo>
                    <a:pt x="3452898" y="4025738"/>
                  </a:lnTo>
                  <a:lnTo>
                    <a:pt x="3407452" y="4042082"/>
                  </a:lnTo>
                  <a:lnTo>
                    <a:pt x="3361548" y="4057672"/>
                  </a:lnTo>
                  <a:lnTo>
                    <a:pt x="3315196" y="4072500"/>
                  </a:lnTo>
                  <a:lnTo>
                    <a:pt x="3268407" y="4086555"/>
                  </a:lnTo>
                  <a:lnTo>
                    <a:pt x="3221193" y="4099829"/>
                  </a:lnTo>
                  <a:lnTo>
                    <a:pt x="3173563" y="4112312"/>
                  </a:lnTo>
                  <a:lnTo>
                    <a:pt x="3125528" y="4123996"/>
                  </a:lnTo>
                  <a:lnTo>
                    <a:pt x="3077100" y="4134872"/>
                  </a:lnTo>
                  <a:lnTo>
                    <a:pt x="3028288" y="4144930"/>
                  </a:lnTo>
                  <a:lnTo>
                    <a:pt x="2979104" y="4154161"/>
                  </a:lnTo>
                  <a:lnTo>
                    <a:pt x="2929558" y="4162556"/>
                  </a:lnTo>
                  <a:lnTo>
                    <a:pt x="2879661" y="4170106"/>
                  </a:lnTo>
                  <a:lnTo>
                    <a:pt x="2829424" y="4176802"/>
                  </a:lnTo>
                  <a:lnTo>
                    <a:pt x="2778857" y="4182634"/>
                  </a:lnTo>
                  <a:lnTo>
                    <a:pt x="2727972" y="4187595"/>
                  </a:lnTo>
                  <a:lnTo>
                    <a:pt x="2676778" y="4191674"/>
                  </a:lnTo>
                  <a:lnTo>
                    <a:pt x="2625286" y="4194862"/>
                  </a:lnTo>
                  <a:lnTo>
                    <a:pt x="2573508" y="4197151"/>
                  </a:lnTo>
                  <a:lnTo>
                    <a:pt x="2521454" y="4198531"/>
                  </a:lnTo>
                  <a:lnTo>
                    <a:pt x="2469135" y="4198993"/>
                  </a:lnTo>
                  <a:lnTo>
                    <a:pt x="2416815" y="4198531"/>
                  </a:lnTo>
                  <a:lnTo>
                    <a:pt x="2364761" y="4197151"/>
                  </a:lnTo>
                  <a:lnTo>
                    <a:pt x="2312983" y="4194862"/>
                  </a:lnTo>
                  <a:lnTo>
                    <a:pt x="2261491" y="4191674"/>
                  </a:lnTo>
                  <a:lnTo>
                    <a:pt x="2210297" y="4187595"/>
                  </a:lnTo>
                  <a:lnTo>
                    <a:pt x="2159411" y="4182634"/>
                  </a:lnTo>
                  <a:lnTo>
                    <a:pt x="2108845" y="4176802"/>
                  </a:lnTo>
                  <a:lnTo>
                    <a:pt x="2058607" y="4170106"/>
                  </a:lnTo>
                  <a:lnTo>
                    <a:pt x="2008710" y="4162556"/>
                  </a:lnTo>
                  <a:lnTo>
                    <a:pt x="1959165" y="4154161"/>
                  </a:lnTo>
                  <a:lnTo>
                    <a:pt x="1909981" y="4144930"/>
                  </a:lnTo>
                  <a:lnTo>
                    <a:pt x="1861169" y="4134872"/>
                  </a:lnTo>
                  <a:lnTo>
                    <a:pt x="1812740" y="4123996"/>
                  </a:lnTo>
                  <a:lnTo>
                    <a:pt x="1764706" y="4112312"/>
                  </a:lnTo>
                  <a:lnTo>
                    <a:pt x="1717076" y="4099829"/>
                  </a:lnTo>
                  <a:lnTo>
                    <a:pt x="1669861" y="4086555"/>
                  </a:lnTo>
                  <a:lnTo>
                    <a:pt x="1623073" y="4072500"/>
                  </a:lnTo>
                  <a:lnTo>
                    <a:pt x="1576721" y="4057672"/>
                  </a:lnTo>
                  <a:lnTo>
                    <a:pt x="1530817" y="4042082"/>
                  </a:lnTo>
                  <a:lnTo>
                    <a:pt x="1485370" y="4025738"/>
                  </a:lnTo>
                  <a:lnTo>
                    <a:pt x="1440393" y="4008649"/>
                  </a:lnTo>
                  <a:lnTo>
                    <a:pt x="1395895" y="3990824"/>
                  </a:lnTo>
                  <a:lnTo>
                    <a:pt x="1351888" y="3972272"/>
                  </a:lnTo>
                  <a:lnTo>
                    <a:pt x="1308382" y="3953004"/>
                  </a:lnTo>
                  <a:lnTo>
                    <a:pt x="1265387" y="3933026"/>
                  </a:lnTo>
                  <a:lnTo>
                    <a:pt x="1222915" y="3912350"/>
                  </a:lnTo>
                  <a:lnTo>
                    <a:pt x="1180976" y="3890983"/>
                  </a:lnTo>
                  <a:lnTo>
                    <a:pt x="1139580" y="3868935"/>
                  </a:lnTo>
                  <a:lnTo>
                    <a:pt x="1098740" y="3846215"/>
                  </a:lnTo>
                  <a:lnTo>
                    <a:pt x="1058464" y="3822833"/>
                  </a:lnTo>
                  <a:lnTo>
                    <a:pt x="1018765" y="3798796"/>
                  </a:lnTo>
                  <a:lnTo>
                    <a:pt x="979652" y="3774115"/>
                  </a:lnTo>
                  <a:lnTo>
                    <a:pt x="941137" y="3748799"/>
                  </a:lnTo>
                  <a:lnTo>
                    <a:pt x="903230" y="3722856"/>
                  </a:lnTo>
                  <a:lnTo>
                    <a:pt x="865942" y="3696296"/>
                  </a:lnTo>
                  <a:lnTo>
                    <a:pt x="829284" y="3669127"/>
                  </a:lnTo>
                  <a:lnTo>
                    <a:pt x="793265" y="3641360"/>
                  </a:lnTo>
                  <a:lnTo>
                    <a:pt x="757898" y="3613002"/>
                  </a:lnTo>
                  <a:lnTo>
                    <a:pt x="723192" y="3584064"/>
                  </a:lnTo>
                  <a:lnTo>
                    <a:pt x="689159" y="3554554"/>
                  </a:lnTo>
                  <a:lnTo>
                    <a:pt x="655809" y="3524481"/>
                  </a:lnTo>
                  <a:lnTo>
                    <a:pt x="623153" y="3493855"/>
                  </a:lnTo>
                  <a:lnTo>
                    <a:pt x="591201" y="3462684"/>
                  </a:lnTo>
                  <a:lnTo>
                    <a:pt x="559965" y="3430978"/>
                  </a:lnTo>
                  <a:lnTo>
                    <a:pt x="529454" y="3398746"/>
                  </a:lnTo>
                  <a:lnTo>
                    <a:pt x="499681" y="3365997"/>
                  </a:lnTo>
                  <a:lnTo>
                    <a:pt x="470654" y="3332739"/>
                  </a:lnTo>
                  <a:lnTo>
                    <a:pt x="442386" y="3298983"/>
                  </a:lnTo>
                  <a:lnTo>
                    <a:pt x="414887" y="3264737"/>
                  </a:lnTo>
                  <a:lnTo>
                    <a:pt x="388167" y="3230011"/>
                  </a:lnTo>
                  <a:lnTo>
                    <a:pt x="362237" y="3194812"/>
                  </a:lnTo>
                  <a:lnTo>
                    <a:pt x="337109" y="3159152"/>
                  </a:lnTo>
                  <a:lnTo>
                    <a:pt x="312792" y="3123038"/>
                  </a:lnTo>
                  <a:lnTo>
                    <a:pt x="289297" y="3086480"/>
                  </a:lnTo>
                  <a:lnTo>
                    <a:pt x="266636" y="3049486"/>
                  </a:lnTo>
                  <a:lnTo>
                    <a:pt x="244818" y="3012067"/>
                  </a:lnTo>
                  <a:lnTo>
                    <a:pt x="223855" y="2974231"/>
                  </a:lnTo>
                  <a:lnTo>
                    <a:pt x="203757" y="2935987"/>
                  </a:lnTo>
                  <a:lnTo>
                    <a:pt x="184536" y="2897344"/>
                  </a:lnTo>
                  <a:lnTo>
                    <a:pt x="166200" y="2858311"/>
                  </a:lnTo>
                  <a:lnTo>
                    <a:pt x="148763" y="2818899"/>
                  </a:lnTo>
                  <a:lnTo>
                    <a:pt x="132233" y="2779115"/>
                  </a:lnTo>
                  <a:lnTo>
                    <a:pt x="116622" y="2738968"/>
                  </a:lnTo>
                  <a:lnTo>
                    <a:pt x="101941" y="2698469"/>
                  </a:lnTo>
                  <a:lnTo>
                    <a:pt x="88199" y="2657625"/>
                  </a:lnTo>
                  <a:lnTo>
                    <a:pt x="75409" y="2616446"/>
                  </a:lnTo>
                  <a:lnTo>
                    <a:pt x="63581" y="2574942"/>
                  </a:lnTo>
                  <a:lnTo>
                    <a:pt x="52724" y="2533121"/>
                  </a:lnTo>
                  <a:lnTo>
                    <a:pt x="42851" y="2490992"/>
                  </a:lnTo>
                  <a:lnTo>
                    <a:pt x="33972" y="2448565"/>
                  </a:lnTo>
                  <a:lnTo>
                    <a:pt x="26097" y="2405849"/>
                  </a:lnTo>
                  <a:lnTo>
                    <a:pt x="19238" y="2362852"/>
                  </a:lnTo>
                  <a:lnTo>
                    <a:pt x="13404" y="2319584"/>
                  </a:lnTo>
                  <a:lnTo>
                    <a:pt x="8607" y="2276054"/>
                  </a:lnTo>
                  <a:lnTo>
                    <a:pt x="4857" y="2232271"/>
                  </a:lnTo>
                  <a:lnTo>
                    <a:pt x="2166" y="2188244"/>
                  </a:lnTo>
                  <a:lnTo>
                    <a:pt x="543" y="2143983"/>
                  </a:lnTo>
                  <a:lnTo>
                    <a:pt x="0" y="2099496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773" y="2014135"/>
              <a:ext cx="2823845" cy="945515"/>
            </a:xfrm>
            <a:custGeom>
              <a:avLst/>
              <a:gdLst/>
              <a:ahLst/>
              <a:cxnLst/>
              <a:rect l="l" t="t" r="r" b="b"/>
              <a:pathLst>
                <a:path w="2823845" h="945514">
                  <a:moveTo>
                    <a:pt x="2666313" y="0"/>
                  </a:moveTo>
                  <a:lnTo>
                    <a:pt x="157492" y="0"/>
                  </a:lnTo>
                  <a:lnTo>
                    <a:pt x="107712" y="8029"/>
                  </a:lnTo>
                  <a:lnTo>
                    <a:pt x="64479" y="30386"/>
                  </a:lnTo>
                  <a:lnTo>
                    <a:pt x="30386" y="64479"/>
                  </a:lnTo>
                  <a:lnTo>
                    <a:pt x="8029" y="107712"/>
                  </a:lnTo>
                  <a:lnTo>
                    <a:pt x="0" y="157492"/>
                  </a:lnTo>
                  <a:lnTo>
                    <a:pt x="0" y="787446"/>
                  </a:lnTo>
                  <a:lnTo>
                    <a:pt x="8029" y="837226"/>
                  </a:lnTo>
                  <a:lnTo>
                    <a:pt x="30386" y="880460"/>
                  </a:lnTo>
                  <a:lnTo>
                    <a:pt x="64479" y="914552"/>
                  </a:lnTo>
                  <a:lnTo>
                    <a:pt x="107712" y="936910"/>
                  </a:lnTo>
                  <a:lnTo>
                    <a:pt x="157492" y="944939"/>
                  </a:lnTo>
                  <a:lnTo>
                    <a:pt x="2666313" y="944939"/>
                  </a:lnTo>
                  <a:lnTo>
                    <a:pt x="2716093" y="936910"/>
                  </a:lnTo>
                  <a:lnTo>
                    <a:pt x="2759326" y="914552"/>
                  </a:lnTo>
                  <a:lnTo>
                    <a:pt x="2793419" y="880460"/>
                  </a:lnTo>
                  <a:lnTo>
                    <a:pt x="2815777" y="837226"/>
                  </a:lnTo>
                  <a:lnTo>
                    <a:pt x="2823806" y="787446"/>
                  </a:lnTo>
                  <a:lnTo>
                    <a:pt x="2823806" y="157492"/>
                  </a:lnTo>
                  <a:lnTo>
                    <a:pt x="2815777" y="107712"/>
                  </a:lnTo>
                  <a:lnTo>
                    <a:pt x="2793419" y="64479"/>
                  </a:lnTo>
                  <a:lnTo>
                    <a:pt x="2759326" y="30386"/>
                  </a:lnTo>
                  <a:lnTo>
                    <a:pt x="2716093" y="8029"/>
                  </a:lnTo>
                  <a:lnTo>
                    <a:pt x="266631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" y="2014135"/>
              <a:ext cx="2823845" cy="945515"/>
            </a:xfrm>
            <a:custGeom>
              <a:avLst/>
              <a:gdLst/>
              <a:ahLst/>
              <a:cxnLst/>
              <a:rect l="l" t="t" r="r" b="b"/>
              <a:pathLst>
                <a:path w="2823845" h="945514">
                  <a:moveTo>
                    <a:pt x="0" y="157493"/>
                  </a:moveTo>
                  <a:lnTo>
                    <a:pt x="8029" y="107713"/>
                  </a:lnTo>
                  <a:lnTo>
                    <a:pt x="30386" y="64479"/>
                  </a:lnTo>
                  <a:lnTo>
                    <a:pt x="64479" y="30387"/>
                  </a:lnTo>
                  <a:lnTo>
                    <a:pt x="107712" y="8029"/>
                  </a:lnTo>
                  <a:lnTo>
                    <a:pt x="157492" y="0"/>
                  </a:lnTo>
                  <a:lnTo>
                    <a:pt x="2666313" y="0"/>
                  </a:lnTo>
                  <a:lnTo>
                    <a:pt x="2716093" y="8029"/>
                  </a:lnTo>
                  <a:lnTo>
                    <a:pt x="2759326" y="30387"/>
                  </a:lnTo>
                  <a:lnTo>
                    <a:pt x="2793419" y="64479"/>
                  </a:lnTo>
                  <a:lnTo>
                    <a:pt x="2815776" y="107713"/>
                  </a:lnTo>
                  <a:lnTo>
                    <a:pt x="2823806" y="157493"/>
                  </a:lnTo>
                  <a:lnTo>
                    <a:pt x="2823806" y="787446"/>
                  </a:lnTo>
                  <a:lnTo>
                    <a:pt x="2815776" y="837226"/>
                  </a:lnTo>
                  <a:lnTo>
                    <a:pt x="2793419" y="880460"/>
                  </a:lnTo>
                  <a:lnTo>
                    <a:pt x="2759326" y="914552"/>
                  </a:lnTo>
                  <a:lnTo>
                    <a:pt x="2716093" y="936910"/>
                  </a:lnTo>
                  <a:lnTo>
                    <a:pt x="2666313" y="944940"/>
                  </a:lnTo>
                  <a:lnTo>
                    <a:pt x="157492" y="944940"/>
                  </a:lnTo>
                  <a:lnTo>
                    <a:pt x="107712" y="936910"/>
                  </a:lnTo>
                  <a:lnTo>
                    <a:pt x="64479" y="914552"/>
                  </a:lnTo>
                  <a:lnTo>
                    <a:pt x="30386" y="880460"/>
                  </a:lnTo>
                  <a:lnTo>
                    <a:pt x="8029" y="837226"/>
                  </a:lnTo>
                  <a:lnTo>
                    <a:pt x="0" y="787446"/>
                  </a:lnTo>
                  <a:lnTo>
                    <a:pt x="0" y="15749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21044" y="2081783"/>
            <a:ext cx="2486025" cy="79057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065" marR="5080" indent="-635" algn="ctr">
              <a:lnSpc>
                <a:spcPts val="1989"/>
              </a:lnSpc>
              <a:spcBef>
                <a:spcPts val="204"/>
              </a:spcBef>
            </a:pPr>
            <a:r>
              <a:rPr sz="1700" b="1" spc="-30" dirty="0">
                <a:latin typeface="Arial"/>
                <a:cs typeface="Arial"/>
              </a:rPr>
              <a:t>Competencias </a:t>
            </a:r>
            <a:r>
              <a:rPr sz="1700" b="1" spc="-25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p</a:t>
            </a:r>
            <a:r>
              <a:rPr sz="1700" b="1" spc="-25" dirty="0">
                <a:latin typeface="Arial"/>
                <a:cs typeface="Arial"/>
              </a:rPr>
              <a:t>r</a:t>
            </a:r>
            <a:r>
              <a:rPr sz="1700" b="1" spc="-30" dirty="0">
                <a:latin typeface="Arial"/>
                <a:cs typeface="Arial"/>
              </a:rPr>
              <a:t>o</a:t>
            </a:r>
            <a:r>
              <a:rPr sz="1700" b="1" spc="-20" dirty="0">
                <a:latin typeface="Arial"/>
                <a:cs typeface="Arial"/>
              </a:rPr>
              <a:t>f</a:t>
            </a:r>
            <a:r>
              <a:rPr sz="1700" b="1" spc="-35" dirty="0">
                <a:latin typeface="Arial"/>
                <a:cs typeface="Arial"/>
              </a:rPr>
              <a:t>es</a:t>
            </a:r>
            <a:r>
              <a:rPr sz="1700" b="1" spc="-10" dirty="0">
                <a:latin typeface="Arial"/>
                <a:cs typeface="Arial"/>
              </a:rPr>
              <a:t>i</a:t>
            </a:r>
            <a:r>
              <a:rPr sz="1700" b="1" spc="-30" dirty="0">
                <a:latin typeface="Arial"/>
                <a:cs typeface="Arial"/>
              </a:rPr>
              <a:t>on</a:t>
            </a:r>
            <a:r>
              <a:rPr sz="1700" b="1" spc="-35" dirty="0">
                <a:latin typeface="Arial"/>
                <a:cs typeface="Arial"/>
              </a:rPr>
              <a:t>a</a:t>
            </a:r>
            <a:r>
              <a:rPr sz="1700" b="1" spc="-10" dirty="0">
                <a:latin typeface="Arial"/>
                <a:cs typeface="Arial"/>
              </a:rPr>
              <a:t>l</a:t>
            </a:r>
            <a:r>
              <a:rPr sz="1700" b="1" spc="-35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s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(</a:t>
            </a:r>
            <a:r>
              <a:rPr sz="1700" b="1" spc="-30" dirty="0">
                <a:latin typeface="Arial"/>
                <a:cs typeface="Arial"/>
              </a:rPr>
              <a:t>p</a:t>
            </a:r>
            <a:r>
              <a:rPr sz="1700" b="1" spc="-25" dirty="0">
                <a:latin typeface="Arial"/>
                <a:cs typeface="Arial"/>
              </a:rPr>
              <a:t>r</a:t>
            </a:r>
            <a:r>
              <a:rPr sz="1700" b="1" spc="-30" dirty="0">
                <a:latin typeface="Arial"/>
                <a:cs typeface="Arial"/>
              </a:rPr>
              <a:t>og</a:t>
            </a:r>
            <a:r>
              <a:rPr sz="1700" b="1" spc="-25" dirty="0">
                <a:latin typeface="Arial"/>
                <a:cs typeface="Arial"/>
              </a:rPr>
              <a:t>r</a:t>
            </a:r>
            <a:r>
              <a:rPr sz="1700" b="1" spc="-35" dirty="0">
                <a:latin typeface="Arial"/>
                <a:cs typeface="Arial"/>
              </a:rPr>
              <a:t>a</a:t>
            </a:r>
            <a:r>
              <a:rPr sz="1700" b="1" spc="-50" dirty="0">
                <a:latin typeface="Arial"/>
                <a:cs typeface="Arial"/>
              </a:rPr>
              <a:t>m</a:t>
            </a:r>
            <a:r>
              <a:rPr sz="1700" b="1" dirty="0">
                <a:latin typeface="Arial"/>
                <a:cs typeface="Arial"/>
              </a:rPr>
              <a:t>a  </a:t>
            </a:r>
            <a:r>
              <a:rPr sz="1700" b="1" spc="-15" dirty="0">
                <a:latin typeface="Arial"/>
                <a:cs typeface="Arial"/>
              </a:rPr>
              <a:t>de</a:t>
            </a:r>
            <a:r>
              <a:rPr sz="1700" b="1" spc="-50" dirty="0">
                <a:latin typeface="Arial"/>
                <a:cs typeface="Arial"/>
              </a:rPr>
              <a:t> </a:t>
            </a:r>
            <a:r>
              <a:rPr sz="1700" b="1" spc="-25" dirty="0">
                <a:latin typeface="Arial"/>
                <a:cs typeface="Arial"/>
              </a:rPr>
              <a:t>estudios)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05127" y="2426183"/>
            <a:ext cx="7496175" cy="2475230"/>
            <a:chOff x="1405127" y="2426183"/>
            <a:chExt cx="7496175" cy="247523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7" y="2929127"/>
              <a:ext cx="1423416" cy="19720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45966" y="2948299"/>
              <a:ext cx="1225550" cy="1774825"/>
            </a:xfrm>
            <a:custGeom>
              <a:avLst/>
              <a:gdLst/>
              <a:ahLst/>
              <a:cxnLst/>
              <a:rect l="l" t="t" r="r" b="b"/>
              <a:pathLst>
                <a:path w="1225550" h="1774825">
                  <a:moveTo>
                    <a:pt x="1144916" y="1690799"/>
                  </a:moveTo>
                  <a:lnTo>
                    <a:pt x="1113497" y="1712349"/>
                  </a:lnTo>
                  <a:lnTo>
                    <a:pt x="1225278" y="1774282"/>
                  </a:lnTo>
                  <a:lnTo>
                    <a:pt x="1215897" y="1706510"/>
                  </a:lnTo>
                  <a:lnTo>
                    <a:pt x="1155692" y="1706510"/>
                  </a:lnTo>
                  <a:lnTo>
                    <a:pt x="1144916" y="1690799"/>
                  </a:lnTo>
                  <a:close/>
                </a:path>
                <a:path w="1225550" h="1774825">
                  <a:moveTo>
                    <a:pt x="1176336" y="1669248"/>
                  </a:moveTo>
                  <a:lnTo>
                    <a:pt x="1144916" y="1690799"/>
                  </a:lnTo>
                  <a:lnTo>
                    <a:pt x="1155692" y="1706510"/>
                  </a:lnTo>
                  <a:lnTo>
                    <a:pt x="1187112" y="1684959"/>
                  </a:lnTo>
                  <a:lnTo>
                    <a:pt x="1176336" y="1669248"/>
                  </a:lnTo>
                  <a:close/>
                </a:path>
                <a:path w="1225550" h="1774825">
                  <a:moveTo>
                    <a:pt x="1207756" y="1647698"/>
                  </a:moveTo>
                  <a:lnTo>
                    <a:pt x="1176336" y="1669248"/>
                  </a:lnTo>
                  <a:lnTo>
                    <a:pt x="1187112" y="1684959"/>
                  </a:lnTo>
                  <a:lnTo>
                    <a:pt x="1155692" y="1706510"/>
                  </a:lnTo>
                  <a:lnTo>
                    <a:pt x="1215897" y="1706510"/>
                  </a:lnTo>
                  <a:lnTo>
                    <a:pt x="1207756" y="1647698"/>
                  </a:lnTo>
                  <a:close/>
                </a:path>
                <a:path w="1225550" h="1774825">
                  <a:moveTo>
                    <a:pt x="31419" y="0"/>
                  </a:moveTo>
                  <a:lnTo>
                    <a:pt x="0" y="21550"/>
                  </a:lnTo>
                  <a:lnTo>
                    <a:pt x="1144916" y="1690799"/>
                  </a:lnTo>
                  <a:lnTo>
                    <a:pt x="1176336" y="1669248"/>
                  </a:lnTo>
                  <a:lnTo>
                    <a:pt x="31419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54638" y="2427771"/>
              <a:ext cx="3145155" cy="664210"/>
            </a:xfrm>
            <a:custGeom>
              <a:avLst/>
              <a:gdLst/>
              <a:ahLst/>
              <a:cxnLst/>
              <a:rect l="l" t="t" r="r" b="b"/>
              <a:pathLst>
                <a:path w="3145154" h="664210">
                  <a:moveTo>
                    <a:pt x="3033911" y="0"/>
                  </a:moveTo>
                  <a:lnTo>
                    <a:pt x="110669" y="0"/>
                  </a:lnTo>
                  <a:lnTo>
                    <a:pt x="67591" y="8697"/>
                  </a:lnTo>
                  <a:lnTo>
                    <a:pt x="32414" y="32414"/>
                  </a:lnTo>
                  <a:lnTo>
                    <a:pt x="8696" y="67592"/>
                  </a:lnTo>
                  <a:lnTo>
                    <a:pt x="0" y="110670"/>
                  </a:lnTo>
                  <a:lnTo>
                    <a:pt x="0" y="553342"/>
                  </a:lnTo>
                  <a:lnTo>
                    <a:pt x="8696" y="596420"/>
                  </a:lnTo>
                  <a:lnTo>
                    <a:pt x="32414" y="631598"/>
                  </a:lnTo>
                  <a:lnTo>
                    <a:pt x="67591" y="655316"/>
                  </a:lnTo>
                  <a:lnTo>
                    <a:pt x="110669" y="664013"/>
                  </a:lnTo>
                  <a:lnTo>
                    <a:pt x="3033911" y="664013"/>
                  </a:lnTo>
                  <a:lnTo>
                    <a:pt x="3076989" y="655316"/>
                  </a:lnTo>
                  <a:lnTo>
                    <a:pt x="3112166" y="631598"/>
                  </a:lnTo>
                  <a:lnTo>
                    <a:pt x="3135884" y="596420"/>
                  </a:lnTo>
                  <a:lnTo>
                    <a:pt x="3144580" y="553342"/>
                  </a:lnTo>
                  <a:lnTo>
                    <a:pt x="3144580" y="110670"/>
                  </a:lnTo>
                  <a:lnTo>
                    <a:pt x="3135884" y="67592"/>
                  </a:lnTo>
                  <a:lnTo>
                    <a:pt x="3112166" y="32414"/>
                  </a:lnTo>
                  <a:lnTo>
                    <a:pt x="3076989" y="8697"/>
                  </a:lnTo>
                  <a:lnTo>
                    <a:pt x="3033911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54638" y="2427771"/>
              <a:ext cx="3145155" cy="664210"/>
            </a:xfrm>
            <a:custGeom>
              <a:avLst/>
              <a:gdLst/>
              <a:ahLst/>
              <a:cxnLst/>
              <a:rect l="l" t="t" r="r" b="b"/>
              <a:pathLst>
                <a:path w="3145154" h="664210">
                  <a:moveTo>
                    <a:pt x="0" y="110669"/>
                  </a:moveTo>
                  <a:lnTo>
                    <a:pt x="8696" y="67591"/>
                  </a:lnTo>
                  <a:lnTo>
                    <a:pt x="32414" y="32414"/>
                  </a:lnTo>
                  <a:lnTo>
                    <a:pt x="67591" y="8696"/>
                  </a:lnTo>
                  <a:lnTo>
                    <a:pt x="110669" y="0"/>
                  </a:lnTo>
                  <a:lnTo>
                    <a:pt x="3033912" y="0"/>
                  </a:lnTo>
                  <a:lnTo>
                    <a:pt x="3076989" y="8696"/>
                  </a:lnTo>
                  <a:lnTo>
                    <a:pt x="3112166" y="32414"/>
                  </a:lnTo>
                  <a:lnTo>
                    <a:pt x="3135884" y="67591"/>
                  </a:lnTo>
                  <a:lnTo>
                    <a:pt x="3144581" y="110669"/>
                  </a:lnTo>
                  <a:lnTo>
                    <a:pt x="3144581" y="553342"/>
                  </a:lnTo>
                  <a:lnTo>
                    <a:pt x="3135884" y="596420"/>
                  </a:lnTo>
                  <a:lnTo>
                    <a:pt x="3112166" y="631597"/>
                  </a:lnTo>
                  <a:lnTo>
                    <a:pt x="3076989" y="655315"/>
                  </a:lnTo>
                  <a:lnTo>
                    <a:pt x="3033912" y="664012"/>
                  </a:lnTo>
                  <a:lnTo>
                    <a:pt x="110669" y="664012"/>
                  </a:lnTo>
                  <a:lnTo>
                    <a:pt x="67591" y="655315"/>
                  </a:lnTo>
                  <a:lnTo>
                    <a:pt x="32414" y="631597"/>
                  </a:lnTo>
                  <a:lnTo>
                    <a:pt x="8696" y="596420"/>
                  </a:lnTo>
                  <a:lnTo>
                    <a:pt x="0" y="553342"/>
                  </a:lnTo>
                  <a:lnTo>
                    <a:pt x="0" y="110669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865792" y="2481071"/>
            <a:ext cx="2924175" cy="5378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204"/>
              </a:spcBef>
            </a:pPr>
            <a:r>
              <a:rPr sz="1700" b="1" spc="-30" dirty="0">
                <a:latin typeface="Arial"/>
                <a:cs typeface="Arial"/>
              </a:rPr>
              <a:t>Puestos</a:t>
            </a:r>
            <a:r>
              <a:rPr sz="1700" b="1" spc="-60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de</a:t>
            </a:r>
            <a:r>
              <a:rPr sz="1700" b="1" spc="-60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Aprendizaje</a:t>
            </a:r>
            <a:r>
              <a:rPr sz="1700" b="1" spc="-60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en</a:t>
            </a:r>
            <a:r>
              <a:rPr sz="1700" b="1" spc="-45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la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-35" dirty="0">
                <a:latin typeface="Arial"/>
                <a:cs typeface="Arial"/>
              </a:rPr>
              <a:t>empresa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289999" y="7648947"/>
            <a:ext cx="2578735" cy="1310640"/>
            <a:chOff x="11289999" y="7648947"/>
            <a:chExt cx="2578735" cy="1310640"/>
          </a:xfrm>
          <a:solidFill>
            <a:srgbClr val="800000"/>
          </a:solidFill>
        </p:grpSpPr>
        <p:sp>
          <p:nvSpPr>
            <p:cNvPr id="29" name="object 29"/>
            <p:cNvSpPr/>
            <p:nvPr/>
          </p:nvSpPr>
          <p:spPr>
            <a:xfrm>
              <a:off x="11296349" y="7655297"/>
              <a:ext cx="2566035" cy="1297940"/>
            </a:xfrm>
            <a:custGeom>
              <a:avLst/>
              <a:gdLst/>
              <a:ahLst/>
              <a:cxnLst/>
              <a:rect l="l" t="t" r="r" b="b"/>
              <a:pathLst>
                <a:path w="2566034" h="1297940">
                  <a:moveTo>
                    <a:pt x="2565650" y="0"/>
                  </a:moveTo>
                  <a:lnTo>
                    <a:pt x="216302" y="0"/>
                  </a:lnTo>
                  <a:lnTo>
                    <a:pt x="166706" y="5712"/>
                  </a:lnTo>
                  <a:lnTo>
                    <a:pt x="121177" y="21985"/>
                  </a:lnTo>
                  <a:lnTo>
                    <a:pt x="81016" y="47518"/>
                  </a:lnTo>
                  <a:lnTo>
                    <a:pt x="47519" y="81015"/>
                  </a:lnTo>
                  <a:lnTo>
                    <a:pt x="21985" y="121177"/>
                  </a:lnTo>
                  <a:lnTo>
                    <a:pt x="5712" y="166705"/>
                  </a:lnTo>
                  <a:lnTo>
                    <a:pt x="0" y="216301"/>
                  </a:lnTo>
                  <a:lnTo>
                    <a:pt x="0" y="1297791"/>
                  </a:lnTo>
                  <a:lnTo>
                    <a:pt x="2349356" y="1297791"/>
                  </a:lnTo>
                  <a:lnTo>
                    <a:pt x="2398950" y="1292078"/>
                  </a:lnTo>
                  <a:lnTo>
                    <a:pt x="2444477" y="1275806"/>
                  </a:lnTo>
                  <a:lnTo>
                    <a:pt x="2484637" y="1250272"/>
                  </a:lnTo>
                  <a:lnTo>
                    <a:pt x="2518133" y="1216775"/>
                  </a:lnTo>
                  <a:lnTo>
                    <a:pt x="2543665" y="1176613"/>
                  </a:lnTo>
                  <a:lnTo>
                    <a:pt x="2559937" y="1131086"/>
                  </a:lnTo>
                  <a:lnTo>
                    <a:pt x="2565650" y="1081490"/>
                  </a:lnTo>
                  <a:lnTo>
                    <a:pt x="256565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349" y="7655297"/>
              <a:ext cx="2566035" cy="1297940"/>
            </a:xfrm>
            <a:custGeom>
              <a:avLst/>
              <a:gdLst/>
              <a:ahLst/>
              <a:cxnLst/>
              <a:rect l="l" t="t" r="r" b="b"/>
              <a:pathLst>
                <a:path w="2566034" h="1297940">
                  <a:moveTo>
                    <a:pt x="216301" y="0"/>
                  </a:moveTo>
                  <a:lnTo>
                    <a:pt x="2565656" y="0"/>
                  </a:lnTo>
                  <a:lnTo>
                    <a:pt x="2565656" y="1081490"/>
                  </a:lnTo>
                  <a:lnTo>
                    <a:pt x="2559943" y="1131085"/>
                  </a:lnTo>
                  <a:lnTo>
                    <a:pt x="2543670" y="1176614"/>
                  </a:lnTo>
                  <a:lnTo>
                    <a:pt x="2518136" y="1216775"/>
                  </a:lnTo>
                  <a:lnTo>
                    <a:pt x="2484639" y="1250272"/>
                  </a:lnTo>
                  <a:lnTo>
                    <a:pt x="2444478" y="1275806"/>
                  </a:lnTo>
                  <a:lnTo>
                    <a:pt x="2398950" y="1292079"/>
                  </a:lnTo>
                  <a:lnTo>
                    <a:pt x="2349354" y="1297792"/>
                  </a:lnTo>
                  <a:lnTo>
                    <a:pt x="0" y="1297792"/>
                  </a:lnTo>
                  <a:lnTo>
                    <a:pt x="0" y="216301"/>
                  </a:lnTo>
                  <a:lnTo>
                    <a:pt x="5712" y="166705"/>
                  </a:lnTo>
                  <a:lnTo>
                    <a:pt x="21985" y="121177"/>
                  </a:lnTo>
                  <a:lnTo>
                    <a:pt x="47519" y="81016"/>
                  </a:lnTo>
                  <a:lnTo>
                    <a:pt x="81016" y="47519"/>
                  </a:lnTo>
                  <a:lnTo>
                    <a:pt x="121177" y="21985"/>
                  </a:lnTo>
                  <a:lnTo>
                    <a:pt x="166705" y="5712"/>
                  </a:lnTo>
                  <a:lnTo>
                    <a:pt x="216301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645890" y="3060192"/>
            <a:ext cx="3720465" cy="5333365"/>
            <a:chOff x="5645890" y="3060192"/>
            <a:chExt cx="3720465" cy="5333365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3495" y="3060192"/>
              <a:ext cx="1508759" cy="167335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031147" y="3079154"/>
              <a:ext cx="1310640" cy="1476375"/>
            </a:xfrm>
            <a:custGeom>
              <a:avLst/>
              <a:gdLst/>
              <a:ahLst/>
              <a:cxnLst/>
              <a:rect l="l" t="t" r="r" b="b"/>
              <a:pathLst>
                <a:path w="1310640" h="1476375">
                  <a:moveTo>
                    <a:pt x="32992" y="1352411"/>
                  </a:moveTo>
                  <a:lnTo>
                    <a:pt x="0" y="1475870"/>
                  </a:lnTo>
                  <a:lnTo>
                    <a:pt x="118562" y="1428188"/>
                  </a:lnTo>
                  <a:lnTo>
                    <a:pt x="106142" y="1417190"/>
                  </a:lnTo>
                  <a:lnTo>
                    <a:pt x="77410" y="1417190"/>
                  </a:lnTo>
                  <a:lnTo>
                    <a:pt x="48886" y="1391931"/>
                  </a:lnTo>
                  <a:lnTo>
                    <a:pt x="61515" y="1377670"/>
                  </a:lnTo>
                  <a:lnTo>
                    <a:pt x="32992" y="1352411"/>
                  </a:lnTo>
                  <a:close/>
                </a:path>
                <a:path w="1310640" h="1476375">
                  <a:moveTo>
                    <a:pt x="61515" y="1377670"/>
                  </a:moveTo>
                  <a:lnTo>
                    <a:pt x="48886" y="1391931"/>
                  </a:lnTo>
                  <a:lnTo>
                    <a:pt x="77410" y="1417190"/>
                  </a:lnTo>
                  <a:lnTo>
                    <a:pt x="90038" y="1402929"/>
                  </a:lnTo>
                  <a:lnTo>
                    <a:pt x="61515" y="1377670"/>
                  </a:lnTo>
                  <a:close/>
                </a:path>
                <a:path w="1310640" h="1476375">
                  <a:moveTo>
                    <a:pt x="90038" y="1402929"/>
                  </a:moveTo>
                  <a:lnTo>
                    <a:pt x="77410" y="1417190"/>
                  </a:lnTo>
                  <a:lnTo>
                    <a:pt x="106142" y="1417190"/>
                  </a:lnTo>
                  <a:lnTo>
                    <a:pt x="90038" y="1402929"/>
                  </a:lnTo>
                  <a:close/>
                </a:path>
                <a:path w="1310640" h="1476375">
                  <a:moveTo>
                    <a:pt x="1281520" y="0"/>
                  </a:moveTo>
                  <a:lnTo>
                    <a:pt x="61515" y="1377670"/>
                  </a:lnTo>
                  <a:lnTo>
                    <a:pt x="90038" y="1402929"/>
                  </a:lnTo>
                  <a:lnTo>
                    <a:pt x="1310043" y="25259"/>
                  </a:lnTo>
                  <a:lnTo>
                    <a:pt x="1281520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58590" y="6382518"/>
              <a:ext cx="1460500" cy="1612900"/>
            </a:xfrm>
            <a:custGeom>
              <a:avLst/>
              <a:gdLst/>
              <a:ahLst/>
              <a:cxnLst/>
              <a:rect l="l" t="t" r="r" b="b"/>
              <a:pathLst>
                <a:path w="1460500" h="1612900">
                  <a:moveTo>
                    <a:pt x="1094963" y="0"/>
                  </a:moveTo>
                  <a:lnTo>
                    <a:pt x="729976" y="153967"/>
                  </a:lnTo>
                  <a:lnTo>
                    <a:pt x="1033045" y="153967"/>
                  </a:lnTo>
                  <a:lnTo>
                    <a:pt x="1033045" y="1185854"/>
                  </a:lnTo>
                  <a:lnTo>
                    <a:pt x="153967" y="1185854"/>
                  </a:lnTo>
                  <a:lnTo>
                    <a:pt x="153967" y="882784"/>
                  </a:lnTo>
                  <a:lnTo>
                    <a:pt x="0" y="1247772"/>
                  </a:lnTo>
                  <a:lnTo>
                    <a:pt x="153967" y="1612760"/>
                  </a:lnTo>
                  <a:lnTo>
                    <a:pt x="153967" y="1309688"/>
                  </a:lnTo>
                  <a:lnTo>
                    <a:pt x="1156879" y="1309688"/>
                  </a:lnTo>
                  <a:lnTo>
                    <a:pt x="1156879" y="153967"/>
                  </a:lnTo>
                  <a:lnTo>
                    <a:pt x="1459951" y="153967"/>
                  </a:lnTo>
                  <a:lnTo>
                    <a:pt x="1094963" y="0"/>
                  </a:lnTo>
                  <a:close/>
                </a:path>
              </a:pathLst>
            </a:custGeom>
            <a:solidFill>
              <a:srgbClr val="0097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658590" y="6382518"/>
              <a:ext cx="1460500" cy="1612900"/>
            </a:xfrm>
            <a:custGeom>
              <a:avLst/>
              <a:gdLst/>
              <a:ahLst/>
              <a:cxnLst/>
              <a:rect l="l" t="t" r="r" b="b"/>
              <a:pathLst>
                <a:path w="1460500" h="1612900">
                  <a:moveTo>
                    <a:pt x="0" y="1247773"/>
                  </a:moveTo>
                  <a:lnTo>
                    <a:pt x="153967" y="882785"/>
                  </a:lnTo>
                  <a:lnTo>
                    <a:pt x="153967" y="1185855"/>
                  </a:lnTo>
                  <a:lnTo>
                    <a:pt x="1033047" y="1185855"/>
                  </a:lnTo>
                  <a:lnTo>
                    <a:pt x="1033047" y="153967"/>
                  </a:lnTo>
                  <a:lnTo>
                    <a:pt x="729976" y="153967"/>
                  </a:lnTo>
                  <a:lnTo>
                    <a:pt x="1094964" y="0"/>
                  </a:lnTo>
                  <a:lnTo>
                    <a:pt x="1459952" y="153967"/>
                  </a:lnTo>
                  <a:lnTo>
                    <a:pt x="1156880" y="153967"/>
                  </a:lnTo>
                  <a:lnTo>
                    <a:pt x="1156880" y="1309688"/>
                  </a:lnTo>
                  <a:lnTo>
                    <a:pt x="153967" y="1309688"/>
                  </a:lnTo>
                  <a:lnTo>
                    <a:pt x="153967" y="1612760"/>
                  </a:lnTo>
                  <a:lnTo>
                    <a:pt x="0" y="1247773"/>
                  </a:lnTo>
                  <a:close/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3198" y="6012228"/>
              <a:ext cx="2281555" cy="2379980"/>
            </a:xfrm>
            <a:custGeom>
              <a:avLst/>
              <a:gdLst/>
              <a:ahLst/>
              <a:cxnLst/>
              <a:rect l="l" t="t" r="r" b="b"/>
              <a:pathLst>
                <a:path w="2281554" h="2379979">
                  <a:moveTo>
                    <a:pt x="1900883" y="0"/>
                  </a:moveTo>
                  <a:lnTo>
                    <a:pt x="380185" y="0"/>
                  </a:lnTo>
                  <a:lnTo>
                    <a:pt x="332496" y="2962"/>
                  </a:lnTo>
                  <a:lnTo>
                    <a:pt x="286574" y="11611"/>
                  </a:lnTo>
                  <a:lnTo>
                    <a:pt x="242776" y="25590"/>
                  </a:lnTo>
                  <a:lnTo>
                    <a:pt x="201458" y="44544"/>
                  </a:lnTo>
                  <a:lnTo>
                    <a:pt x="162977" y="68116"/>
                  </a:lnTo>
                  <a:lnTo>
                    <a:pt x="127689" y="95949"/>
                  </a:lnTo>
                  <a:lnTo>
                    <a:pt x="95950" y="127688"/>
                  </a:lnTo>
                  <a:lnTo>
                    <a:pt x="68116" y="162976"/>
                  </a:lnTo>
                  <a:lnTo>
                    <a:pt x="44544" y="201457"/>
                  </a:lnTo>
                  <a:lnTo>
                    <a:pt x="25590" y="242775"/>
                  </a:lnTo>
                  <a:lnTo>
                    <a:pt x="11611" y="286573"/>
                  </a:lnTo>
                  <a:lnTo>
                    <a:pt x="2962" y="332495"/>
                  </a:lnTo>
                  <a:lnTo>
                    <a:pt x="0" y="380184"/>
                  </a:lnTo>
                  <a:lnTo>
                    <a:pt x="0" y="1999485"/>
                  </a:lnTo>
                  <a:lnTo>
                    <a:pt x="2962" y="2047175"/>
                  </a:lnTo>
                  <a:lnTo>
                    <a:pt x="11611" y="2093097"/>
                  </a:lnTo>
                  <a:lnTo>
                    <a:pt x="25590" y="2136895"/>
                  </a:lnTo>
                  <a:lnTo>
                    <a:pt x="44544" y="2178213"/>
                  </a:lnTo>
                  <a:lnTo>
                    <a:pt x="68116" y="2216694"/>
                  </a:lnTo>
                  <a:lnTo>
                    <a:pt x="95950" y="2251982"/>
                  </a:lnTo>
                  <a:lnTo>
                    <a:pt x="127689" y="2283721"/>
                  </a:lnTo>
                  <a:lnTo>
                    <a:pt x="162977" y="2311554"/>
                  </a:lnTo>
                  <a:lnTo>
                    <a:pt x="201458" y="2335126"/>
                  </a:lnTo>
                  <a:lnTo>
                    <a:pt x="242776" y="2354080"/>
                  </a:lnTo>
                  <a:lnTo>
                    <a:pt x="286574" y="2368060"/>
                  </a:lnTo>
                  <a:lnTo>
                    <a:pt x="332496" y="2376709"/>
                  </a:lnTo>
                  <a:lnTo>
                    <a:pt x="380185" y="2379671"/>
                  </a:lnTo>
                  <a:lnTo>
                    <a:pt x="1900883" y="2379671"/>
                  </a:lnTo>
                  <a:lnTo>
                    <a:pt x="1948573" y="2376709"/>
                  </a:lnTo>
                  <a:lnTo>
                    <a:pt x="1994495" y="2368060"/>
                  </a:lnTo>
                  <a:lnTo>
                    <a:pt x="2038293" y="2354080"/>
                  </a:lnTo>
                  <a:lnTo>
                    <a:pt x="2079610" y="2335126"/>
                  </a:lnTo>
                  <a:lnTo>
                    <a:pt x="2118091" y="2311554"/>
                  </a:lnTo>
                  <a:lnTo>
                    <a:pt x="2153379" y="2283721"/>
                  </a:lnTo>
                  <a:lnTo>
                    <a:pt x="2185118" y="2251982"/>
                  </a:lnTo>
                  <a:lnTo>
                    <a:pt x="2212952" y="2216694"/>
                  </a:lnTo>
                  <a:lnTo>
                    <a:pt x="2236524" y="2178213"/>
                  </a:lnTo>
                  <a:lnTo>
                    <a:pt x="2255477" y="2136895"/>
                  </a:lnTo>
                  <a:lnTo>
                    <a:pt x="2269457" y="2093097"/>
                  </a:lnTo>
                  <a:lnTo>
                    <a:pt x="2278106" y="2047175"/>
                  </a:lnTo>
                  <a:lnTo>
                    <a:pt x="2281068" y="1999485"/>
                  </a:lnTo>
                  <a:lnTo>
                    <a:pt x="2281068" y="380184"/>
                  </a:lnTo>
                  <a:lnTo>
                    <a:pt x="2278106" y="332495"/>
                  </a:lnTo>
                  <a:lnTo>
                    <a:pt x="2269457" y="286573"/>
                  </a:lnTo>
                  <a:lnTo>
                    <a:pt x="2255477" y="242775"/>
                  </a:lnTo>
                  <a:lnTo>
                    <a:pt x="2236524" y="201457"/>
                  </a:lnTo>
                  <a:lnTo>
                    <a:pt x="2212952" y="162976"/>
                  </a:lnTo>
                  <a:lnTo>
                    <a:pt x="2185118" y="127688"/>
                  </a:lnTo>
                  <a:lnTo>
                    <a:pt x="2153379" y="95949"/>
                  </a:lnTo>
                  <a:lnTo>
                    <a:pt x="2118091" y="68116"/>
                  </a:lnTo>
                  <a:lnTo>
                    <a:pt x="2079610" y="44544"/>
                  </a:lnTo>
                  <a:lnTo>
                    <a:pt x="2038293" y="25590"/>
                  </a:lnTo>
                  <a:lnTo>
                    <a:pt x="1994495" y="11611"/>
                  </a:lnTo>
                  <a:lnTo>
                    <a:pt x="1948573" y="2962"/>
                  </a:lnTo>
                  <a:lnTo>
                    <a:pt x="190088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83198" y="6012228"/>
              <a:ext cx="2281555" cy="2379980"/>
            </a:xfrm>
            <a:custGeom>
              <a:avLst/>
              <a:gdLst/>
              <a:ahLst/>
              <a:cxnLst/>
              <a:rect l="l" t="t" r="r" b="b"/>
              <a:pathLst>
                <a:path w="2281554" h="2379979">
                  <a:moveTo>
                    <a:pt x="0" y="380185"/>
                  </a:moveTo>
                  <a:lnTo>
                    <a:pt x="2962" y="332495"/>
                  </a:lnTo>
                  <a:lnTo>
                    <a:pt x="11611" y="286573"/>
                  </a:lnTo>
                  <a:lnTo>
                    <a:pt x="25590" y="242775"/>
                  </a:lnTo>
                  <a:lnTo>
                    <a:pt x="44544" y="201458"/>
                  </a:lnTo>
                  <a:lnTo>
                    <a:pt x="68116" y="162977"/>
                  </a:lnTo>
                  <a:lnTo>
                    <a:pt x="95950" y="127689"/>
                  </a:lnTo>
                  <a:lnTo>
                    <a:pt x="127689" y="95950"/>
                  </a:lnTo>
                  <a:lnTo>
                    <a:pt x="162977" y="68116"/>
                  </a:lnTo>
                  <a:lnTo>
                    <a:pt x="201458" y="44544"/>
                  </a:lnTo>
                  <a:lnTo>
                    <a:pt x="242776" y="25590"/>
                  </a:lnTo>
                  <a:lnTo>
                    <a:pt x="286573" y="11611"/>
                  </a:lnTo>
                  <a:lnTo>
                    <a:pt x="332495" y="2962"/>
                  </a:lnTo>
                  <a:lnTo>
                    <a:pt x="380185" y="0"/>
                  </a:lnTo>
                  <a:lnTo>
                    <a:pt x="1900884" y="0"/>
                  </a:lnTo>
                  <a:lnTo>
                    <a:pt x="1948573" y="2962"/>
                  </a:lnTo>
                  <a:lnTo>
                    <a:pt x="1994495" y="11611"/>
                  </a:lnTo>
                  <a:lnTo>
                    <a:pt x="2038293" y="25590"/>
                  </a:lnTo>
                  <a:lnTo>
                    <a:pt x="2079610" y="44544"/>
                  </a:lnTo>
                  <a:lnTo>
                    <a:pt x="2118091" y="68116"/>
                  </a:lnTo>
                  <a:lnTo>
                    <a:pt x="2153379" y="95950"/>
                  </a:lnTo>
                  <a:lnTo>
                    <a:pt x="2185118" y="127689"/>
                  </a:lnTo>
                  <a:lnTo>
                    <a:pt x="2212952" y="162977"/>
                  </a:lnTo>
                  <a:lnTo>
                    <a:pt x="2236524" y="201458"/>
                  </a:lnTo>
                  <a:lnTo>
                    <a:pt x="2255478" y="242775"/>
                  </a:lnTo>
                  <a:lnTo>
                    <a:pt x="2269457" y="286573"/>
                  </a:lnTo>
                  <a:lnTo>
                    <a:pt x="2278106" y="332495"/>
                  </a:lnTo>
                  <a:lnTo>
                    <a:pt x="2281069" y="380185"/>
                  </a:lnTo>
                  <a:lnTo>
                    <a:pt x="2281069" y="1999487"/>
                  </a:lnTo>
                  <a:lnTo>
                    <a:pt x="2278106" y="2047176"/>
                  </a:lnTo>
                  <a:lnTo>
                    <a:pt x="2269457" y="2093098"/>
                  </a:lnTo>
                  <a:lnTo>
                    <a:pt x="2255478" y="2136896"/>
                  </a:lnTo>
                  <a:lnTo>
                    <a:pt x="2236524" y="2178213"/>
                  </a:lnTo>
                  <a:lnTo>
                    <a:pt x="2212952" y="2216694"/>
                  </a:lnTo>
                  <a:lnTo>
                    <a:pt x="2185118" y="2251982"/>
                  </a:lnTo>
                  <a:lnTo>
                    <a:pt x="2153379" y="2283721"/>
                  </a:lnTo>
                  <a:lnTo>
                    <a:pt x="2118091" y="2311555"/>
                  </a:lnTo>
                  <a:lnTo>
                    <a:pt x="2079610" y="2335127"/>
                  </a:lnTo>
                  <a:lnTo>
                    <a:pt x="2038293" y="2354081"/>
                  </a:lnTo>
                  <a:lnTo>
                    <a:pt x="1994495" y="2368060"/>
                  </a:lnTo>
                  <a:lnTo>
                    <a:pt x="1948573" y="2376709"/>
                  </a:lnTo>
                  <a:lnTo>
                    <a:pt x="1900884" y="2379672"/>
                  </a:lnTo>
                  <a:lnTo>
                    <a:pt x="380185" y="2379672"/>
                  </a:lnTo>
                  <a:lnTo>
                    <a:pt x="332495" y="2376709"/>
                  </a:lnTo>
                  <a:lnTo>
                    <a:pt x="286573" y="2368060"/>
                  </a:lnTo>
                  <a:lnTo>
                    <a:pt x="242776" y="2354081"/>
                  </a:lnTo>
                  <a:lnTo>
                    <a:pt x="201458" y="2335127"/>
                  </a:lnTo>
                  <a:lnTo>
                    <a:pt x="162977" y="2311555"/>
                  </a:lnTo>
                  <a:lnTo>
                    <a:pt x="127689" y="2283721"/>
                  </a:lnTo>
                  <a:lnTo>
                    <a:pt x="95950" y="2251982"/>
                  </a:lnTo>
                  <a:lnTo>
                    <a:pt x="68116" y="2216694"/>
                  </a:lnTo>
                  <a:lnTo>
                    <a:pt x="44544" y="2178213"/>
                  </a:lnTo>
                  <a:lnTo>
                    <a:pt x="25590" y="2136896"/>
                  </a:lnTo>
                  <a:lnTo>
                    <a:pt x="11611" y="2093098"/>
                  </a:lnTo>
                  <a:lnTo>
                    <a:pt x="2962" y="2047176"/>
                  </a:lnTo>
                  <a:lnTo>
                    <a:pt x="0" y="1999487"/>
                  </a:lnTo>
                  <a:lnTo>
                    <a:pt x="0" y="380185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0737571" y="3392423"/>
            <a:ext cx="3381375" cy="1777364"/>
            <a:chOff x="10737571" y="3392423"/>
            <a:chExt cx="3381375" cy="1777364"/>
          </a:xfrm>
        </p:grpSpPr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55039" y="3392423"/>
              <a:ext cx="463296" cy="177698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3697534" y="3426664"/>
              <a:ext cx="367030" cy="1668145"/>
            </a:xfrm>
            <a:custGeom>
              <a:avLst/>
              <a:gdLst/>
              <a:ahLst/>
              <a:cxnLst/>
              <a:rect l="l" t="t" r="r" b="b"/>
              <a:pathLst>
                <a:path w="367030" h="1668145">
                  <a:moveTo>
                    <a:pt x="0" y="0"/>
                  </a:moveTo>
                  <a:lnTo>
                    <a:pt x="71412" y="2402"/>
                  </a:lnTo>
                  <a:lnTo>
                    <a:pt x="129728" y="8955"/>
                  </a:lnTo>
                  <a:lnTo>
                    <a:pt x="169046" y="18673"/>
                  </a:lnTo>
                  <a:lnTo>
                    <a:pt x="183464" y="30575"/>
                  </a:lnTo>
                  <a:lnTo>
                    <a:pt x="183464" y="803491"/>
                  </a:lnTo>
                  <a:lnTo>
                    <a:pt x="197881" y="815393"/>
                  </a:lnTo>
                  <a:lnTo>
                    <a:pt x="237199" y="825111"/>
                  </a:lnTo>
                  <a:lnTo>
                    <a:pt x="295516" y="831664"/>
                  </a:lnTo>
                  <a:lnTo>
                    <a:pt x="366928" y="834067"/>
                  </a:lnTo>
                  <a:lnTo>
                    <a:pt x="295516" y="836469"/>
                  </a:lnTo>
                  <a:lnTo>
                    <a:pt x="237199" y="843022"/>
                  </a:lnTo>
                  <a:lnTo>
                    <a:pt x="197881" y="852740"/>
                  </a:lnTo>
                  <a:lnTo>
                    <a:pt x="183464" y="864642"/>
                  </a:lnTo>
                  <a:lnTo>
                    <a:pt x="183464" y="1637559"/>
                  </a:lnTo>
                  <a:lnTo>
                    <a:pt x="169046" y="1649460"/>
                  </a:lnTo>
                  <a:lnTo>
                    <a:pt x="129728" y="1659178"/>
                  </a:lnTo>
                  <a:lnTo>
                    <a:pt x="71412" y="1665731"/>
                  </a:lnTo>
                  <a:lnTo>
                    <a:pt x="0" y="1668134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7571" y="3583964"/>
              <a:ext cx="516256" cy="127172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1575876" y="7768843"/>
            <a:ext cx="2006600" cy="10528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ctr">
              <a:lnSpc>
                <a:spcPct val="90400"/>
              </a:lnSpc>
              <a:spcBef>
                <a:spcPts val="37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Responsable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Vinculación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Escuela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1290000" y="6529035"/>
            <a:ext cx="2578735" cy="1005205"/>
            <a:chOff x="11290000" y="6529035"/>
            <a:chExt cx="2578735" cy="1005205"/>
          </a:xfrm>
          <a:solidFill>
            <a:srgbClr val="800000"/>
          </a:solidFill>
        </p:grpSpPr>
        <p:sp>
          <p:nvSpPr>
            <p:cNvPr id="44" name="object 44"/>
            <p:cNvSpPr/>
            <p:nvPr/>
          </p:nvSpPr>
          <p:spPr>
            <a:xfrm>
              <a:off x="11296350" y="6535385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2565648" y="0"/>
                  </a:moveTo>
                  <a:lnTo>
                    <a:pt x="165389" y="0"/>
                  </a:lnTo>
                  <a:lnTo>
                    <a:pt x="121422" y="5907"/>
                  </a:lnTo>
                  <a:lnTo>
                    <a:pt x="81914" y="22580"/>
                  </a:lnTo>
                  <a:lnTo>
                    <a:pt x="48441" y="48441"/>
                  </a:lnTo>
                  <a:lnTo>
                    <a:pt x="22580" y="81914"/>
                  </a:lnTo>
                  <a:lnTo>
                    <a:pt x="5907" y="121422"/>
                  </a:lnTo>
                  <a:lnTo>
                    <a:pt x="0" y="165389"/>
                  </a:lnTo>
                  <a:lnTo>
                    <a:pt x="0" y="992315"/>
                  </a:lnTo>
                  <a:lnTo>
                    <a:pt x="2400269" y="992315"/>
                  </a:lnTo>
                  <a:lnTo>
                    <a:pt x="2444234" y="986407"/>
                  </a:lnTo>
                  <a:lnTo>
                    <a:pt x="2483740" y="969734"/>
                  </a:lnTo>
                  <a:lnTo>
                    <a:pt x="2517211" y="943873"/>
                  </a:lnTo>
                  <a:lnTo>
                    <a:pt x="2543070" y="910400"/>
                  </a:lnTo>
                  <a:lnTo>
                    <a:pt x="2559741" y="870892"/>
                  </a:lnTo>
                  <a:lnTo>
                    <a:pt x="2565648" y="826924"/>
                  </a:lnTo>
                  <a:lnTo>
                    <a:pt x="25656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296350" y="6535385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165389" y="0"/>
                  </a:moveTo>
                  <a:lnTo>
                    <a:pt x="2565654" y="0"/>
                  </a:lnTo>
                  <a:lnTo>
                    <a:pt x="2565654" y="826925"/>
                  </a:lnTo>
                  <a:lnTo>
                    <a:pt x="2559746" y="870893"/>
                  </a:lnTo>
                  <a:lnTo>
                    <a:pt x="2543073" y="910401"/>
                  </a:lnTo>
                  <a:lnTo>
                    <a:pt x="2517212" y="943874"/>
                  </a:lnTo>
                  <a:lnTo>
                    <a:pt x="2483739" y="969735"/>
                  </a:lnTo>
                  <a:lnTo>
                    <a:pt x="2444231" y="986408"/>
                  </a:lnTo>
                  <a:lnTo>
                    <a:pt x="2400264" y="992316"/>
                  </a:lnTo>
                  <a:lnTo>
                    <a:pt x="0" y="992316"/>
                  </a:lnTo>
                  <a:lnTo>
                    <a:pt x="0" y="165390"/>
                  </a:lnTo>
                  <a:lnTo>
                    <a:pt x="5907" y="121422"/>
                  </a:lnTo>
                  <a:lnTo>
                    <a:pt x="22580" y="81914"/>
                  </a:lnTo>
                  <a:lnTo>
                    <a:pt x="48441" y="48441"/>
                  </a:lnTo>
                  <a:lnTo>
                    <a:pt x="81914" y="22580"/>
                  </a:lnTo>
                  <a:lnTo>
                    <a:pt x="121422" y="5907"/>
                  </a:lnTo>
                  <a:lnTo>
                    <a:pt x="165389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1552064" y="6525259"/>
            <a:ext cx="2054860" cy="8883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442595">
              <a:lnSpc>
                <a:spcPts val="3190"/>
              </a:lnSpc>
              <a:spcBef>
                <a:spcPts val="545"/>
              </a:spcBef>
            </a:pP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Gestor 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endParaRPr sz="3000" dirty="0"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4213599" y="7117392"/>
            <a:ext cx="3528060" cy="1484630"/>
            <a:chOff x="14213599" y="7117392"/>
            <a:chExt cx="3528060" cy="1484630"/>
          </a:xfrm>
        </p:grpSpPr>
        <p:sp>
          <p:nvSpPr>
            <p:cNvPr id="48" name="object 48"/>
            <p:cNvSpPr/>
            <p:nvPr/>
          </p:nvSpPr>
          <p:spPr>
            <a:xfrm>
              <a:off x="14215186" y="7118980"/>
              <a:ext cx="3524885" cy="1481455"/>
            </a:xfrm>
            <a:custGeom>
              <a:avLst/>
              <a:gdLst/>
              <a:ahLst/>
              <a:cxnLst/>
              <a:rect l="l" t="t" r="r" b="b"/>
              <a:pathLst>
                <a:path w="3524884" h="1481454">
                  <a:moveTo>
                    <a:pt x="3277577" y="0"/>
                  </a:moveTo>
                  <a:lnTo>
                    <a:pt x="246875" y="0"/>
                  </a:lnTo>
                  <a:lnTo>
                    <a:pt x="197120" y="5015"/>
                  </a:lnTo>
                  <a:lnTo>
                    <a:pt x="150779" y="19401"/>
                  </a:lnTo>
                  <a:lnTo>
                    <a:pt x="108844" y="42163"/>
                  </a:lnTo>
                  <a:lnTo>
                    <a:pt x="72307" y="72309"/>
                  </a:lnTo>
                  <a:lnTo>
                    <a:pt x="42161" y="108847"/>
                  </a:lnTo>
                  <a:lnTo>
                    <a:pt x="19400" y="150783"/>
                  </a:lnTo>
                  <a:lnTo>
                    <a:pt x="5015" y="197126"/>
                  </a:lnTo>
                  <a:lnTo>
                    <a:pt x="0" y="246881"/>
                  </a:lnTo>
                  <a:lnTo>
                    <a:pt x="0" y="1234375"/>
                  </a:lnTo>
                  <a:lnTo>
                    <a:pt x="5015" y="1284130"/>
                  </a:lnTo>
                  <a:lnTo>
                    <a:pt x="19400" y="1330472"/>
                  </a:lnTo>
                  <a:lnTo>
                    <a:pt x="42161" y="1372408"/>
                  </a:lnTo>
                  <a:lnTo>
                    <a:pt x="72307" y="1408946"/>
                  </a:lnTo>
                  <a:lnTo>
                    <a:pt x="108844" y="1439093"/>
                  </a:lnTo>
                  <a:lnTo>
                    <a:pt x="150779" y="1461855"/>
                  </a:lnTo>
                  <a:lnTo>
                    <a:pt x="197120" y="1476241"/>
                  </a:lnTo>
                  <a:lnTo>
                    <a:pt x="246875" y="1481256"/>
                  </a:lnTo>
                  <a:lnTo>
                    <a:pt x="3277577" y="1481256"/>
                  </a:lnTo>
                  <a:lnTo>
                    <a:pt x="3327332" y="1476241"/>
                  </a:lnTo>
                  <a:lnTo>
                    <a:pt x="3373673" y="1461855"/>
                  </a:lnTo>
                  <a:lnTo>
                    <a:pt x="3415608" y="1439093"/>
                  </a:lnTo>
                  <a:lnTo>
                    <a:pt x="3452145" y="1408946"/>
                  </a:lnTo>
                  <a:lnTo>
                    <a:pt x="3482291" y="1372408"/>
                  </a:lnTo>
                  <a:lnTo>
                    <a:pt x="3505052" y="1330472"/>
                  </a:lnTo>
                  <a:lnTo>
                    <a:pt x="3519437" y="1284130"/>
                  </a:lnTo>
                  <a:lnTo>
                    <a:pt x="3524453" y="1234375"/>
                  </a:lnTo>
                  <a:lnTo>
                    <a:pt x="3524453" y="246881"/>
                  </a:lnTo>
                  <a:lnTo>
                    <a:pt x="3519437" y="197126"/>
                  </a:lnTo>
                  <a:lnTo>
                    <a:pt x="3505052" y="150783"/>
                  </a:lnTo>
                  <a:lnTo>
                    <a:pt x="3482291" y="108847"/>
                  </a:lnTo>
                  <a:lnTo>
                    <a:pt x="3452145" y="72309"/>
                  </a:lnTo>
                  <a:lnTo>
                    <a:pt x="3415608" y="42163"/>
                  </a:lnTo>
                  <a:lnTo>
                    <a:pt x="3373673" y="19401"/>
                  </a:lnTo>
                  <a:lnTo>
                    <a:pt x="3327332" y="5015"/>
                  </a:lnTo>
                  <a:lnTo>
                    <a:pt x="327757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215186" y="7118980"/>
              <a:ext cx="3524885" cy="1481455"/>
            </a:xfrm>
            <a:custGeom>
              <a:avLst/>
              <a:gdLst/>
              <a:ahLst/>
              <a:cxnLst/>
              <a:rect l="l" t="t" r="r" b="b"/>
              <a:pathLst>
                <a:path w="3524884" h="1481454">
                  <a:moveTo>
                    <a:pt x="0" y="246881"/>
                  </a:moveTo>
                  <a:lnTo>
                    <a:pt x="5015" y="197126"/>
                  </a:lnTo>
                  <a:lnTo>
                    <a:pt x="19401" y="150784"/>
                  </a:lnTo>
                  <a:lnTo>
                    <a:pt x="42163" y="108847"/>
                  </a:lnTo>
                  <a:lnTo>
                    <a:pt x="72309" y="72310"/>
                  </a:lnTo>
                  <a:lnTo>
                    <a:pt x="108847" y="42163"/>
                  </a:lnTo>
                  <a:lnTo>
                    <a:pt x="150784" y="19401"/>
                  </a:lnTo>
                  <a:lnTo>
                    <a:pt x="197126" y="5015"/>
                  </a:lnTo>
                  <a:lnTo>
                    <a:pt x="246881" y="0"/>
                  </a:lnTo>
                  <a:lnTo>
                    <a:pt x="3277577" y="0"/>
                  </a:lnTo>
                  <a:lnTo>
                    <a:pt x="3327332" y="5015"/>
                  </a:lnTo>
                  <a:lnTo>
                    <a:pt x="3373674" y="19401"/>
                  </a:lnTo>
                  <a:lnTo>
                    <a:pt x="3415611" y="42163"/>
                  </a:lnTo>
                  <a:lnTo>
                    <a:pt x="3452148" y="72310"/>
                  </a:lnTo>
                  <a:lnTo>
                    <a:pt x="3482295" y="108847"/>
                  </a:lnTo>
                  <a:lnTo>
                    <a:pt x="3505057" y="150784"/>
                  </a:lnTo>
                  <a:lnTo>
                    <a:pt x="3519443" y="197126"/>
                  </a:lnTo>
                  <a:lnTo>
                    <a:pt x="3524459" y="246881"/>
                  </a:lnTo>
                  <a:lnTo>
                    <a:pt x="3524459" y="1234375"/>
                  </a:lnTo>
                  <a:lnTo>
                    <a:pt x="3519443" y="1284130"/>
                  </a:lnTo>
                  <a:lnTo>
                    <a:pt x="3505057" y="1330472"/>
                  </a:lnTo>
                  <a:lnTo>
                    <a:pt x="3482295" y="1372409"/>
                  </a:lnTo>
                  <a:lnTo>
                    <a:pt x="3452148" y="1408946"/>
                  </a:lnTo>
                  <a:lnTo>
                    <a:pt x="3415611" y="1439093"/>
                  </a:lnTo>
                  <a:lnTo>
                    <a:pt x="3373674" y="1461855"/>
                  </a:lnTo>
                  <a:lnTo>
                    <a:pt x="3327332" y="1476241"/>
                  </a:lnTo>
                  <a:lnTo>
                    <a:pt x="3277577" y="1481257"/>
                  </a:lnTo>
                  <a:lnTo>
                    <a:pt x="246881" y="1481257"/>
                  </a:lnTo>
                  <a:lnTo>
                    <a:pt x="197126" y="1476241"/>
                  </a:lnTo>
                  <a:lnTo>
                    <a:pt x="150784" y="1461855"/>
                  </a:lnTo>
                  <a:lnTo>
                    <a:pt x="108847" y="1439093"/>
                  </a:lnTo>
                  <a:lnTo>
                    <a:pt x="72309" y="1408946"/>
                  </a:lnTo>
                  <a:lnTo>
                    <a:pt x="42163" y="1372409"/>
                  </a:lnTo>
                  <a:lnTo>
                    <a:pt x="19401" y="1330472"/>
                  </a:lnTo>
                  <a:lnTo>
                    <a:pt x="5015" y="1284130"/>
                  </a:lnTo>
                  <a:lnTo>
                    <a:pt x="0" y="1234375"/>
                  </a:lnTo>
                  <a:lnTo>
                    <a:pt x="0" y="24688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4366226" y="7212583"/>
            <a:ext cx="16065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 MT"/>
                <a:cs typeface="Arial MT"/>
              </a:rPr>
              <a:t>C</a:t>
            </a:r>
            <a:r>
              <a:rPr sz="2700" spc="-5" dirty="0">
                <a:latin typeface="Arial MT"/>
                <a:cs typeface="Arial MT"/>
              </a:rPr>
              <a:t>oo</a:t>
            </a:r>
            <a:r>
              <a:rPr sz="2700" dirty="0">
                <a:latin typeface="Arial MT"/>
                <a:cs typeface="Arial MT"/>
              </a:rPr>
              <a:t>r</a:t>
            </a:r>
            <a:r>
              <a:rPr sz="2700" spc="-5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i</a:t>
            </a:r>
            <a:r>
              <a:rPr sz="2700" spc="-5" dirty="0">
                <a:latin typeface="Arial MT"/>
                <a:cs typeface="Arial MT"/>
              </a:rPr>
              <a:t>na</a:t>
            </a:r>
            <a:r>
              <a:rPr sz="2700" dirty="0">
                <a:latin typeface="Arial MT"/>
                <a:cs typeface="Arial MT"/>
              </a:rPr>
              <a:t>n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366226" y="7212583"/>
            <a:ext cx="3221355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2757170" algn="just">
              <a:lnSpc>
                <a:spcPct val="100400"/>
              </a:lnSpc>
              <a:spcBef>
                <a:spcPts val="85"/>
              </a:spcBef>
            </a:pPr>
            <a:r>
              <a:rPr sz="2700" dirty="0">
                <a:latin typeface="Arial MT"/>
                <a:cs typeface="Arial MT"/>
              </a:rPr>
              <a:t>l</a:t>
            </a:r>
            <a:r>
              <a:rPr sz="2700" spc="-5" dirty="0">
                <a:latin typeface="Arial MT"/>
                <a:cs typeface="Arial MT"/>
              </a:rPr>
              <a:t>o</a:t>
            </a:r>
            <a:r>
              <a:rPr sz="2700" dirty="0">
                <a:latin typeface="Arial MT"/>
                <a:cs typeface="Arial MT"/>
              </a:rPr>
              <a:t>s  </a:t>
            </a:r>
            <a:r>
              <a:rPr sz="2700" spc="-5" dirty="0">
                <a:latin typeface="Arial MT"/>
                <a:cs typeface="Arial MT"/>
              </a:rPr>
              <a:t>tiempos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para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que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esto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suceda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3807439" y="6842759"/>
            <a:ext cx="463550" cy="1777364"/>
            <a:chOff x="13807439" y="6842759"/>
            <a:chExt cx="463550" cy="1777364"/>
          </a:xfrm>
        </p:grpSpPr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07439" y="6842759"/>
              <a:ext cx="463296" cy="177698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848257" y="6876214"/>
              <a:ext cx="367030" cy="1668145"/>
            </a:xfrm>
            <a:custGeom>
              <a:avLst/>
              <a:gdLst/>
              <a:ahLst/>
              <a:cxnLst/>
              <a:rect l="l" t="t" r="r" b="b"/>
              <a:pathLst>
                <a:path w="367030" h="1668145">
                  <a:moveTo>
                    <a:pt x="0" y="0"/>
                  </a:moveTo>
                  <a:lnTo>
                    <a:pt x="71412" y="2402"/>
                  </a:lnTo>
                  <a:lnTo>
                    <a:pt x="129728" y="8955"/>
                  </a:lnTo>
                  <a:lnTo>
                    <a:pt x="169046" y="18673"/>
                  </a:lnTo>
                  <a:lnTo>
                    <a:pt x="183464" y="30575"/>
                  </a:lnTo>
                  <a:lnTo>
                    <a:pt x="183464" y="803491"/>
                  </a:lnTo>
                  <a:lnTo>
                    <a:pt x="197881" y="815393"/>
                  </a:lnTo>
                  <a:lnTo>
                    <a:pt x="237199" y="825111"/>
                  </a:lnTo>
                  <a:lnTo>
                    <a:pt x="295516" y="831664"/>
                  </a:lnTo>
                  <a:lnTo>
                    <a:pt x="366928" y="834067"/>
                  </a:lnTo>
                  <a:lnTo>
                    <a:pt x="295516" y="836469"/>
                  </a:lnTo>
                  <a:lnTo>
                    <a:pt x="237199" y="843022"/>
                  </a:lnTo>
                  <a:lnTo>
                    <a:pt x="197881" y="852740"/>
                  </a:lnTo>
                  <a:lnTo>
                    <a:pt x="183464" y="864642"/>
                  </a:lnTo>
                  <a:lnTo>
                    <a:pt x="183464" y="1637559"/>
                  </a:lnTo>
                  <a:lnTo>
                    <a:pt x="169046" y="1649460"/>
                  </a:lnTo>
                  <a:lnTo>
                    <a:pt x="129728" y="1659178"/>
                  </a:lnTo>
                  <a:lnTo>
                    <a:pt x="71412" y="1665731"/>
                  </a:lnTo>
                  <a:lnTo>
                    <a:pt x="0" y="1668134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7306157" y="6142735"/>
            <a:ext cx="1914043" cy="208839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85"/>
              </a:spcBef>
            </a:pPr>
            <a:r>
              <a:rPr sz="2700" b="1" spc="-5" dirty="0">
                <a:latin typeface="Arial"/>
                <a:cs typeface="Arial"/>
              </a:rPr>
              <a:t>Garantiza </a:t>
            </a:r>
            <a:r>
              <a:rPr sz="2700" b="1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el</a:t>
            </a:r>
            <a:r>
              <a:rPr sz="2700" b="1" spc="-30" dirty="0">
                <a:latin typeface="Arial"/>
                <a:cs typeface="Arial"/>
              </a:rPr>
              <a:t> </a:t>
            </a:r>
            <a:r>
              <a:rPr lang="es-MX" sz="2700" b="1" spc="-30" dirty="0" smtClean="0">
                <a:latin typeface="Arial"/>
                <a:cs typeface="Arial"/>
              </a:rPr>
              <a:t>¿</a:t>
            </a:r>
            <a:r>
              <a:rPr lang="es-MX" sz="2700" b="1" spc="-5" dirty="0" smtClean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Qué v</a:t>
            </a:r>
            <a:r>
              <a:rPr sz="2700" b="1" spc="-5" dirty="0" smtClean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a</a:t>
            </a:r>
            <a:r>
              <a:rPr lang="es-MX" sz="2700" b="1" spc="-30" dirty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 </a:t>
            </a:r>
            <a:r>
              <a:rPr sz="2700" b="1" dirty="0" smtClean="0">
                <a:solidFill>
                  <a:srgbClr val="800000"/>
                </a:solidFill>
                <a:uFill>
                  <a:solidFill>
                    <a:srgbClr val="941651"/>
                  </a:solidFill>
                </a:uFill>
                <a:latin typeface="Arial"/>
                <a:cs typeface="Arial"/>
              </a:rPr>
              <a:t> </a:t>
            </a:r>
            <a:r>
              <a:rPr sz="2700" b="1" spc="-735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s-MX" sz="2700" b="1" spc="-5" dirty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a</a:t>
            </a:r>
            <a:r>
              <a:rPr sz="2700" b="1" spc="-5" dirty="0" err="1" smtClean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prender</a:t>
            </a:r>
            <a:r>
              <a:rPr sz="2700" b="1" spc="-5" dirty="0" smtClean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 </a:t>
            </a:r>
            <a:r>
              <a:rPr sz="27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el </a:t>
            </a:r>
            <a:r>
              <a:rPr sz="2700" b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700" b="1" spc="-5" dirty="0" err="1" smtClean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Educando</a:t>
            </a:r>
            <a:r>
              <a:rPr lang="es-MX" sz="2700" b="1" spc="-5" dirty="0" smtClean="0">
                <a:solidFill>
                  <a:srgbClr val="800000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?</a:t>
            </a:r>
            <a:endParaRPr sz="27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28297" y="7274686"/>
            <a:ext cx="610353" cy="84145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81737" y="3583964"/>
            <a:ext cx="610353" cy="1271728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92802" y="7311531"/>
            <a:ext cx="610353" cy="785992"/>
          </a:xfrm>
          <a:prstGeom prst="rect">
            <a:avLst/>
          </a:prstGeom>
        </p:spPr>
      </p:pic>
      <p:sp>
        <p:nvSpPr>
          <p:cNvPr id="60" name="Título 17"/>
          <p:cNvSpPr>
            <a:spLocks noGrp="1"/>
          </p:cNvSpPr>
          <p:nvPr>
            <p:ph type="title"/>
          </p:nvPr>
        </p:nvSpPr>
        <p:spPr>
          <a:xfrm>
            <a:off x="6629400" y="4191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  <a:cs typeface="Arial MT"/>
              </a:rPr>
              <a:t>Matriz de Correspondencia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8261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6000" y="168311"/>
            <a:ext cx="118953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b="1" dirty="0" smtClean="0">
                <a:solidFill>
                  <a:schemeClr val="bg1"/>
                </a:solidFill>
                <a:latin typeface="+mn-lt"/>
              </a:rPr>
              <a:t>Asistencia y </a:t>
            </a:r>
            <a:r>
              <a:rPr lang="es-MX" sz="5400" dirty="0" smtClean="0">
                <a:latin typeface="+mn-lt"/>
              </a:rPr>
              <a:t>encuesta </a:t>
            </a:r>
            <a:r>
              <a:rPr lang="es-MX" sz="5400" b="1" dirty="0" smtClean="0">
                <a:solidFill>
                  <a:schemeClr val="bg1"/>
                </a:solidFill>
                <a:latin typeface="+mn-lt"/>
              </a:rPr>
              <a:t>de </a:t>
            </a:r>
            <a:r>
              <a:rPr lang="es-MX" sz="5400" dirty="0">
                <a:latin typeface="+mn-lt"/>
              </a:rPr>
              <a:t>e</a:t>
            </a:r>
            <a:r>
              <a:rPr lang="es-MX" sz="5400" b="1" dirty="0" smtClean="0">
                <a:solidFill>
                  <a:schemeClr val="bg1"/>
                </a:solidFill>
                <a:latin typeface="+mn-lt"/>
              </a:rPr>
              <a:t>ntrada</a:t>
            </a:r>
            <a:endParaRPr sz="5400" b="1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24" name="AutoShape 6" descr="data:image/png;base64,iVBORw0KGgoAAAANSUhEUgAAAyAAAAMgCAYAAADbcAZoAAAAAXNSR0IArs4c6QAAIABJREFUeF7s3dGSI0myY9uI///ounJbRk5LVmanmZPLnHANzGsY1aEbUHNqsvrM9z///PPPV/9fCZRACZRACZRACZRACZRACdxA4LsLyA2U+4gSKIESKIESKIESKIESKIH/EOgC0iCUQAmUQAmUQAmUQAmUQAncRqALyG2o+6ASKIESKIESKIESKIESKIEuIM1ACZRACZRACZRACZRACZTAbQS6gNyGug8qgRIogRIogRIogRIogRLoAtIMlEAJlEAJlEAJlEAJlEAJ3EagC8htqPugEiiBEiiBEiiBEiiBEiiBLiDNQAmUQAmUQAmUQAmUQAmUwG0EuoDchroPKoESKIESKIESKIESKIES6ALSDJRACZRACZRACZRACZRACdxGoAvIbaj7oBIogRIogRIogRIogRIogS4gzUAJlEAJlEAJlEAJlEAJlMBtBLqA3Ia6DyqBEiiBEiiBEiiBEiiBEugC0gyUQAmUQAmUQAmUQAmUQAncRqALyG2o+6ASKIESKIESKIESKIESKIEuIM1ACZRACZRACZRACZRACZTAbQS6gNyGug8qgRIogRIogRIogRIogRJgC8j393dpDiXwzz//vN3ZpHyUx9txiC2Q4m11/BoRwUOErvfYrxQFD+Gt0CHyIXoROgQP0YvQIXi0hidA8vGPqPL19dWgeYNTKoqITMpHeaQk0+tI8bY6uoD4dHum4l5PybrgLXoROuqLoNgafyMgst5fQJqxJQEStEG/kJXHMjKPPZDibXX4L8silOKLndAhajRjguLcnKbkw7vUioIAyUd/ARFWzK5BgtYF5JeQTPoiMyn9KVmvjrlf7FLmpRnzTgimQpV4v4hehA7BozU8AZKPLiDemGkVSdC6gHQBecBgpGS9OrqAnB6XZswTFkyFKvHFX/QidAgereEJkHx0AfHGTKtIgtYFpAvIAwYjJevV0QXk9Lg0Y56wYCpUiS/+ohehQ/BoDU+A5KMLiDdmWkUStC4gXUAeMBgpWa+OLiCnx6UZ84QFU6FKfPEXvQgdgkdreAIkH11AvDHTKpKgdQHpAvKAwUjJenV0ATk9Ls2YJyyYClXii7/oRegQPFrDEyD56ALijZlWkQStC0gXkAcMRkrWq6MLyOlxacY8YcFUqBJf/EUvQofg0RqeAMlHFxBvzLSKJGhdQLqAPGAwUrJeHV1ATo9LM+YJC6ZClfjiL3oROgSP1vAESD66gHhjplUkQesC0gXkAYORkvXq6AJyelyaMU9YMBWqxBd/0YvQIXi0hidA8tEFxBszrSIJWheQLiAPGIyUrFdHF5DT49KMecKCqVAlvviLXoQOwaM1PAGSjy4g3phpFUnQuoB0AXnAYKRkvTq6gJwel2bMExZMhSrxxV/0InQIHq3hCZB8dAHxxkyrSILWBaQLyAMGIyXr1dEF5PS4NGOesGAqVIkv/qIXoUPwaA1PgOSjC4g3ZlpFErQuIF1AHjAYKVmvji4gp8elGfOEBVOhSnzxF70IHYJHa3gCJB9dQLwx0yqSoHUB6QLygMFIyXp1dAE5PS7NmCcsmApV4ou/6EXoEDxawxMg+egC4o2ZVpEErQtIF5AHDEZK1qujC8jpcWnGPGHBVKgSX/xFL0KH4NEangDJR9ICIhrymJ9dUVwAk3xJ4SF0pCRzUj5SmKbkQ3ib0ovwVvAQOkQN4UsKD9GLYCp4iF6EDsFjUi+CR0qNFF++u4CkROKMjpSgnenuetUUHkLH9e7PfCLlZXemu89UTcmH8DalF+Gk4CF0iBrClxQeohfBVPAQvQgdgsekXgSPlBopvnQBSUnEIR0pQTvU3uWyKTyEjsvNH/pAysvuUHsfKZuSD+FtSi/CSMFD6BA1hC8pPEQvgqngIXoROgSPSb0IHik1UnzpApKSiEM6UoJ2qL3LZVN4CB2Xmz/0gZSX3aH2PlI2JR/C25RehJGCh9AhaghfUniIXgRTwUP0InQIHpN6ETxSaqT40gUkJRGHdKQE7VB7l8um8BA6Ljd/6AMpL7tD7X2kbEo+hLcpvQgjBQ+hQ9QQvqTwEL0IpoKH6EXoEDwm9SJ4pNRI8aULSEoiDulICdqh9i6XTeEhdFxu/tAHUl52h9r7SNmUfAhvU3oRRgoeQoeoIXxJ4SF6EUwFD9GL0CF4TOpF8EipkeJLF5CURBzSkRK0Q+1dLpvCQ+i43PyhD6S87A6195GyKfkQ3qb0IowUPIQOUUP4ksJD9CKYCh6iF6FD8JjUi+CRUiPFly4gKYk4pCMlaIfau1w2hYfQcbn5Qx9Iedkdau8jZVPyIbxN6UUYKXgIHaKG8CWFh+hFMBU8RC9Ch+AxqRfBI6VGii9dQFIScUhHStAOtXe5bAoPoeNy84c+kPKyO9TeR8qm5EN4m9KLMFLwEDpEDeFLCg/Ri2AqeIhehA7BY1IvgkdKjRRfuoCkJOKQjpSgHWrvctkUHkLH5eYPfSDlZXeovY+UTcmH8DalF2Gk4CF0iBrClxQeohfBVPAQvQgdgsekXgSPlBopvnQBSUnEIR0pQTvU3uWyKTyEjsvNH/pAysvuUHsfKZuSD+FtSi/CSMFD6BA1hC8pPEQvgqngIXoROgSPSb0IHik1UnzpApKSiEM6UoJ2qL3LZVN4CB2Xmz/0gZSX3aH2PlI2JR/C25RehJGCh9AhaghfUniIXgRTwUP0InQIHpN6ETxSaqT40gUkJRGHdKQE7VB7l8um8BA6Ljd/6AMpL7tD7X2kbEo+hLcpvQgjBQ+hQ9QQvqTwEL0IpoKH6EXoEDwm9SJ4pNRI8aULSEoiDulICdqh9i6XTeEhdFxu/tAHUl52h9r7SNmUfAhvU3oRRgoeQoeoIXxJ4SF6EUwFD9GL0CF4TOpF8EipkeJLF5CURBzSkRK0Q+1dLpvCQ+i43PyhD6S87A6195GyKfkQ3qb0IowUPIQOUUP4ksJD9CKYCh6iF6FD8JjUi+CRUiPFly4gKYk4pCMlaIfau1w2hYfQcbn5Qx9Iedkdau8jZVPyIbxN6UUYKXgIHaKG8CWFh+hFMBU8RC9Ch+AxqRfBI6VGii9dQFIScUhHStAOtXe5bAoPoeNy84c+kPKyO9TeR8qm5EN4m9KLMFLwEDpEDeFLCg/Ri2AqeIhehA7BY1IvgkdKjRRfxi0gAmxKSMQlIngIHSlMhQ7BVOgQvoheJukQvgimQkeKL5N6EUwFD1FD5FTwEDoED1EjhYfQIXgIb0UvQofgIWqk8CA6/hFVvr6+hMFCitAhQiJqpPAQOgSPlBopGRO+iF4m6RAZE0yFjhRfJvUimAoeoobIqeAhdAgeokYKD6FD8BDeil6EDsFD1EjhQXR0ARGROFODGPz9/bY4oeNtEUEFUi4z4YvoZZIOETPBVOhI8WVSL4Kp4CFqiJwKHkKH4CFqpPAQOgQP4a3oRegQPESNFB5ERxcQEYkzNYjBXUC4OSmX2aR8CKaChwiL6EXoEDzay69OCKbCW1FDeCt4CB2Ch6iRwkPoEDyEt6IXoUPwEDVSeBAdXUBEJM7UIAZ3AeHmpFxmk/IhmAoeIiyiF6FD8GgvXUD+lsVJGZs0c8IXwUPcH6IXoUPwEDVSeBAdXUBEJM7UIAZ3AeHmpFxmk/IhmAoeIiyiF6FD8GgvXUC6gOxPY8rMCR37Xf/vk+L+EL0IHYKHqJHCg+joAiIicaYGMbgLCDcn5TKblA/BVPAQYRG9CB2CR3vpAtIFZH8aU2ZO6NjvuguIYLVbQ3gr7nWiowvIru33nyMGdwHhxonhFaIm5UMwFTyEL6IXoUPwaC9dQLqA7E9jyswJHftddwERrHZrCG/FvU50dAHZtf3+c8TgLiDcODG8QtSkfAimgofwRfQidAge7aULSBeQ/WlMmTmhY7/rLiCC1W4N4a2414mOLiC7tt9/jhjcBYQbJ4ZXiJqUD8FU8BC+iF6EDsGjvXQB6QKyP40pMyd07HfdBUSw2q0hvBX3OtHRBWTX9vvPEYO7gHDjxPAKUZPyIZgKHsIX0YvQIXi0ly4gXUD2pzFl5oSO/a67gAhWuzWEt+JeJzq6gOzafv85YnAXEG6cGF4halI+BFPBQ/giehE6BI/20gWkC8j+NKbMnNCx33UXEMFqt4bwVtzrREcXkF3b7z9HDO4Cwo0TwytETcqHYCp4CF9EL0KH4NFeuoB0AdmfxpSZEzr2u+4CIljt1hDeinud6OgCsmv7/eeIwV1AuHFieIWoSfkQTAUP4YvoRegQPNpLF5AuIPvTmDJzQsd+111ABKvdGsJbca8THV1Adm2//xwxuAsIN04MrxA1KR+CqeAhfBG9CB2CR3vpAtIFZH8aU2ZO6NjvuguIYLVbQ3gr7nWiowvIru33nyMGdwHhxonhFaIm5UMwFTyEL6IXoUPwaC9dQLqA7E9jyswJHftddwERrHZrCG/FvU50dAHZtf3+c8TgLiDcODG8QtSkfAimgofwRfQidAge7aULSBeQ/WlMmTmhY7/rLiCC1W4N4a2414mOLiC7tt9/jhjcBeQX42IGD/hyfyL7xLsIiNm/S+vqOZ25FaHP/F1kTHj7me7PPHUS05ReUnScScz1qik8iI4uINcDcNcniMHgi67QcRez1XPEC1PwEDpWvfbvzyUgMpbSvci64CF0pDAVOspUUPS/kKXkNCUfKTp8Wl6rmMKD6OgC8loI7vgUMbgLSH8BuSOsfQYlIGafCnqjmPhCJXgIHW9giPtomXpLJjFN6SVFh0/LaxVTeBAdXUBeC8EdnyIGdwHpAnJHWPsMSkDMPhX0RjHxxV/wEDrewBD30TL1lkximtJLig6fltcqpvAgOrqAvBaCOz5FDO4C0gXkjrD2GZSAmH0q6I1i4ou/4CF0vIEh7qNl6i2ZxDSllxQdPi2vVUzhQXR0AXktBHd8ihjcBaQLyB1h7TMoATH7VNAbxcQXf8FD6HgDQ9xHy9RbMolpSi8pOnxaXquYwoPo6ALyWgju+BQxuAtIF5A7wtpnUAJi9qmgN4qJL/6Ch9DxBoa4j5apt2QS05ReUnT4tLxWMYUH0dEF5LUQ3PEpYnAXkC4gd4S1z6AExOxTQW8UE1/8BQ+h4w0McR8tU2/JJKYpvaTo8Gl5rWIKD6KjC8hrIbjjU8TgLiBdQO4Ia59BCYjZp4LeKCa++AseQscbGOI+WqbekklMU3pJ0eHT8lrFFB5ERxeQ10Jwx6eIwV1AuoDcEdY+gxIQs08FvVFMfPEXPISONzDEfbRMvSWTmKb0kqLDp+W1iik8iI4uIK+F4I5PEYO7gHQBuSOsfQYlIGafCnqjmPjiL3gIHW9giPtomXpLJjFN6SVFh0/LaxVTeBAdXUBeC8EdnyIGdwHpAnJHWPsMSkDMPhX0RjHxxV/wEDrewBD30TL1lkximtJLig6fltcqpvAgOrqAvBaCOz5FDO4C0gXkjrD2GZSAmH0q6I1i4ou/4CF0vIEh7qNl6i2ZxDSllxQdPi2vVUzhQXR0AXktBHd8ihjcBaQLyB1h7TMoATH7VNAbxcQXf8FD6HgDQ9xHy9RbMolpSi8pOnxaXquYwoPo6ALyWgju+BQxuAtIF5A7wtpnUAJi9qmgN4qJL/6Ch9DxBoa4j5apt2QS05ReUnT4tLxWMYUH0dEF5LUQ3PEpYnAXkC4gd4S1z6AExOxTQW8UE1/8BQ+h4w0McR8tU2/JJKYpvaTo8Gl5rWIKD6KjC8hrIbjjU8TgLiBdQO4Ia59BCYjZp4LeKCa++AseQscbGOI+WqbekklMU3pJ0eHT8lrFFB5ERxeQ10Jwx6eIwYMWkH6B+DV1zYefwmbMM02pKOZF9CIyJnoROgSP1sgkkJKxFB0pLqXwIDq6gKTE6ncdxOAuILkGv6ms+XgT4B8+3i9lnmlKRTEvoheRMdGL0CF4tEYmgZSMpehIcSmFB9HRBSQlVl1AVk70hdlfQFYZeffvzdi7BHM/L16YojuRMdGL0CF4tEYmgZSMpehIcSmFB9HRBSQlVl1AVk70hdkFZJWRd//ejL1LMPfz4oUpuhMZE70IHYJHa2QSSMlYio4Ul1J4EB1dQFJi1QVk5URfmF1AVhl59+/N2LsEcz8vXpiiO5Ex0YvQIXi0RiaBlIyl6EhxKYUH0dEFJCVWXUBWTvSF2QVklZF3/96MvUsw9/PihSm6ExkTvQgdgkdrZBJIyViKjhSXUngQHV1AUmLVBWTlRF+YXUBWGXn3783YuwRzPy9emKI7kTHRi9AheLRGJoGUjKXoSHEphQfR0QUkJVZdQFZO9IXZBWSVkXf/3oy9SzD38+KFKboTGRO9CB2CR2tkEkjJWIqOFJdSeBAdXUBSYtUFZOVEX5hdQFYZeffvzdi7BHM/L16YojuRMdGL0CF4tEYmgZSMpehIcSmFB9HRBSQlVl1AVk70hdkFZJWRd//ejL1LMPfz4oUpuhMZE70IHYJHa2QSSMlYio4Ul1J4EB1dQFJi1QVk5URfmF1AVhl59+/N2LsEcz8vXpiiO5Ex0YvQIXi0RiaBlIyl6EhxKYUH0dEFJCVWXUBWTvSF2QVklZF3/96MvUsw9/PihSm6ExkTvQgdgkdrZBJIyViKjhSXUngQHV1AUmLVBWTlRF+YXUBWGXn3783YuwRzPy9emKI7kTHRi9AheLRGJoGUjKXoSHEphQfR0QUkJVZdQFZO9IXZBWSVkXf/3oy9SzD38+KFKboTGRO9CB2CR2tkEkjJWIqOFJdSeBAdXUBSYtUFZOVEX5hdQFYZeffvzdi7BHM/L16YojuRMdGL0CF4tEYmgZSMpehIcSmFB9HRBSQlVl1AVk70hdkFZJWRd//ejL1LMPfz4oUpuhMZE70IHYJHa2QSSMlYio4Ul1J4EB1dQFJi1QVk5URfmF1AVhl59+/N2LsEcz8vXpiiO5Ex0YvQIXi0RiaBlIyl6EhxKYUH0TFtAUkJSYoO8ZIRQZvEQ/QimApvRS+ihuAhdAimopcUHYKpqCF4CB2iRko+JvUimAoerfErATG39danKsWX7y4g3tykiilBS2EieIhexKWa0ksKD6FDME3xVugQTEUN4YvQIWoIX1J4pPQidAhvW6MLyBMyIO4PMXNdQJ6Qljc0pgTtjRboRwUPIYgM7/e3kBJRQ/AQjYh8iF5SdAimoobgIXSIGin5mNSLYCp4tEYXkCdkQNynYua6gDwhLW9oTAnaGy3QjwoeQhAZ3i4gwopfaoh8pHgrdHDALxYUvrz4aP4x4UsKj5RehA5udAt+iZzWWx+kFF+6gHhvoyqmBC0FiuAhehGXakovKTyEDsE0xVuhQzAVNYQvQoeoIXxJ4ZHSi9AhvG2N/gLyhAyI+0PMXBeQJ6TlDY0pQXujBfpRwUMIIsPbX0CEFf0FhFP0BVPmVnQ2afZTehE6hLet0QXkCRkQ96mYuS4gT0jLGxpTgvZGC/SjgocQRIa3C4iwogsIp+gLpsyt6GzS7Kf0InQIb1ujC8gTMiDuUzFzXUCekJY3NKYE7Y0W6EcFDyGIDG8XEGFFFxBO0RdMmVvR2aTZT+lF6BDetkYXkCdkQNynYua6gDwhLW9oTAnaGy3QjwoeQhAZ3i4gwoouIJyiL5gyt6KzSbOf0ovQIbxtjS4gT8iAuE/FzHUBeUJa3tCYErQ3WqAfFTyEIDK8XUCEFV1AOEVfMGVuRWeTZj+lF6FDeNsaXUCekAFxn4qZ6wLyhLS8oTElaG+0QD8qeAhBZHi7gAgruoBwir5gytyKzibNfkovQofwtjW6gDwhA+I+FTPXBeQJaXlDY0rQ3miBflTwEILI8HYBEVZ0AeEUfcGUuRWdTZr9lF6EDuFta3QBeUIGxH0qZq4LyBPS8obGlKC90QL9qOAhBJHh7QIirOgCwin6gilzKzqbNPspvQgdwtvW6ALyhAyI+1TMXBeQJ6TlDY0pQXujBfpRwUMIIsPbBURY0QWEU/QFU+ZWdDZp9lN6ETqEt63RBeQJGRD3qZi5LiBPSMsbGlOC9kYL9KOChxBEhrcLiLCiCwin6AumzK3obNLsp/QidAhvW6MLyBMyIO5TMXNdQJ6Qljc0pgTtjRboRwUPIYgMbxcQYUUXEE7RF0yZW9HZpNlP6UXoEN62RheQJ2RA3Kdi5rqAPCEtb2hMCdobLdCPCh5CEBneLiDCii4gnKIvmDK3orNJs5/Si9AhvG2NLiBPyIC4T8XMRS0gTzDuJ2okQQNflqvj1/SVR3n87T5qPpqP5mP/jd15yZyXfQd78k4CZF7+EVW+vr7ERnUnvD5rn4CIiMhHdWS+IOpLfekX3d6n+wQ6L52XV9PSz6UQIO/9LiApdubqIEHrLyC/GNyFLPOn+vpSX/52EzcfzUfzsf9dRczL/tN68k4C5HthF5A7LXvms0jQuoB0AflL/MWLqjntvyz3X5b33zGdl87LE+ZlP9E9eScBcn90AbnTsmc+iwStC0gXkC4g2xdAF7L+S3v/pX17XMh/At73XOZCtp+CnryTAJmXLiB3WvbMZ5GgdQHpAtIFZPsC6ALSBaQLyPa4dAH5F6pJ98d+CnryTgLke2EXkDste+azSNC6gHQB6QKyfQFM+gLR+yPzX5brS33524WUko/tS7MHbyVA8tEF5FbPHvkwErQuIF1AuoBsz38XkP4C0l9Atselv4D0F5D9sPQkIUC+F3YBIV6MLkKC1gWkC0gXkO17ogtIF5AuINvj0gWkC8h+WHqSECDfC7uAEC9GFyFB6wLSBaQLyPY90QWkC0gXkO1x6QLSBWQ/LD1JCJDvhV1AiBeji5CgdQHpAtIFZPue6ALSBaQLyPa4dAHpArIflp4kBMj3wi4gxIvRRUjQuoB0AekCsn1PdAHpAtIFZHtcuoB0AdkPS08SAuR7YRcQ4sXoIiRoXUC6gHQB2b4nuoB0AekCsj0uXUC6gOyHpScJAfK9sAsI8WJ0ERK0LiBdQLqAbN8TXUC6gHQB2R6XLiBdQPbD0pOEAPle2AWEeDG6CAlaF5AuIF1Atu+JLiBdQLqAbI9LF5AuIPth6UlCgHwv7AJCvBhdhAStC0gXkC4g2/dEF5AuIF1AtselC0gXkP2w9CQhQL4XdgEhXowuQoLWBaQLSBeQ7XuiC0gXkC4g2+PSBaQLyH5YepIQIN8L1QJCOmqRsQQmfaGaZJK4RFJ4iIyJXgRT0YvQIXiIGoKH0JFSI8XbFF9SeIh8lKmg2BpPIPDdBeQJNj1fo7hUxUtG6Hi+G//tQDBN4ZHirWAqehE66m0KgV91pHgrcioIp/AQvZSpoNgaTyDQBeQJLg3QKC5V8ZIROgbY8X8tCKYpPFK8FUxFL0JHvU0h0AXkb0406z6nk5h6Oq0oCHQBERRbY0kg5QuV0LFs9kEHJr1kUrwVTEUvQkdKlAWPlF6EjhRvU3xJ4SG8LVNBsTWeQKALyBNcGqBRXKriJSN0DLCjv4AcNDElp0LHQUyXSndu+wtIfwG5NDJvH550f7wNowWOEOgCcgRri/6bgPgCIS5EoWOSu4JpCo8UbwVT0YvQUW9TCHQB6QJybxYn3R/3kuvTdgl0Adkl1XNvEUj5QiV0vAUi7MOTXjIp3gqmohehIyWugkdKL0JHircpvqTwEN6WqaDYGk8g0AXkCS4N0CguVfGSEToG2PF/LQimKTxSvBVMRS9CR71NIdBfQPoLyL1ZnHR/3EuuT9sl0AVkl1TPvUUg5QuV0PEWiLAPT3rJpHgrmIpehI6UuAoeKb0IHSnepviSwkN4W6aCYms8gUAXkCe4NECjuFTFS0boGGBHfwE5aGJKToWOg5gule7c9heQ/gJyaWTePjzp/ngbRgscIdAF5AjWFv03AfEFQlyIQsckdwXTFB4p3gqmoheho96mEOgC0gXk3ixOuj/uJden7RLoArJLqufeIpDyhUroeAtE2IcnvWRSvBVMRS9CR0pcBY+UXoSOFG9TfEnhIbwtU0GxNZ5AoAvIE1waoFFcquIlI3QMsOP/WhBMU3ikeCuYil6EjnqbQqC/gPQXkHuzOOn+uJdcn7ZLoAvILqmee4tAyhcqoeMtEGEfnvSSSfFWMBW9CB0pcRU8UnoROlK8TfElhYfwtkwFxdZ4AoEuIE9waYBGcamKl4zQMcCO/gJy0MSUnAodBzFdKt257S8g/QXk0si8fXjS/fE2jBY4QqALyBGsLfpvAuILhLgQhY5J7gqmKTxSvBVMRS9CR71NIdAFpAvIvVmcdH/cS65P2yXQBWSXVM+9RSDlC5XQ8RaIsA9PesmkeCuYil6EjpS4Ch4pvQgdKd6m+JLCQ3hbpoJiazyBAFtAJg1Ne+m/tvVf2/avL/HyFzMndOx3/b9Pil6EjtbIvMeELykZS5k5wbQ1PAGR02Zsri9dQP7grRgaERkxeKIXoUPwEL0IHSk8RC+CqeCRoiOFqdDRGl1ATmdAzP5pja3/OQKT7vXPUfRPTvGlC0gXkGW6U14yYmiWzW4cSOGxIXV5RDAVPFJ0LIFtHBC9bDymRy4SEDm9+Mhjx1MyNonpMbN+cGGR02bMByjFly4gXUCW6U65AMTQLJvdOJDCY0Pq8ohgKnik6FgC2zggetl4TI9cJCByevGRx46nZGwS02Nm/eDCIqfNmA9Qii9dQLqALNOdcgGIoVk2u3EghceG1OURwVTwSNGxBLZxQPSy8ZgeuUhA5PTiI48dT8nYJKbHzPrBhUVOmzEfoBRfuoB0AVmmO+UCEEOzbHbjQAqPDanLI4Kp4JGiYwls44DoZeMxPXKRgMjpxUceO56SsUlMj5n1gwuLnDZjPkApvnQB6QKyTHfKBSCGZtnsxoEUHhtSl0cEU8EjRccS2MYB0cvGY3rkIgGR04uPPHY8JWOTmB4z6wcXFjltxnyAUnzpAtIFZJnulAtADM2y2Y0DKTw2pC6PCKaCR4qOJbCNA6KXjcf0yEUCIqcXH3nseEp0+C+SAAAgAElEQVTGJjE9ZtYPLixy2oz5AKX40gWkC8gy3SkXgBiaZbMbB1J4bEhdHhFMBY8UHUtgGwdELxuP6ZGLBEROLz7y2PGUjE1iesysH1xY5LQZ8wFK8aULSBeQZbpTLgAxNMtmNw6k8NiQujwimAoeKTqWwDYOiF42HtMjFwmInF585LHjKRmbxPSYWT+4sMhpM+YDlOJLF5AuIMt0p1wAYmiWzW4cSOGxIXV5RDAVPFJ0LIFtHBC9bDymRy4SEDm9+Mhjx1MyNonpMbN+cGGR02bMByjFly4gXUCW6U65AMTQLJvdOJDCY0Pq8ohgKnik6FgC2zggetl4TI9cJCByevGRx46nZGwS02Nm/eDCIqfNmA9Qii9dQLqALNOdcgGIoVk2u3EghceG1OURwVTwSNGxBLZxQPSy8ZgeuUhA5PTiI48dT8nYJKbHzPrBhUVOmzEfoBRfuoB0AVmmO+UCEEOzbHbjQAqPDanLI4Kp4JGiYwls44DoZeMxPXKRgMjpxUceO56SsUlMj5n1gwuLnDZjPkApvnQB6QKyTHfKBSCGZtnsxoEUHhtSl0cEU8EjRccS2MYB0cvGY3rkIgGR04uPPHY8JWOTmB4z6wcXFjltxnyAUnzpAtIFZJnulAtADM2y2Y0DKTw2pC6PCKaCR4qOJbCNA6KXjcf0yEUCIqcXH3nseErGJjE9ZtYPLixy2oz5AKX40gWkC8gy3SkXgBiaZbMbB1J4bEhdHhFMBY8UHUtgGwdELxuP6ZGLBEROLz7y2PGUjE1iesysH1xY5LQZ8wFK8aULiPf2PxWFwUJayvAKHim9CF9SeKToSGEqdKTU6LykOJGpQ+RD3B+CzqReBI9JNYS3KTwmzYtg2gVEUBz+K4pAJAavF9GvTggek3wRvYisp9QQ+Ujppd56J0Q+UnyZ1It3+tkVhbcpBCbNi2DaBURQ7AKypCgGrxdRF5C/BU1kbBnkBx3ovDzIrA9IFflImblJvXwgCtGPFN6mNDhpXgTTLiCCYheQJUUxeL2IuoB0AVmO2v8d6Lzss/qJJ0U+xL0u2E/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jltABJQGXlCc+2VZXCIiY0KHcFr0InSIGoKp4JGiQzAVNcpDUPy1RgpTocPT+VzF3h/N6efSt/9kktN/RJWvr69JlwhCsu/kwZMpvgimopfq8GETTL2q1yo2Y69xO/2pFF9O93ln/RSmQsed3E4/S9yngqnQIVil9CJ0CB4pNUQ++gvIH9wUYFNCkjI0gqnopTp8MgVTr+q1is3Ya9xOfyrFl9N93lk/hanQcSe3088S96lgKnQIVim9CB2CR0oNkY8uIF1AbskzCev399taq+NthL8VEEy9qtcqipeM4JGi4zWK/lPlMZep8NbT+VzF3h+/shf5SGH6uVT5JxOm/U+wfjdGgPV2v1ZRDO9rT/71U4Kp6KU6hJveW6/qtYrN2GvcTn8qxZfTfd5ZP4Wp0HEnt9PPmvSOEqxEPlKYCh4pNQjTLiBdQO4INAlrfwH5xSpxMQvvhbdCh6ghmAoeKToEU1GjPATF/suyp+gr9v5oTn2qfEWS0y4gXUB8NM8wTfkSMkmH8F5cREKHqDHJ2/ryayIm8WjWBYHMGiKnKfeYIJzSi9AheKTUIDntAnLmy3JKSFKGhoS1v4D0F5DDgyXmZVLWD+PeLp/iy7bgBxxMYSp0PAD3tsTeH/0FZDssHzxIctoFpAvIHRkmYe0C0gXkcFjFl6FJWT+Me7t8ii/bgh9wMIWp0PEA3NsSe390AdkOywcPkpx2AekCckeGSVi7gHQBORxW8WVoUtYP494un+LLtuAHHExhKnQ8APe2xN4fXUC2w/LBgySnXUC6gNyRYRLWLiBdQA6HVXwZmpT1w7i3y6f4si34AQdTmAodD8C9LbH3RxeQ7bB88CDJaReQLiB3ZJiEtQtIF5DDYRVfhiZl/TDu7fIpvmwLfsDBFKZCxwNwb0vs/dEFZDssHzxIctoFpAvIHRkmYe0C0gXkcFjFl6FJWT+Me7t8ii/bgh9wMIWp0PEA3NsSe390AdkOywcPkpx2AekCckeGSVi7gHQBORxW8WVoUtYP494un+LLtuAHHExhKnQ8APe2xN4fXUC2w/LBgySnXUC6gNyRYRLWLiBdQA6HVXwZmpT1w7i3y6f4si34AQdTmAodD8C9LbH3RxeQ7bB88CDJaReQLiB3ZJiEtQtIF5DDYRVfhiZl/TDu7fIpvmwLfsDBFKZCxwNwb0vs/dEFZDssHzxIctoFpAvIHRkmYe0C0gXkcFjFl6FJWT+Me7t8ii/bgh9wMIWp0PEA3NsSe390AdkOywcPkpyqBeSDHPijUy5EYbCAUx7+QhS+pNQQORUZEzoEU9GL0JFSQ/gimAodgqnoReiYVEN4K3yZpCMlH8IX0Uu9FRT/9V2qC8jvUCcFXkSmPLqA/C1HvZibj+Zj/6ZNuU/3FeefnHQHiXwIHimuCx6iF8FU9CJ0CB6ixncXkC4gqyCJoVk9Y+fvKYOXwmOH2R1nhC+CqdAheIlehI6UGsIXwVToEExFL0LHpBrCW+HLJB0p+RC+iF7qraDYX0CWFCcFftnsxoHy6L9w91+4Nwbl/x1JmZd9xWdP9sXd++Nswr6+JmVM3B+Cx2nPdusLHrvP6ntOkNqv0V9A/sBqUuD3o/C/T5ZHv0D0Yt6fpJR52Vd89qT4MiSYCh2ClOhF6JhUQ3grfJmkIyUfwhfRS70VFPsLyJLipMAvm904UB5dQLqAbAxKfwH5I6S+uHt/7E/PaycnZUy8bwWP15zwnxI8hCrBVPQidAgeokZ/AekvIMsciaFZPmTjQMrgpfDYQHbLEeGLYCp0CGCiF6EjpYbwRTAVOgRT0YvQMamG8Fb4MklHSj6EL6KXeiso9heQJcVJgV82u3GgPPovmP0FZGNQ+gtIfwHZiEnKfboh9TFHJn05FPkQPFLMFzxEL4Kp6EXoEDxEjf4C0l9AljkSQ7N8yMaBlMFL4bGB7JYjwhfBVOgQwEQvQkdKDeGLYCp0CKaiF6FjUg3hrfBlko6UfAhfRC/1VlDsLyBLipMCv2x240B59BeQ/gKyMSj9BaS/gGzEJOU+3ZD6mCOTvhyKfAgeKeYLHqIXwVT0InQIHqJGfwHpLyDLHImhWT5k40DK4KXw2EB2yxHhi2AqdAhgohehI6WG8EUwFToEU9GL0DGphvBW+DJJR0o+hC+il3orKPYXkCXFSYFfNrtxoDz6C0h/AdkYlP4C0l9ANmKScp9uSH3MkUlfDkU+BI8U8wUP0YtgKnoROgQPUaO/gPQXkGWOxNAsH7JxIGXwUnhsILvliPBFMBU6BDDRi9CRUkP4IpgKHYKp6EXomFRDeCt8maQjJR/CF9FLvRUU+wvIkuKkwC+b3ThQHv0FpL+AbAxKfwHpLyAbMUm5TzekPubIpC+HIh+CR4r5gofoRTAVvQgdgoeo0V9A+gvIMkdiaJYP2TiQMngpPDaQ3XJE+CKYCh0CmOhF6EipIXwRTIUOwVT0InRMqiG8Fb5M0pGSD+GL6KXeCor9BWRJcVLgl81uHCiP/gLSX0A2BqW/gPQXkI2YpNynG1Ifc2TSl0ORD8EjxXzBQ/QimIpehA7BQ9ToLyD9BWSZIzE0y4dsHEgZvBQeG8huOSJ8EUyFDgFM9CJ0pNQQvgimQodgKnoROibVEN4KXybpSMmH8EX0Um8FxUO/gIiQCIMFovbyK0XhSwpToUNkTDAVOgSPSb0IpoKH8KW9zL3HhLfN2Nx8CG/FPSZyKmqk8KiOLiDLPKeEZCl040BKL5N0bGBfHkm53FN8WQLbOCB62XjM8ojwtr0sMV8+kOKL0HG5+T98oBnrAvK3HKXkNCXrgoeYuVE6/hHdfH19pYCdFNZJvaTkQ+gQvqCxe1uK4DGpl7eBfn19CR7Cl/Yy9wum8LYZm5sP4a24x0RORY0UHtXRX0CWeU4JyVLoxoGUXibp2MC+PJJyuaf4sgS2cUD0svGY5RHhbXtZYr58IMUXoeNy8/0FZIlM+CLmdpKOJfSbDtSXf33x//5+mzzJaX8B+d2HlLC+nZCgX6ZSmAodwhcxvEKH4DGpF8FU8BC+tJe5/8ItvG3G5uZDeCvuMZFTUSOFR3X0F5BlnlNCshS6cSCll0k6NrAvj6Rc7im+LIFtHBC9bDxmeUR4216WmC8fSPFF6LjcfH8BWSITvoi5naRjCf2mA/Wlv4AsoyYGb/mQjQMpYd2QujyS0sskHUvoGwea9Q1IF4+IjF185B+PC2/bi3Di1xopvggdgk4zNjcfwtuUnKZkXfBI8SVGR/8TrN/jnWJOBy/zBSF8EZeZ0NGsC4rN6d8oiowJl8TMiV6EDsFD9CJ0CB6il+rw95jIh6jRfPQXkGWOxAWwfMjGgZSwbkhdHknpZZKOJfSNA836BqSLR0TGLj6yv4BsAKsvmV/s6ov3RTAV74YUHRvXwy1HUnhUx78Wof4C0l9AVjfApAtRXAArXjt/F0x3nrM6I3hM6mXFa+fvgofwZUfr6kx7yfyXw5VvO39vxrqA/C0nYvZ3cnjHGZF1waM6uoAs854SkqXQjQMpvUzSsYF9eURcZsuHbBxI8WVD6vKI6GX5kI0Dwtv2sgH64pEUX4SOi63/8Xgz1gWkC8j+JIm5FTM3Skd/Afk9gCkh2R+N/30ypZdJOoQv4hIROlJ8SelF6BDeCl/ay9wvmMLbZmxuPoS34h4TORU1UnhUR38BWeY5JSRLoRsHUnqZpGMD+/JIyuWe4ssS2MYB0cvGY5ZHhLftZYn58oEUX4SOy83/4QPNWBeQ/gKyP0libsXMjdLRX0D6C8hqBEcFHvz/ALritfN3wXTnOaszKRfiSufO30UvO89ZnRHetpcV5et/T/FF6Lje/Zn3nNAheIh5qQ6/kIl8iBrNx68UY3h0ATlzMYvLrIPnL0QxeMKX5kNQ9JeqUCW8nZTT9uLvMZHT+uJ9EUxT7g+hQ+RU1Kgv/l0p8vHdBaQLyGrASdDALw8pOla8dv4uetl5zupMysW80rnzd9HLznNWZ4S37WVF+frfU3wROq53f+Y9J3QIHmJeqsMvZCIfokbz0QVkmSNxASwfsnEgJawbUpdHUnqZpGMJfeNAs74B6eIRkbGLj/zjceFtexFO+C9UwheRD0FH9CJ0CB6il+rw8yLyIWo0H8MXkJSQCB3iIhI6WsMPjWCakg9xqQoeooZgKngIHYLHpBqTfBG9TPJW9CJmLsWX9uLf2YKpyKmoIXIqeMToUP8JVoo5QocwWOhoDX+ZCaYp+RCXiOAhagimgofQIXhMqjHJF9HLJG9FL2LmUnxpL/6dLZiKnIoaIqeCR4yOLiC/x0oYLMLaGv4yE0xT8iEuEcFD1BBMBQ+hQ/CYVGOSL6KXSd6KXsTMpfjSXvw7WzAVORU1RE4FjxgdXUC6gIjBuqOGGBqhU1wAQkcKD9GLYCp4CB2Cx6Qak3wRvUzyVvQiZi7Fl/bSBeRvMyFympIxoqMLSBcQ8RK5o4YYXqFTDJ7QkcJD9CKYCh5Ch+AxqcYkX0Qvk7wVvYiZS/GlvXQB6QKyfyuw/zO8+4/83ycnXSKCR2v4y0wwFS8ZoSNlXkQvgqngIXQIHpNqTPJF9DLJW9GLmLkUX9qLf2cLpiKnoobIqeARo6O/gPQXEDFYd9QQQyN0igtA6EjhIXoRTAUPoUPwmFRjki+il0neil7EzKX40l66gPQXkP1bob+A/IGVuET2LejJXQKTXjK7PZ++zIQOUUPMnMiH0CF4TKoxyRfRyyRvRS9i5lJ8aS9dQE6/s1MyRnT0F5D+AiJeInfUmPSSEbxSeIheyGX2/f22FKHjbRHDCoicpvgiehlm79vtCG9TfGkvXUC6gOxfCf0FpL+A7KflwycnvWQEyhQeopeUF7fQIXhMqiFymuKL6GWSt6IX4W2KL+2lC0gXkP1boQtIF5D9tHz45KSXjECZwkP0kvLiFjoEj0k1RE5TfBG9TPJW9CK8TfGlvXQB6QKyfyt0AekCsp+WD5+c9JIRKFN4iF5SXtxCh+AxqYbIaYovopdJ3opehLcpvrSXLiBdQPZvhS4gXUD20/Lhk5NeMgJlCg/RS8qLW+gQPCbVEDlN8UX0Mslb0YvwNsWX9tIFpAvI/q3QBaQLyH5aPnxy0ktGoEzhIXpJeXELHYLHpBoipym+iF4meSt6Ed6m+NJeuoB0Adm/FbqAdAHZT8uHT056yQiUKTxELykvbqFD8JhUQ+Q0xRfRyyRvRS/C2xRf2ksXkC4g+7dCF5AuIPtp+fDJSS8ZgTKFh+gl5cUtdAgek2qInKb4InqZ5K3oRXib4kt76QLSBWT/VugC0gVkPy0fPjnpJSNQpvAQvaS8uIUOwWNSDZHTFF9EL5O8Fb0Ib1N8aS9dQLqA7N8KbAERF8Ck4d234GecFN4KUik5ndSLYCp4iBoipyk8UnqZpENkL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bqACIqtsSSQMjSTLoCUXoSOZYBuOiBymsIjpZdJOkQMU/IhehE1RD6EDuFLSi+Ch6ghmAodoobwVvAQOgQPUaMLiKDYGksCKUMz6QJI6UXoWAbopgMipyk8UnqZpEPEM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bqACIqtsSSQMjSTLoCUXoSOZYBuOiBymsIjpZdJOkQMU/IhehE1RD6EDuFLSi+Ch6ghmAodoobwVvAQOgQPUaMLiKDYGksCKUMz6QJI6UXoWAbopgMipyk8UnqZpEPEM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dgCIsSk1BAhSellVFi/v1Owvq1D+JKS00m9vG1sC/xGoPn4FYngIWIm7o+UXlJ4CB2Taoh8pORU6Ki3vxLoAvKHREwKmrgAUoamvvxreEMWMpGxSd6mzEuKjuajC0hKFv+mo3eQdyll9lN0eMKfq0iY/iOqfI7BkSdPuogm2VtfuoAcGfgWPUpA3EGdfW+RYCq89Z29VlHweO3Jcz8l8iF8SdExyWnCtAvI75EQgU8JmghJSi/1pQtISharY5+AuIM6+/u8d08KpsLbXb2nzwkepzU+rb7Ih/AlRcfT/PubXsK0C0gXkKcMhbiIUnolw9v/BCvFzur4C4FJWRdGCx5Ch7hPU3pJ4SF0TKoh8pGSU6Gj3v7rH1G7gHQBecpQTLoAUi5m4f2kXgSP1viVQPPheYiMiftUeCt6ETUED6FjUg2RD+FLio562wVkmQER+OVDbjogBu8mqcvH1Jd/DW9/AVlmpgc+T0DcQZ1976NgKrz1nb1WUfB47clzPyXyIXxJ0THJacK0v4D0F5CnDIW4iFJ6JcPbBSTFzur4C4FJWRdGCx5Ch7hPU3pJ4SF0TKoh8pGSU6Gj3vYXkGUGJgVNXABLYDcdqC/9BeSmqPUxkIC4gzr70JD/V0owFd76zl6rKHi89uS5nxL5EL6k6JjkNGHaX0D6C8hThkJcRCm9kuHtLyApdlZHfwHZzoCY/e2H/eWguE9TeknhIXRMqiHykZJToaPe9heQZQYmBU1cAEtgNx2oL/0F5Kao9TGQgLiDOvvQkP4C8keYkzLm0/JaxZTZT9HxGsXMTxGm/QWkv4Bkxru+rHxJeWGSiyjk15wV8/79OoHm41dmgsd1F87cpym9pPAQOibVEPkQ77kUHfW2v4AsMyACv3zITQfE4N0kdfmY+tJfQJYh6YE4AuIO6ux7WwVT4a3v7LWKgsdrT577KZEP4UuKjklOE6b9BeTMvwylBE2EJKUXcRGl9CJ8SeExqZeUfEzS0Xz0F5An5DnlPn0Cq12NKbOfomOX2xPOEaZdQLqAPCHs/7/GSS8IMrwh/9nSpF6eMgtP0tl8dAF5Ql4nvV9SeKfMfoqOFF+EDsK0C0gXEBHGO2pMekGQ4e0Cckfs+ow3CUzK+pso/vNxwUPoEPdpSi8pPISOSTVEPlJyKnTU218JfHcB6QLylKGYdAGkXMzC+0m9CB6t4f/Fv7PvUyWYitn3nb1WUfB47clzPyXyIXxJ0THJacJULSApIUkxOIVHio76kkLgX/8CAX5FEReRoJOS9erIzFiKLyLrk2oIXwSP3mN+bif5InpJqSFmTswL+wUkpaEa7C8REbT6kkJgbj5S7qDqyMxYii+ZN8HnVAlfhPqU95zgIXoROib5InpJqSG8JRnrLyBnIhFj8KB/4RZOpfgiehE1JvFI6aU6uoCI2fwpNcS8CFbiC5XQIXiIXoQOwUP0InRMqiG8Fb70F5BDqYoxuAvILw6n+HIodpfLTuKR0kt1dAG5PIg/+ANiXgQ+8YVK6BA8RC9Ch+AhehE6JtUQ3gpfuoAcSlWMwV1AuoD8JeMpORVjmNJLdXQBEXn+KTXEvAhW4guV0CF4iF6EDsFD9CJ0TKohvBW+dAE5lKoYg7uAdAHpArI95eRSDZm53kGZi9B2GH/IQZFTgUrMvtAheIhehA7BQ/QidEyqIbwVvnQBOZSqGINDvgwdwny5bIovl4Uf+sAkHim9VEfmF/8UXw6N8mPLCl9E8+ILldAheIhehA7BQ/QidEyqIbwVvnQBOZSqGIO7gPQXkP4Csj3l5FINmbneQZmL0HYYf8hBkVOBSsy+0CF4iF6EDsFD9CJ0TKohvBW+dAE5lKoYg0O+DB3CfLlsii+XhR/6wCQeKb1UR+YX/xRfDo3yY8sKX0Tz4guV0CF4iF6EDsFD9CJ0TKohvBW+dAE5lKoYg7uA9BeQ/gKyPeXkUg2Zud5BmYvQdhh/yEGRU4FKzL7QIXiIXoQOwUP0InRMqiG8Fb50ATmUqhiDQ74MHcJ8uWyKL5eFH/rAJB4pvVRH5hf/FF8OjfJjywpfRPPiC5XQIXiIXoQOwUP0InRMqiG8Fb50ATmUqhiDu4D0F5D+ArI95eRSDZm53kGZi9B2GH/IQZFTgUrMvtAheIhehA7BQ/QidEyqIbwVvnQBOZSqGINDvgwdwny5bIovl4Uf+sAkHim9VEfmF/8UXw6N8mPLCl9E8+ILldAheIhehA7BQ/QidLaIrN8AACAASURBVEyqIbwVvnQBOZSqGIO7gPQXkP4Csj3l5FINmbneQZmL0HYYf8hBkVOBSsy+0CF4iF6EDsFD9CJ0TKohvBW+dAE5lKoYg0O+DB3CfLlsii+XhR/6wCQeKb1UR+YX/xRfDo3yY8sKX0Tz4guV0CF4iF6EDsFD9CJ0TKohvBW+dAE5lKoYg7uA9BeQ/gKyPeXkUg2Zud5BmYvQdhh/yEGRU4FKzL7QIXiIXoQOwUP0InRMqiG8Fb50ATmUqhiDQ74MHcJ8uWyKL5eFH/rAJB4pvVRH5hf/FF8OjfJjywpfRPPiC5XQIXiIXoQOwUP0InRMqiG8Fb6wBSTFHAE2pRdhcEov9cV/KRPeNmO/UhQ8RNZTdEzK2CRfRD6Et4Kp0DGJh+hlki+iF8FU5FT0InSIGoJpFxDhxKEawuBD0i6X7eB1AbkcmosfEBkTMzdJx0UL/nhcMBU6JvkyianwdhIP0YvIeoovohfBVPAQvQgdooZg2gVEOHGohjD4kLTLZTt4XUAuh+biB0TGxMxN0nHRgi4gG8BS8rEhdXlE9LJ8yMYBMbcbj1keETxEL0LHstmNAym9CB0b7S6PpPiyFLpxQDDtArIB+lNHhMGf0v7v53bwuoCczqLImJi5STqEZ4Kp0DHJl0lMhbeTeIheRNZTfBG9CKaCh+hF6BA1BNMuIMKJQzWEwYekXS7bwesCcjk0Fz8gMiZmbpKOixb88bhgKnRM8mUSU+HtJB6iF5H1FF9EL4Kp4CF6ETpEDcG0C4hw4lANYfAhaZfLdvC6gFwOzcUPiIyJmZuk46IFXUA2gKXkY0Pq8ojoZfmQjQNibjceszwieIhehI5lsxsHUnoROjbaXR5J8WUpdOOAYNoFZAP0p44Igz+l/d/P7eB1ATmdRZExMXOTdAjPBFOhY5Ivk5gKbyfxEL2IrKf4InoRTAUP0YvQIWoIpl1AhBOHagiDD0m7XLaD1wXkcmgufkBkTMzcJB0XLfjjccFU6JjkyySmwttJPEQvIuspvoheBFPBQ/QidIgagmkXEOHEoRrC4EPSLpft4HUBuRyaix8QGRMzN0nHRQu6gGwAS8nHhtTlEdHL8iEbB8TcbjxmeUTwEL0IHctmNw6k9CJ0bLS7PJLiy1LoxgHBtAvIBuhPHREGf0r7v5/bwesCcjqLImNi5ibpEJ4JpkLHJF8mMRXeTuIhehFZT/FF9CKYCh6iF6FD1BBMu4AIJw7VEAYfkna5bAevC8jl0Fz8gMiYmLlJOi5a8MfjgqnQMcmXSUyFt5N4iF5E1lN8Eb0IpoKH6EXoEDUE0y4gwolDNYTBh6RdLtvB6wJyOTQXPyAyJmZuko6LFnQB2QCWko8NqcsjopflQzYOiLndeMzyiOAhehE6ls1uHEjpRejYaHd5JMWXpdCNA4JpF5AN0J86Igz+lPZ/P7eD1wXkdBZFxsTMTdIhPBNMhY5JvkxiKrydxEP0IrKe4ovoRTAVPEQvQoeoIZh2ARFOHKohDD4k7XLZDl4XkMuhufgBkTExc5N0XLTgj8cFU6Fjki+TmApvJ/EQvYisp/giehFMBQ/Ri9AhagimXUCEE4dqCIMPSbtctoPXBeRyaC5+QGRMzNwkHRct6AKyASwlHxtSl0dEL8uHbBwQc7vxmOURwUP0InQsm904kNKL0LHR7vJIii9LoRsHBNMuIBugP3VEGPwp7f9+bgevC8jpLIqMiZmbpEN4JpgKHZN8mcRUeDuJh+hFZD3FF9GLYCp4iF6EDlFDMO0CIpw4VEMYfEja5bIdvC4gl0Nz8QMiY2LmJum4aMEfjwumQsckXyYxFd5O4iF6EVlP8UX0IpgKHqIXoUPUEEzZAiLAkoa+vwXbt2uIXt4W8fX1JXwROkQNwVTwSNGRwlToEL4IHaKGyIfQUaZ+6RfepvgyqRcxL6JGClOhQ/CYVEPMbYovKb10ATk0IZOCdgjR5bKCaczgdVH+xX/hy+VAHfqAyKmQVqZdQP6WI5HTSRkTM5fCVOgQPCbVEFlP8SWlly4ghyZk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sAUkMzKvqUox5zX1cz8lfBF0xCWS0ovgMalGirdCR4ovk7IufCkPn0zBtN7+6kt5+JxOqkjy8Y+oMonq19dXymU2DOvb7Qhf3hbx9fUlRialF8FjUo0Ub4WOFF8mZV34Uh4+mYJpve0C4pM5tyKZly4gvwck5TKbG93XOhO+vPbkXsyC2xNqkEsV/Od1QkcK75S5FTyEL+UhnPi1hmBab/ue88mcW5HMSxeQLiBPGRHxkhG9ksEDX1JFL62R+dIVGUvxNmVuBQ/hS3kIJ7qAeIqZd+HpPlv/NQLkLuwC0gXktfjd/6mUFzcZvC4g9wdo44kp3godG+3eciRlbkWzwpfyEE50AfEUu4CcZjqpPrkLu4B0AXnKUKS8uMngdQGJjF2Kt0JHCuCUuRU8hC/lIZzoAuIpdgE5zXRSfXIXdgHpAvKUoUh5cZPB6wISGbsUb4WOFMApcyt4CF/KQzjRBcRT7AJymumk+uQu7ALSBeQpQ5Hy4iaD1wUkMnYp3godKYBT5lbwEL6Uh3CiC4in2AXkNNNJ9cld2AWkC8hThiLlxU0GrwtIZOxSvBU6UgCnzK3gIXwpD+FEFxBPsQvIaaaT6pO7sAtIF5CnDEXKi5sMXheQyNileCt0pABOmVvBQ/hSHsKJLiCeYheQ00wn1Sd3YReQLiBPGYqUFzcZvC4gkbFL8VboSAGcMreCh/ClPIQTXUA8xS4gp5lOqk/uwi4gXUCeMhQpL24yeF1AImOX4q3QkQI4ZW4FD+FLeQgnuoB4il1ATjOdVJ/chV1AuoA8ZShSXtxk8LqARMYuxVuhIwVwytwKHsKX8hBOdAHxFLuAnGY6qT65C7uAdAF5ylCkvLjJ4HUBiYxdirdCRwrglLkVPIQv5SGc6ALiKXYBOc10Un1yF3YB6QLylKFIeXGTwesCEhm7FG+FjhTAKXMreAhfykM40QXEU+wCcprppPrkLuwC0gXkKUOR8uImg9cFJDJ2Kd4KHSmAU+ZW8BC+lIdwoguIp9gF5DTTSfXJXdgFpAvIU4Yi5cVNBq8LSGTsUrwVOlIAp8yt4CF8KQ/hRBcQT7ELyGmmk+qTu3DaAjLpcp8UVtGLCLzQkZKxFB6CqagxyZeUXoQvKTUmzcukfEzyJSXrk/KRwjRFx6R5+e4CkhKr6lgRSBm8lMs9hcfKt7v+PsmXlF7u8u6O50yal0n5mOTLHTneecakfOz0+5POTJqXLiA/KbkP7zVl8FIu9xQeKbGa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oXtoCkBF6YM6mXlMFLYSp4iIwJHSlMBQ/Ri9AhfBE1yuNXioKH8EXUaE4Fxbk1RD7EvAgdKS6l8BA6UpiKfHQB+YObKSERBqeENYWp4JHiSwpTwUP0InSIfIga5dEFROTodA2R09Man1Zf3GPCF6EjhX0KD6EjhanIRxeQLiC35LmD5zGnMCUX0ff324CEjrdFoALC2/JAZuAy9QUDHVZO5KP3h/8HjBRfUuJOePwjqnx9fYnAC7CinUm9CKaiRgpT0YvImNCRwlTwEL0IHcIXUaM8/BcI4Yuo0ZwKinNriHz0/vD3R4ovKcknPLqA/G6nGF4REmGw0CFqpDAVvaT4ksJU8BC9CB0iH6JGefgvEMIXUaM5FRTn1hD56P3h748UX1KST3h0AekCckegxYV4h86dZ4jB23nO6kwKU8FD9CJ0rJjf9ffy8F8g7vJu9ZzmdEXoZ/9d5KP3h78/UnxJmQ7CowtIF5A7Ai0uxDt07jxDDN7Oc1ZnUpgKHqIXoWPF/K6/l4f/AnGXd6vnNKcrQj/77yIfvT/8/ZHiS8p0EB5dQLqA3BFocSHeoXPnGWLwdp6zOpPCVPAQvQgdK+Z3/b08/BeIu7xbPac5XRH62X8X+ej94e+PFF9SpoPw6ALSBeSOQIsL8Q6dO88Qg7fznNWZFKaCh+hF6Fgxv+vv5eG/QNzl3eo5zemK0M/+u8hH7w9/f6T4kjIdhEcXkC4gdwRaXIh36Nx5hhi8neeszqQwFTxEL0LHivldfy8P/wXiLu9Wz2lOV4R+9t9FPnp/+PsjxZeU6SA8uoB0Abkj0OJCvEPnzjPE4O08Z3UmhangIXoROlbM7/p7efgvEHd5t3pOc7oi9LP/LvLR+8PfHym+pEwH4dEFpAvIHYEWF+IdOneeIQZv5zmrMylMBQ/Ri9CxYn7X38vDf4G4y7vVc5rTFaGf/XeRj94f/v5I8SVlOgiPLiBdQO4ItLgQ79C58wwxeDvPWZ1JYSp4iF6EjhXzu/5eHv4LxF3erZ7TnK4I/ey/i3z0/vD3R4ovKdNBeHQB6QJyR6DFhXiHzp1niMHbec7qTApTwUP0InSsmN/19/LwXyDu8m71nOZ0Rehn/13ko/eHvz9SfEmZDsKjC0gXkDsCLS7EO3TuPEMM3s5zVmdSmAoeohehY8X8rr+Xh/8CcZd3q+c0pytCP/vvIh+9P/z9keJLynQQHl1AuoDcEWhxId6hc+cZYvB2nrM6k8JU8BC9CB0r5nf9vTz8F4i7vFs9pzldEfrZfxf56P3h748UX1Kmg/DoAtIF5I5AiwvxDp07zxCDt/Oc1ZkUpoKH6EXoWDG/6+/l4b9A3OXd6jnN6YrQz/67yEfvD39/pPiSMh2ER9ICIhpKMSflAqiOlER4HSneis5SeqmOuS9u8X5pPsS0z82YoNOc/kpxEg+RD3EHCR3Ely4gwoozv6IQg7+/325wko63YQQVEBeR8FYgSemlOuZ+ORRZbz7EtM/NmKDTnHYB+VuOxB0Uk9MuIMKKLiArimJoxMW80vmkv09imtJLdcz9cijuj+bD35CTmAo6zWkXkC4gFycp5RK5KPvY8RQe1XHM4o8XTvFWgEjppTq6gJx++U/6gtnZFwTmfuHuferzIZgKVeQe6y8gwor+ArKiKIZGBH6l80l/n8Q0pZfq6ALSBeTeW3DSzAly4j03iekkHiIfwluhg/jSBURY0QVkRVEMjQj8SueT/j6JaUov1dEFpAvIvbfgpJkT5MR7bhLTSTxEPoS3QgfxpQuIsKILyIqiGBoR+JXOJ/19EtOUXqqjC0gXkHtvwUkzJ8iJ99wkppN4iHwIb4UO4ksXEGFFF5AVRTE0IvArnU/6+ySmKb1URxeQLiD33oKTZk6QE++5SUwn8RD5EN4KHcSXLiDCii4gK4piaETgVzqf9PdJTFN6qY4uIF1A7r0FJ82cICfec5OYTuIh8iG8FTqIL11AhBVdQFYUxdCIwK90Punvk5im9FIdXUC6gNx7C06aOUFOvOcmMZ3EQ+RDeCt0EF+6gAgruoCsKIqhEYFf6XzS3ycxTemlOrqAdAG59xacNHOCnHjPTWI6iYfIh/BW6CC+dAERVnQBWVEUQyMCv9L5pL9PYprSS3V0AekCcu8tOGnmBDnxnpvEdBIPkQ/hrdBBfOkCIqzoArKiKIZGBH6l80l/n8Q0pZfq6ALSBeTeW3DSzAly4j03iekkHiIfwluhg/jSBURY0QVkRVEMjQj8SueT/j6JaUov1dEFpAvIvbfgpJkT5MR7bhLTSTxEPoS3QgfxpQuIsKILyIqiGBoR+JXOJ/19EtOUXqqjC0gXkHtvwUkzJ8iJ99wkppN4iHwIb4UO4ksXEGFFF5AVRTE0IvArnU/6+ySmKb1URxeQLiD33oKTZk6QE++5SUwn8RD5EN4KHcSXLiDCii4gK4piaETgVzqf9PdJTFN6qY4uIF1A7r0FJ82cICfec5OYTuIh8iG8FTqIL9MWkBRzUgwWOkSNFF/E0KTwEL3UF/+FW+RD1BD5EDpEjUk5Fb0Ib4UO4W17ybyDhC8iH6JGStZFLyk1RD6+u4Ck2Pm7DmFwSncpF0AKU8FD9CJ0iIyJXoSOFB6ilxSmopcUXwRT0UuKDuFte+kCInJ0+pfL0xqfVp/MbReQXNuFwSndiZeu6CWFqeAhehE66osg4GuIfHhVr1WclFPRi/BW6HjNzV8/1V66gIgcdQE5TfHA3HYBude0K08TF/OV5508O+llJzgJHiIfQofgIXoROlJ4iF5SmIpeUnwRTEUvKTqEt+2lC4jIUReQ0xS7gCwJi8t9+ZCbDoiL+Sapy8ek+JLCVPAQvQgdS/M3DoheNh6zPJLCYyl040AK0w2pyyMpvgimopcUHUvjNg60ly4gGzF564iYubcEDPwwmdv+ApKbDGFwSncpF0AKU8FD9CJ0iIyJXoSOFB6ilxSmopcUXwRT0UuKDuFte+kCInLUX0BOU+wvIEvC4nJfPuSmA+Jivknq8jEpvqQwFTxEL0LH0vyNA6KXjccsj6TwWArdOJDCdEPq8kiKL4Kp6CVFx9K4jQPtpQvIRkzeOiJm7i0BAz9M5ra/gOQmQxic0l3KBZDCVPAQvQgdImOiF6EjhYfoJYWp6CXFF8FU9JKiQ3jbXrqAiBz1F5DTFPsLyJKwuNyXD7npgLiYb5K6fEyKLylMBQ/Ri9CxNH/jgOhl4zHLIyk8lkI3DqQw3ZC6PJLii2AqeknRsTRu40B76QKyEZO3joiZe0vAwA+Tue0vILnJEAandJdyAaQwFTxEL0KHyJjoRehI4SF6SWEqeknxRTAVvaToEN62ly4gIkf9BeQ0xf4CsiQsLvflQ246IC7mm6QuH5PiSwpTwUP0InQszd84IHrZeMzySAqPpdCNAylMN6Quj6T4IpiKXlJ0LI3bONBeuoBsxOStI2Lm3hIw8MNkbvsLSG4yhMEp3aVcAClMBQ/Ri9AhMiZ6ETpSeIheUpiKXlJ8EUxFLyk6hLftpQuIyFF/ATlNsb+ALAmLy335kJsOiIv5JqnLx6T4ksJU8BC9CB1L8zcOiF42HrM8ksJjKXTjQArTDanLIym+CKailxQdS+M2DrSXLiAbMXnriJi5twQM/DCZ2/4CkpsMYXBKdykXQApTwUP0InSIjIlehI4UHqKXFKailxRfBFPRS4oO4W176QIictRfQE5T7C8gS8Licl8+5KYD4mK+SeryMSm+pDAVPEQvQsfS/I0DopeNxyyPpPBYCt04kMJ0Q+rySIovgqnoJUXH0riNA+2lC8hGTN46ImbuLQEDP0zmtr+A5CZDGJzSXcoFkMJU8BC9CB0iY6IXoSOFh+glhanoJcUXwVT0kqJDeNteuoCIHPUXkNMU+wvIkrC43JcPuemAuJhvkrp8TIovKUwFD9GL0LE0f+OA6GXjMcsjKTyWQjcOpDDdkLo8kuKLYCp6SdGxNG7jQHvpArIRk7eOiJl7S8DAD5O57S8gvyeDgP3+Hhi5z7YkfPlsB/99urgQJ/EQvkxiKnoRTCfVEPMifEnRIbwVvQgdwhehozwExcwa9fZXXwSP7y4gXUAyx/2MLym9ihemuABSeAgdk5iKXgTTSTXEvAhfUnQIb0UvQofwRegoD0Exs0a97QKyTKa4iETQhI5lsz/sgPAlBZnIxyQewpdJTEUvgumkGmJehC8pOoS3ohehQ/gidJSHoJhZo952AVkmU1xEImhCx7LZH3ZA+JKCTORjEg/hyySmohfBdFINMS/ClxQdwlvRi9AhfBE6ykNQzKxRb7uALJMpLiIRNKFj2ewPOyB8SUEm8jGJh/BlElPRi2A6qYaYF+FLig7hrehF6BC+CB3lIShm1qi3XUCWyRQXkQia0LFs9ocdEL6kIBP5mMRD+DKJqehFMJ1UQ8yL8CVFh/BW9CJ0CF+EjvIQFDNr1NsuIMtkiotIBE3oWDb7ww4IX1KQiXxM4iF8mcRU9CKYTqoh5kX4kqJDeCt6ETqEL0JHeQiKmTXqbReQZTLFRSSCJnQsm/1hB4QvKchEPibxEL5MYip6EUwn1RDzInxJ0SG8Fb0IHcIXoaM8BMXMGvW2C8gymeIiEkETOpbN/rADwpcUZCIfk3gIXyYxFb0IppNqiHkRvqToEN6KXoQO4YvQUR6CYmaNetsFZJlMcRGJoAkdy2Z/2AHhSwoykY9JPIQvk5iKXgTTSTXEvAhfUnQIb0UvQofwRegoD0Exs0a97QKyTKa4iETQhI5lsz/sgPAlBZnIxyQewpdJTEUvgumkGmJehC8pOoS3ohehQ/gidJSHoJhZo952AVkmU1xEImhCx7LZH3ZA+JKCTORjEg/hyySmohfBdFINMS/ClxQdwlvRi9AhfBE6ykNQzKxRb7uALJMpLiIRNKFj2ewPOyB8SUEm8jGJh/BlElPRi2A6qYaYF+FLig7hrehF6BC+CB3lIShm1qi3XUCWyRQXkQia0LFs9ocdEL6kIBP5mMRD+DKJqehFMJ1UQ8yL8CVFh/BW9CJ0CF+EjvIQFDNr1NsuIMtkiotIBE3oWDb7ww4IX1KQiXxM4iF8mcRU9CKYTqoh5kX4kqJDeCt6ETqEL0JHeQiKmTXqbReQZTLFRSSCJnQsm/1hB4QvKchEPibxEL5MYip6EUwn1RDzInxJ0SG8Fb0IHcIXoaM8BMXMGvW2C8gymeIiEkETOpbN/rADwpcUZCIfk3gIXyYxFb0IppNqiHkRvqToEN6KXoQO4YvQUR6CYmaNetsFJDOZf1AlLsQG3gc+JUAiHym9iJym8BC9CF9SeIheBNPy+NWJSTxExlJqiKyn9CJ0pOS0vgg3fY3vf5AzImhIiqf0QsVJPEQvLyD87SPNh6DoawhfmrG5XzAn5UNMT3kIipk1hLeZnb2mqvf6a9x+yqe6gBxyWgxeymUmehGYU3iIXlKYil6ELyk8RC+CaQoP0YtgWh5zF1SRsZQaIuspvQgdKXNbX4SbvkYXEM/0PxXF4KUMjehFYE7hIXpJYSp6Eb6k8BC9CKYpPEQvgml5dAERWTxdQ2T9tMY766fMbX250/X9Z3UB2Wd16aQYvJShEb1cgvc/DqfwEL2kMBW9vURATgAAIABJREFUCF9SeIheBNMUHqIXwbQ8uoCILJ6uIbJ+WuOd9VPmtr7c6fr+s7qA7LO6dFIMXsrQiF4uwesCInDdVkPktBmb+wVzUj7EUJWHoJhZQ3ib2dlrqnqvv8btp3yqC8ghp8XgpVxmoheBOYWH6CWFqehF+JLCQ/QimKbwEL0IpuUxd0EVGUupIbKe0ovQkTK39UW46Wt0AfFM/1NRDF7K0IheBOYUHqKXFKaiF+FLCg/Ri2CawkP0IpiWRxcQkcXTNUTWT2u8s37K3NaXO13ff1YXkH1Wl06KwUsZGtHLJXj/43AKD9FLClPRi/AlhYfoRTBN4SF6EUzLowuIyOLpGiLrpzXeWT9lbuvLna7vP6sLyD6rSyfF4KUMjejlErwuIALXbTVETpuxuV8wJ+VDDFV5CIqZNYS3mZ29pqr3+mvcfsqnuoAccloMXsplJnoRmFN4iF5SmIpehC8pPEQvgmkKD9GLYFoecxdUkbGUGiLrKb0IHSlzW1+Em75GFxDP9D8VxeClDI3oRWBO4SF6SWEqehG+pPAQvQimKTxEL4JpeXQBEVk8XUNk/bTGO+unzG19udP1/Wd1AdlndemkGLyUoRG9XIL3Pw6n8BC9pDAVvQhfUniIXgTTFB6iF8G0PLqAiCyeriGyflrjnfVT5ra+3On6/rO6gOyzunRSDF7K0IheLsHrAiJw3VZD5LQZm/sFc1I+xFCVh6CYWUN4m9nZa6p6r7/G7ad8qgvIIafF4KVcZqIXgTmFh+glhanoRfiSwkP0Ipim8BC9CKblMXdBFRlLqSGyntKL0JEyt/VFuOlrdAHxTP9TUQxeytCIXgTmFB6ilxSmohfhSwoP0YtgmsJD9CKYlkcXEJHF0zVE1k9rvLN+ytzWlztd339WF5B9VpdOisFLGRrRyyV4/+NwCg/RSwpT0YvwJYWH6EUwTeEhehFMy6MLiMji6Roi66c13lk/ZW7ry52u7z8ragHZl92TdxKYNLwpF+Kd/p1+lshHii8pvVTHr6lN4SFmSfQidKTUELMvmE7SIbwVTIWOFF9EL63xr39I+QelTISk5mQSQBGJaK459TaIfKT4ktJLdXQB8ZOaWVHMfufFeyuYClUp+RC9tEYXkGbgIoGUi+ii7D8eF5eZ0DGphshHii8pvVRHF5BJd8TfehGz33nxaRFMhaqUfIheWqMLSDNwkUDKRXRRdhcQAWyjhsiHeMlsSF0eSemlOrqALMM65ICY/c6LD4NgKlSl5EP00hpdQJqBiwRSLqKLsruACGAbNUQ+xEtmQ+rySEov1dEFZBnWIQfE7HdefBgEU6EqJR+il9boAtIMXCSQchFdlN0FRADbqCHyIV4yG1KXR1J6qY4uIMuwDjkgZr/z4sMgmApVKfkQvbRGF5Bm4CKBlIvoouwuIALYRg2RD/GS2ZC6PJLSS3V0AVmGdcgBMfudFx8GwVSoSsmH6KU1uoA0AxcJpFxEF2V3ARHANmqIfIiXzIbU5ZGUXqqjC8gyrEMOiNnvvPgwCKZCVUo+RC+t0QWkGbhIIOUiuii7C4gAtlFD5EO8ZDakLo+k9FIdXUCWYR1yQMx+58WHQTAVqlLyIXppjS4gzcBFAikX0UXZXUAEsI0aIh/iJbMhdXkkpZfq6AKyDOuQA2L2Oy8+DIKpUJWSD9FLa3QBaQYuEki5iC7K7gIigG3UEPkQL5kNqcsjKb1URxeQZViHHBCz33nxYRBMhaqUfIheWqMLSDNwkUDKRXRRdhcQAWyjhsiHeMlsSF0eSemlOrqALMM65ICY/c6LD4NgKlSl5EP00hpdQJqBiwRSLqKLsruACGAbNUQ+xEtmQ+rySEov1dEFZBnWIQfE7HdefBgEU6EqJR+il9boAtIMXCSQchFdlN0FRADbqCHyIV4yG1KXR1J6qY4uIMuwDjkgZr/z4sMgmApVKfkQvbRGF5Bm4CKBlIvoouwuIALYRg2RD/GS2ZC6PJLSS3V0AVmGdcgBMfudFx8GwVSoSsmH6KU1uoA0AxcJpFxEF2V3ARHANmqIfIiXzIbU5ZGUXqqjC8gyrEMOiNnvvPgwCKZCVUo+RC+t0QWkGbhIIOUiuii7C4gAtlFD5EO8ZDakLo+k9FIdXUCWYR1yQMx+58WHQTAVqlLyIXppjUMLiAArgiZ0iMETvQgdgkd7yfwyJPIhvBUZE70IHYLHpF4E05QaKb6k8BBZF70IX1J6ETxEDcFU6BA16u3g7x//BCU1JWgCiehF6Ei5ANrLvzb/7++3rRFMRU7fbuTr60v0InQIHpN6EUxTaqT4ksJDZF30InxJ6UXwEDUEU6FD1Ki3XUBEjpY1UoImhlf0InQsoW8caC+DLwCwCG1EaHmkWV8iunxAzO3lhwZ/ICVjKYhS8iF8SeklxVvBNKWXejv4+0d/Afl9zMTwiqEROsQl0l4GXwBdQH4xt1kXN0ZmjZT7NIWOyLroRfiS0ovgIWoIpkKHqFFvB3//6ALSBWR1SYgLIOVCTOllko5Vfnb+3nzsULp2RmTs2hOzT6dkLIVSSj6ELym9pHgrmKb0Um+7gNySxZSgieEVvQgdwrj2MvgC6C8g/QVEXBIPqJFyn6agEve66EX4ktKL4CFqCKZCh6hRbwd//+gvIP0FZHVJiAsg5UJM6WWSjlV+dv7efOxQunZGZOzaE7NPp2QshVJKPoQvKb2keCuYpvRSb7uA3JLFlKCJ4RW9CB3CuPYy+ALoLyD9BURcEg+okXKfpqAS97roRfiS0ovgIWoIpkKHqFFvB3//6C8g/QVkdUmICyDlQkzpZZKOVX52/t587FC6dkZk7NoTs0+nZCyFUko+hC8pvaR4K5im9FJvu4DcksWUoInhFb0IHcK49jL4AugvIP0FRFwSD6iRcp+moBL3uuhF+JLSi+AhagimQoeoUW8Hf//oLyD9BWR1SYgLIOVCTOllko5Vfnb+3nzsULp2RmTs2hOzT6dkLIVSSj6ELym9pHgrmKb0Um+7gNySxZSgieEVvQgdwrj2MvgC6C8g/QVEXBIPqJFyn6agEve66EX4ktKL4CFqCKZCh6hRbwd//+gvIP0FZHVJiAsg5UJM6WWSjlV+dv7efOxQunZGZOzaE7NPp2QshVJKPoQvKb2keCuYpvRSb7uA3JLFlKCJ4RW9CB3CuPYy+ALoLyD9BURcEg+okXKfpqAS97roRfiS0ovgIWoIpkKHqFFvB3//6C8g/QVkdUmICyDlQkzpZZKOVX52/t587FC6dkZk7NoTs0+nZCyFUko+hC8pvaR4K5im9FJvu4DcksWUoInhFb0IHcK49jL4AugvIP0FRFwSD6iRcp+moBL3uuhF+JLSi+AhagimQoeoUW8Hf//oLyD9BWR1SYgLIOVCTOllko5Vfnb+3nzsULp2RmTs2hOzT6dkLIVSSj6ELym9pHgrmKb0Um+7gNySxZSgieEVvVSHj51gKlSJfAgdKTXqi3/JCG8n5VRkLIVHSi8pOkTWRY1JPCb1IrxNqSF8Senlu7+AzP4FRLwwReCFDjE0ohehI4WH6EXUqC9dQESO/lZDZCxlblN6SdFxOju79SfxmNTLrn9POCd8SemzC8gfnBAGixdVdfgxEUyFKpEPoSOlRn3pAnI6iyJjKXOb0kuKjtPZ2a0/icekXnb9e8I54UtKn11AuoAssygCP+nFvQS2cSCFx4bUW46IjAmhKb6Uh3DTL3WT8iF6ETkVOnxaXqs4icekXl5zM/NTwpeUzrqAdAFZZlEEPuUlI3pZAts4kMJjQ+otR+qL/7IsjJuUU5GxFB4pvaToEFkXNSbxmNSL8DalhvAlpZcuIF1AllkUgZ/04l4C2ziQwmND6i1HRMaE0BRfykO46Ze6SfkQvYicCh0+La9VnMRjUi+vuZn5KeFLSmddQLqALLMoAp/ykhG9LIFtHEjhsSH1liP1xX9ZFsZNyqnIWAqPlF5SdIisixqTeEzqRXibUkP4ktJLF5AuIMssisBPenEvgW0cSOGxIfWWIyJjQmiKL+Uh3PRL3aR8iF5EToUOn5bXKk7iMamX19zM/JTwJaWzLiBdQJZZFIFPecmIXpbANg6k8NiQesuR+uK/LAvjJuVUZCyFR0ovKTpE1kWNSTwm9SK8TakhfEnppQtIF5BlFkXgJ724l8A2DqTw2JB6yxGRMSE0xZfyEG76pW5SPkQvIqdCh0/LaxUn8ZjUy2tuZn5K+JLSWReQLiDLLIrAp7xkRC9LYBsHUnhsSL3lSH3xX5aFcZNyKjKWwiOllxQdIuuixiQek3oR3qbUEL6k9NIFpAvIMosi8JNe3EtgGwdSeGxIveWIyJgQmuJLeQg3/VI3KR+iF5FTocOn5bWKk3hM6uU1NzM/JXxJ6awLSBeQZRZF4FNeMqKXJbCNAyk8NqTecqS++C/LwrhJORUZS+GR0kuKDpF1UWMSj0m9CG9TaghfUnrpAtIFZJlFEfhJL+4lsI0DKTw2pN5yRGRMCE3xpTyEm36pm5QP0YvIqdDh0/JaxUk8JvXympuZnxK+pHTWBaQLyDKLIvApLxnRyxLYxoEUHhtSbzlSX/yXZWHcpJyKjKXwSOklRYfIuqgxicekXoS3KTWELym9dAHpArLMogj8pBf3EtjGgRQeG1JvOSIyJoSm+FIewk2/1E3Kh+hF5FTo8Gl5reIkHpN6ec3NzE8JX1I66wLSBWSZRRH4lJeM6GUJbONACo8NqbccqS/+y7IwblJORcZSeKT0kqJDZF3UmMRjUi/C25QawpeUXrqAHHJiUkgEokkv7vL4lcAkb0Uvnf3MfIi5FTVS8pGS9Uk6mg9BYG4NMftiXgRh0ss/ooro5uvrKwWsaCcIq2jn7Rop3qb4MolHe8n89eLtoUUFUvKB2nm7zKQ7SPQi8pGi4+1wfH19iV6EDuGL0DGphvA2xRfSSxeQM/EW5pxR9pmqk4ZGEJzEo710AfnbTKTkQ8ytqJHybhC+iF4m6Wg+BIG5NVLmRRAmvXQBEVb8XkOYc0bZZ6qKl4xQnuLLJB7tpQtIF5D922nSHSR6EfdHio79FPzvk6IXoUP4InRMqiG8TfGF9NIF5Ey8hTlnlH2m6qShEQQn8WgvXUC6gOzfCinvBjG3opdJOvZT0AVEsHpajZR5EdxIL11AhBX9BWRFUbxkVs/Y+bsYmp3nrM5M4tFeuoB0AVlN/H//PukOEr2I+yNFx34KuoAIVk+r0Zz+6lj/r2AdSrAI2iFpHykrXjJCeIovk3i0ly4gXUD2b6dJd5DoRdwfKTr2U9AFRLB6Wo3mtAvILZkVQbtF6E0PES8ZITXFl0k82ksXkC4g+7fTpDtI9CLujxQd+ynoAiJYPa1Gc9oF5JbMiqDdIvSmh4iXjJCa4sskHu2lC0gXkP3badIdJHoR90eKjv0UdAERrJ5WozntAnJLZkXQbhF600PES0ZITfFlEo/20gWkC8j+7TTpDhK9iPsjRcd+CrqACFZPq9GcdgG5JbMiaLcIvekh4iUjpKb4MolHe+kC0gVk/3aadAeJXsT9kaJjPwVdQASrp9VoTruA3JJZEbRbhN70EPGSEVJTfJnEo710AekCsn87TbqDRC/i/kjRsZ+CLiCC1dNqNKddQG7JrAjaLUJveoh4yQipKb5M4tFeuoB0Adm/nSbdQaIXcX+k6NhPQRcQweppNZrTLiC3ZFYE7RahNz1EvGSE1BRfJvFoL11AuoDs306T7iDRi7g/UnTsp6ALiGD1tBrNaReQWzIrgnaL0JseIl4yQmqKL5N4tJcuIF1A9m+nSXeQ6EXcHyk69lPQBUSwelqN5rQLyC2ZFUG7RehNDxEvGSE1xZdJPNpLF5AuIPu306Q7SPQi7o8UHfsp6AIiWD2tRnPaBeSWzIqg3SL0poeIl4yQmuLLJB7tpQtIF5D922nSHSR6EfdHio79FHQBEayeVqM5PbSApFwiKYEUPFJ6mTQ0KUwn6RD5EDzEzLUX4YSvIbz1ql6rKDImeAgdrxHwn0rhIXR4Oq0osi68FTqEmym9fP+DiKQ0JMwRNQQPoUPUEBGZxEMwnVRD5EPwEBlrL8IJX0N461W9VlFkTPAQOl4j4D+VwkPo8HRaUWRdeCt0CDdTeukCItz8Qw1h8CFpl8uKoZnE4zLA4R8Q+RCIRMbai3DC1xDeelWvVRQZEzyEjtcI+E+l8BA6PJ1WFFkX3godws2UXrqACDe7gCwpisAvH9IDHyHQS9VjF/OS4ougI3gIHaKG8EXwEDoED1EjhYfQIXi0xq8ERNaFt0KH8Dally4gws0uIEuKIvDLh/TARwj0UvXYxbyk+CLoCB5Ch6ghfBE8hA7BQ9RI4SF0CB6t0QXkbxkQORX3RxeQQ5MqDD4k7XJZErTv78vP7QeeQUDkQ3QqZq69CCd8DeGtV/VaRZExwUPoeI2A/1QKD6HD02lFkXXhrdAh3EzppQuIcLO/gCwpisAvH9IDHyHQS9VjF/OS4ougI3gIHaKG8EXwEDoED1EjhYfQIXi0Rn8B6S8gF6egF+JFYDcdF770Yr7JrA88RuRDyBYZay/CCV9DeOtVvVZRZEzwEDpeI+A/lcJD6PB0WlFkXXgrdAg3U3rpLyDCzf4CsqQoAr98SA98hEAvVY9dzEuKL4KO4CF0iBrCF8FD6BA8RI0UHkKH4NEa/QWkv4BcnIJeiBeB3XRc+NKL+SazPvAYkQ8hW2SsvQgnfA3hrVf1WkWRMcFD6HiNgP9UCg+hw9NpRZF14a3QIdxM6aW/gAg3+wvIkqII/PIhPfARAr1UPXYxLym+CDqCh9AhaghfBA+hQ/AQNVJ4CB2CR2v0F5D+AnJxCnohXgR203HhSy/mm8z6wGNEPoRskbH2IpzwNYS3XtVrFUXGBA+h4zUC/lMpPIQOT6cVRdaFt0KHcDOll/4CItzsLyBLiiLwy4f0wEcI9FL12MW8pPgi6AgeQoeoIXwRPIQOwUPUSOEhdAgerdFfQPoLyMUp6IV4EdhNx4UvvZhvMusDjxH5ELJFxtqLcMLXEN56Va9VFBkTPISO1wj4T6XwEDo8nVYUWRfeCh3CzZRe+guIcLO/gCwpisAvH9IDHyHQS9VjF/OS4ougI3gIHaKG8EXwEDoED1EjhYfQIXi0Rn8B6S8gF6egF+JFYDcdF770Yr7JrA88RuRDyBYZay/CCV9DeOtVvVZRZEzwEDpeI+A/lcJD6PB0WlFkXXgrdAg3U3rpLyDCzf4CsqQoAr98SA98hEAvVY9dzEuKL4KO4CF0iBrCF8FD6BA8RI0UHkKH4NEa/QWkv4A8dAomXcwpFoiLeZIvKTyEjpSMiXyk8EjpJUWHyJjoRegQNVJyKnoRvggeQofgkdJLdQg3f60hmApVMVn/BylJATvJHNFLSg2RDxTVCCQpPISOCKBfX18iHyk8UnpJ0SEyJnoROkSNlJyKXoQvgofQIXik9FIdws0uIH/9JaYLyO94Ui4iH//PVUy5zD5HwF9EIqfClxSmk3ik9JKiQ2RM9CJ0iBqd28z7NMVbkXWRsUk6UrwVOoQvQkfU/wZENCRqpJgjekmpkXKZlYd/cacwFXMrcip4pPSSoiOFqdAhaqTkVPSSkjGhQ/AQ3opeqkO4mfm+FfkQdLqA/IFiijnC4JQaKZdZeWReiMIXMbcip5N6KVPhpq+RklPRWUrGhA7BQ3greqkO4Wbm+1bkQ9DpAtIFRORoWSPlMlsKvelACg+h4yZky8eISzWFR0ovKTqW5m8cEL1sPOaWIyk5Fc0KXwQPoUPwSOmlOoSbXUD+RrELSBcQP2V/qJhymd3S7MZDUngIHRvt3nJEfIFI4ZHSS4oOESDRi9AhaqTkVPQifBE8hA7BI6WX6hBudgHpAnIxRykX0UXZ0cdTLrMUSCk8hI4UpmJuU3ik9JKiQ2RM9CJ0iBopORW9CF8ED6FD8EjppTqEm11AuoBczFHKRXRRdvTxlMssBVIKD6EjhamY2xQeKb2k6BAZE70IHaJGSk5FL8IXwUPoEDxSeqkO4WYXkC4gF3OUchFdlB19POUyS4GUwkPoSGEq5jaFR0ovKTpExkQvQoeokZJT0YvwRfAQOgSPlF6qQ7jZBaQLyMUcpVxEF2VHH0+5zFIgpfAQOlKYirlN4ZHSS4oOkTHRi9AhaqTkVPQifBE8hA7BI6WX6hBudgHpAnIxRykX0UXZ0cdTLrMUSCk8hI4UpmJuU3ik9JKiQ2RM9CJ0iBopORW9CF8ED6FD8EjppTqEm11AuoBczFHKRXRRdvTxlMssBVIKD6EjhamY2xQeKb2k6BAZE70IHaJGSk5FL8IXwUPoEDxSeqkO4WYXkC4gF3OUchFdlB19POUyS4GUwkPoSGEq5jaFR0ovKTpExkQvQoeokZJT0YvwRfAQOgSPlF6qQ7jZBaQLyMUcpVxEF2VHH0+5zFIgpfAQOlKYirlN4ZHSS4oOkTHRi9AhaqTkVPQifBE8hA7BI6WX6hBudgHpAnIxRykX0UXZ0cdTLrMUSCk8hI4UpmJuU3ik9JKiQ2RM9CJ0iBopORW9CF8ED6FD8EjppTqEm11AuoBczFHKRXRRdvTxlMssBVIKD6EjhamY2xQeKb2k6BAZE70IHaJGSk5FL8IXwUPoEDxSeqkO4WYXkFsWEGGVCLzQIWr0Muvg/XXwvr9FzN6uIXLaufVZF768HY6vr69J3goeoobwdpIvgofwZVKNSflI8SUlpyneCh7f/4gqKCEpYEU7KVgFU9GL0FFfBIFfa0zyVtBJ4SF0CB4pcyt6SakhvJ3ki+CR4m2Kjkn5SGGaktMUbwWPLiCH0i3MEdJEWEUvQofgIXoROibxSOlF+CLyIXgIHYKH6EXomFRDeDvJF8FjUj5EL5PyIXiIGik5TfFW8OgCIpL5hxrCHCFNhFX0InQIHqIXoWMSj5RehC8iH4KH0CF4iF6Ejkk1hLeTfBE8JuVD9DIpH4KHqJGS0xRvBY8uICKZXUCWFCcNzbLZjQOTeKT0soF9eYRcquB/3yN0LJvdODDJ2412bzkivJ3ki+Bxi3EPesikfKRgT8lpireCRxeQQ+kW5ghpIqyiF6FD8BC9CB2TeKT0InwR+RA8hA7BQ/QidEyqIbyd5IvgMSkfopdJ+RA8RI2UnKZ4K3h0ARHJ7C8gS4qThmbZ7MaBSTxSetnAvjxCLtX+ArLk/JMPpGQsxQPBI6WXFB2T7uQUpik5TfFW8OgCcijdwhwhTYRV9CJ0CB6iF6FjEo+UXoQvIh+Ch9AheIhehI5JNYS3k3wRPCblQ/QyKR+Ch6iRktMUbwWPLiAimf0FZElx0tAsm904MIlHSi8b2JdHyKXaX0CWnH/ygZSMpXggeKT0kqJj0p2cwjQlpyneCh5dQA6lW5gjpImwil6EDsFD9CJ0TOKR0ovwReRD8BA6BA/Ri9AxqYbwdpIvgsekfIheJuVD8BA1UnKa4q3g0QVEJLO/gCwpThqaZbMbBybxSOllA/vyCLlU+wvIkvNPPpCSsRQPBI+UXlJ0TLqTU5im5DTFW8GjC8ihdAtzhDQRVtGL0CF4iF6Ejkk8UnoRvoh8CB5Ch+AhehE6JtUQ3k7yRfCYlA/Ry6R8CB6iRkpOU7wVPLqAiGT2F5AlxUlDs2x248AkHim9bGBfHiGXan8BWXL+yQdSMpbigeCR0kuKjkl3cgrTlJymeCt4dAE5lG5hjpAmwip6EToED9GL0DGJR0ovwheRD8FD6BA8RC9Cx6QawttJvggek/IhepmUD8FD1EjJaYq3gkcXEJHM/gKypDhpaJbNbhyYxCOllw3syyPkUu0vIEvOP/lASsZSPBA8UnpJ0THpTk5hmpLTFG8Fjy4gh9ItzBHSRFhFL0KH4CF6ETom8UjpRfgi8iF4CB2Ch+hF6JhUQ3g7yRfBY1I+RC+T8iF4iBopOU3xVvDoAiKS2V9AlhQnDc2y2Y0Dk3ik9LKBfXmEXKr9BWTJ+ScfSMlYigeCR0ovKTom3ckpTFNymuKt4DFuASFQwBeIDo0nkDJ4orNJOW0vIhGtcZpA749fCZfHXB5ilibd6yk8hI5JNbqA/MHNXsyZEa8vmS/MSS8q0Uvm9FRV74/M+0MkU8ztpHyUqSDwaw2RMa/q2RW7gHQBeUyCJ70gxGWWwqO9PGaEfrTQlHkRJkyaufIQBHyNZqwLiE/Vv/4R5B+RMqRSvCBEO0IHQvJ2GcHjbRGoQH3J/BdMkbEUb0UvKO4tgwmkZEy0JXJaHpn3qciHqNGMdQEROfpbjf4C0l9ATmeM1e8LM/OFOelFJXphgW8hSqD3R+b9IUwWczspH2UqCHQB8RT7C8iS6aSLSFzMS2A3HagvmV8gRMZSvBW93DQOfcxFAikZuyj7j8dFTssj8z4V+RA1mrEuICJH/QXkIsVezBeB3XS8vmS+MCe9qEQvN41DH3ORQO+PzPvjoo1dyASwjRriLuzMbYD+wUf6n2D9wfwOTeZE1JfMLxCTXlSil8zpqareH5n3h0immNtJ+ShTQaC/gHiK/7qD+j9C/x3xpItIXMynQ7hbv75kfoEQGUvxVvSym+eeu5dASsZE1yKn5ZF5n4p8iBrNWBcQkaO/1egvIP0F5HTGWP2+MDNfmJNeVKIXFvgWogR6f2TeH8JkMbeT8lGmgkAXEE+xv4AsmU66iMTFvAR204H6kvkFQmQsxVvRy03j0MdcJJCSsYuy/3hc5LQ8Mu9TkQ9RoxnrAiJy1F9ALlLsxXwR2E3H60vmC3PSi0r0ctM49DEXCfT+yLw/LtrYhUwA26gh7sLO3AboH3yk/wnWH8zv0GRORH3J/AIx6UUlesmcnqrq/ZF5f4hkirmdlI8yFQT6C4in+K87qP8j9N8RT7qIxMV8OoS79etL5hcIkbEUb0Uvu3nuuXsJpGRMdC1yWh6Z96nIh6jRjHUBETn6W43+AtJfQE5njNXwZe7KAAAgAElEQVTvCzPzhTnpRSV6YYFvIUqg90fm/SFMFnM7KR9lKgh0AfEU+wvIkumki0hczEtgNx2oL5lfIETGUrwVvdw0Dn3MRQIpGbso+4/HRU7LI/M+FfkQNZqxLiAiR/0F5CLFXswXgd10vL5kvjAnvahELzeNQx9zkUDvj8z746KNXcgEsI0a4i7szG2A/sFHov4TrEk+iMGbdAFM6kXkVPAQOlJyKnoRNVJ4pOgQTFvDE5iUj5RehA7vdCuKd6XwNkVHSiIIj6T/EXoKWKGjgfc/XwqmwltRQwyv0CGYpvQyiUd9EW7OrTEpHym9CB1zE/e5zsT7RXibouNzThz4TtcF5IydDfyBsH5/nzHrA1XFZSZkp+RU9CJqpPBI0SGYtoYnMCkfKb0IHd7pVhTvSuFtio6URBAeXUDO2NnAdwH5W7LE8IrkpuRU9CJqpPBI0SGYtoYnMCkfKb0IHd7pVhTvSuFtio6URBAeXUDO2NnAdwHpAnJmtk5WnTS34gVxknVrv04gJaevd/DfT6b0InQIHq2R+d1B3KeTMkZ4dAE5M+4iaMTgkP9saVIvIjGCh9CRklPRi6iRwiNFh2DaGp7ApHyk9CJ0eKdbUbwrhbcpOlISQXh0ATljZwOf+a8YZ9y+XlUM7/Wn/v6JlJyKXkSNFB4pOgTT1vAEJuUjpRehwzvdiuJdKbxN0ZGSCMKjC8gZOxv4LiB/S5YYXpHclJyKXkSNFB4pOgTT1vAEJuUjpRehwzvdiuJdKbxN0ZGSCMKjC8gZOxv4LiBdQM7M1smqk+ZWvCBOsm7t1wmk5PT1Dv77yZRehA7BozUyvzuI+3RSxgiPLiBnxl0EjRjc/w3IGYPfrCq8fVPCfz6eklPRi6iRwiNFh2DaGp7ApHyk9CJ0eKdbUbwrhbcpOlISQXh0ATljZwOf+a8YZ9y+XlUM7/Wn/v6JlJyKXkSNFB4pOgTT1vAEJuUjpRehwzvdiuJdKbxN0ZGSCMKjC8gZOxv4LiB/S5YYXpHclJyKXkSNFB4pOgTT1vAEJuUjpRehwzvdiuJdKbxN0ZGSCMKjC8gZOxv4LiBdQM7M1smqk+ZWvCBOsm7t1wmk5PT1Dv77yZRehA7BozUyvzuI+3RSxgiPLiBnxl0EjRjc/w3IGYPfrCq8fVPCfz6eklPRi6iRwiNFh2DaGp7ApHyk9CJ0eKdbUbwrhbcpOlISQXh0ATljZwOf+a8YZ9y+XlUM7/Wn/v6JlJyKXkSNFB4pOgTT1vAEJuUjpRehwzvdiuJdKbxN0ZGSCMKjC8gZOxv4LiB/S5YYXpHclJyKXkSNFB4pOgTT1vAEJuUjpRehwzvdiuJdKbxN0ZGSCMKjC8gZOxv4LiBdQM7M1smqk+ZWvCBOsm7t1wmk5PT1Dv77yZRehA7BozUyvzuI+3RSxgiPpAVkkjniEhEGCx0pNUQ+JjEtD5/MMv2VaQoPoUOkRdwfopcUHYJpa/gv3IKpyKnQIWqIeRE6yvRf75cuICJWZ2qkDM2Z7q5XFcM7iWl5XM/Q6hNl2gXk9C+XKRkTOlbz1L9fJ5DyjpqUjzK9nsPVJwTT7y4gK8yf+7sw+HPq/ZPFhTiJaXk0Y55AF5AuIKdT1fqnMyYIi/eL0CFqpLz3y7S/gIg831IjZWhuaXbjIWJ4JzEtj43QXDxSpl1ATn85TMmY0HFxvHp8g0DKO2pSPsp0I3gXjwim/QXkIvQ7jwuD79R7+lniQpzEtDx84sq0C0gXED9XrbhPIOUdJe7C/a7PnixTz1cw7QLifWEVhcFMTEAhcSFOYloePpRl2gWkC4ifq1bcJ5DyjhJ34X7XZ0+WqecrmHYB8b6wisJgJiagkLgQJzEtDx/KMu0C0gXEz1Ur7hNIeUeJu3C/67Mny9TzFUy7gHhfWEVhMBMTUEhciJOYlocPZZl2AekC4ueqFfcJpLyjxF243/XZk2Xq+QqmXUC8L6yiMJiJCSgkLsRJTMvDh7JMu4B0AfFz1Yr7BFLeUeIu3O/67Mky9XwF0y4g3hdWURjMxAQUEhfiJKbl4UNZpl1AuoD4uWrFfQIp7yhxF+53ffZkmXq+gmkXEO8LqygMZmICCokLcRLT8vChLNMuIF1A/Fy14j6BlHeUuAv3uz57skw9X8G0C4j3hVUUBjMxAYXEhTiJaXn4UJZpF5AuIH6uWnGfwP/Xvh0tuZXkOhS1//+j+8adp6nwRCWPeymFovCsLCawQabEcHfKd5R4C+euX3uyTD1fwbQLiM+FVRQBMzEBhcSDuIlpefimLNMuIF1A/Fy14pxAyneUeAvnrl97skw9X8G0C4jPhVUUATMxAYXEg7iJaXn4pizTLiBdQPxcteKcQMp3lHgL565fe7JMPV/BtAuIz4VVFAEzMQGFxIO4iWl5+KYs0y4gXUD8XLXinEDKd5R4C+euX3uyTD1fwbQLiM+FVRQBMzEBhcSDuIlpefimLNMuIF1A/Fy14pxAyneUeAvnrl97skw9X8G0C4jPhVUUATMxAYXEg7iJaXn4pizTLiBdQPxcteKcQMp3lHgL565fe7JMPV/BlC0golmFIYFZeBE6BI96EUl8rSFy8ar+ruKm/vg7Av3BLbj9hBpiblPmJYV3maYkUR2vJiB6XWgUb1CMl3+QklVQfv8WffKva4hoRC7/2sivX7/qRVD0NTb1h6AjeGzqdcE0pUZz8UmUqWfaipkERK8LZynfUcRLF5A/MYqARTii4etFJNF/AfEUM5mKedk0t6/O/Wb95uJpl6ln2oqZBESvC2cp31HESxeQLiCikU41xPCKwTvpnHwuvEzuuXGmTL9SFjxEfwgdN/rnJ93RXHxaZeqZtmImAdHrwpn4bojx0gWkC4gYilMN0fBi8E46J58LL5N7bpwp0y4gN/os4Q4xtynzksDz/zWUaUoS1fFqAqLXhUbxBsV46QLSBUQMxamGaHgxeCedk8+Fl8k9N86UaReQG32WcIeY25R5SeDZBSQlheq4QUC8H0KneINivHQB6QIihuJUQzS8GLyTzsnnwsvknhtnyrQLyI0+S7hDzG3KvCTw7AKSkkJ13CAg3g+hU7xBMV66gHQBEUNxqiEaXgzeSefkc+Flcs+NM2XaBeRGnyXcIeY2ZV4SeHYBSUmhOm4QEO+H0CneoBgvXUC6gIihONUQDS8G76Rz8rnwMrnnxpky7QJyo88S7hBzmzIvCTy7gKSkUB03CIj3Q+gUb1CMly4gXUDEUJxqiIYXg3fSOflceJncc+NMmXYBudFnCXeIuU2ZlwSeXUBSUqiOGwTE+yF0ijcoxksXkC4gYihONUTDi8E76Zx8LrxM7rlxpky7gNzos4Q7xNymzEsCzy4gKSlUxw0C4v0QOsUbFOOlC0gXEDEUpxqi4cXgnXROPhdeJvfcOFOmXUBu9FnCHWJuU+YlgWcXkJQUquMGAfF+CJ3iDYrx0gWkC4gYilMN0fBi8E46J58LL5N7bpwp0y4gN/os4Q4xtynzksCzC0hKCtVxg4B4P4RO8QbFeOkC0gVEDMWphmh4MXgnnZPPhZfJPTfOlGkXkBt9lnCHmNuUeUng2QUkJYXquEFAvB9Cp3iDYrx0AekCIobiVEM0vBi8k87J58LL5J4bZ8q0C8iNPku4Q8xtyrwk8OwCkpJCddwgIN4PoVO8QTFeuoB0ARFDcaohGl4M3knn5HPhZXLPjTNl2gXkRp8l3CHmNmVeEnh2AUlJoTpuEBDvh9Ap3qAYL11AuoCIoTjVEA0vBu+kc/K58DK558aZMu0CcqPPEu4Qc5syLwk8u4CkpFAdNwiI90PoFG9QjBe1gAiwrbGXgBgaQUcM3iYvgqngIXLZ5GUT05RchI6UGmJeNvWY8CKyTcklxYvQIWq0PwTFrzVIr3cB8cG04p8E+gD4rhAPgFAlsq2XzH+JEf0haogeEzpSaoh5EUyFDsFUeBE6BI9NXgRTUWMT01VeuoCI9m6NE4FVQ/P798nulc/Fl50QKrKtly4g3/Wi6DHR6yk1xLwIpkKHYCq8CB2CxyYvgqmosYnpKi9dQER7t8aJwKqh6QLyJW6RrfjiPvXg5PMULyk6JsxunBE8bui8dYeYF8FU6BDMhBehQ/DY5EUwFTU2MV3lpQuIaO/WOBFYNTRdQLqAfNPwKT9ChI7TXN/6POX9uOX3dI/IVjAVOk5eJ58LL5N7TmcEj01eTrxufb6J6SovXUBujcBn37NqaLqAdAHpAnL1QUt5P66abo+Ncaf0RxeQcWRXD7Y/PG7S611AfDCt+CeBPgC+K8QDIFSJbOvlaxKbmKb0mNCRUkPMy6YeE15Etim5pHgROkSN9oeg+LUG6fUuID6YVuwCcqMHxAMgdIrHvV66gHzXi6LHRK+n1BDzIpgKHYKp8CJ0CB6bvAimosYmpqu8dAER7d0aJwKrhqb/CdaXuEW24ov71IOTz1O8pOiYMLtxRvC4ofPWHWJeBFOhQzATXoQOwWOTF8FU1NjEdJWXLiCivVvjRGDV0HQB6QLyTcOn/AgROk5zfevzlPfjlt/TPSJbwVToOHmdfC68TO45nRE8Nnk58br1+Samq7x0Abk1Ap99z6qh6QLSBaQLyNUHLeX9uGq6PTbGndIfXUDGkV092P7wuEmvdwHxwbTinwT6APiuEA+AUCWyrZevSWximtJjQkdKDTEvm3pMeBHZpuSS4kXoEDXaH4Li1xqk17uA+GBasQvIjR4QD4DQKR73eukC8l0vih4TvZ5SQ8yLYCp0CKbCi9AheGzyIpiKGpuYrvLSBUS0d2ucCKwamv4nWF/iFtmKL+5TD04+T/GSomPC7MYZweOGzlt3iHkRTIUOwUx4EToEj01eBFNRYxPTVV66gIj2bo0TgVVD0wWkC8g3DZ/yI0ToOM31rc9T3o9bfk/3iGwFU6Hj5HXyufAyued0RvDY5OXE69bnm5iu8tIF5NYIfPY9q4amC0gXkC4gVx+0lPfjqun22Bh3Sn90ARlHdvVg+8PjJr3eBcQH04p/EugD4LtCPABClci2Xr4msYlpSo8JHSk1xLxs6jHhRWSbkkuKF6FD1Gh/CIpfa5BeVwtISsAecyuKRkuhmNKnKUwFj01eUvpU6BC5pPSH0CGYptRIyVbwEF6EDlFjU5+KXASPFB2iP4QXoSOlxu8uIClR5OrYNDTiQRRJpTAVPDZ5Edmm1BC5pPSH0JGSi9CRkm2KF6FD1NjUpyk9lqJD9IfwInSk1OgCkpJEsI5NQ5PyBZHCVPDY5CV4DB9LE7mk9IfQ8Rhg8B+kZCsQCS9Ch6ixqU9FLoJHig7RH8KL0JFSowtIShLBOjYNjXgQRVQpTAWPTV5Etik1RC4p/SF0pOQidKRkm+JF6BA1NvVpSo+l6BD9IbwIHSk1uoCkJBGsY9PQpHxBpDAVPDZ5CR7Dx9JELin9IXQ8Bhj8BynZCkTCi9AhamzqU5GL4JGiQ/SH8CJ0pNToApKSRLCOTUMjHkQRVQpTwWOTF5FtSg2RS0p/CB0puQgdKdmmeBE6RI1NfZrSYyk6RH8IL0JHSo0uIClJBOvYNDQpXxApTAWPTV6Cx/CxNJFLSn8IHY8BBv9BSrYCkfAidIgam/pU5CJ4pOgQ/SG8CB0pNbqApCQRrGPT0IgHUUSVwlTw2ORFZJtSQ+SS0h9CR0ouQkdKtilehA5RY1OfpvRYig7RH8KL0JFSowtIShLBOjYNTcoXRApTwWOTl+AxfCxN5JLSH0LHY4DBf5CSrUAkvAgdosamPhW5CB4pOkR/CC9CR0qNLiApSQTr2DQ04kEUUaUwFTw2eRHZptQQuaT0h9CRkovQkZJtihehQ9TY1KcpPZaiQ/SH8CJ0pNToApKSRLCOTUOT8gWRwlTw2OQleAwfSxO5pPSH0PEYYPAfpGQrEAkvQoeosalPRS6CR4oO0R/Ci9CRUqMLSEoSwTo2DY14EEVUKUwFj01eRLYpNUQuKf0hdKTkInSkZJviRegQNTb1aUqPpegQ/SG8CB0pNbqApCQRrGPT0KR8QaQwFTw2eQkew8fSRC4p/SF0PAYY/Acp2QpEwovQIWps6lORi+CRokP0h/AidKTU6AKSkkSwjk1DIx5EEVUKU8FjkxeRbUoNkUtKfwgdKbkIHSnZpngROkSNTX2a0mMpOkR/CC9CR0qNLiApSQTr2DQ0KV8QKUwFj01egsfwsTSRS0p/CB2PAQb/QUq2ApHwInSIGpv6VOQieKToEP0hvAgdKTW6gKQkEaxj09CIB1FElcJU8NjkRWSbUkPkktIfQkdKLkJHSrYpXoQOUWNTn6b0WIoO0R/Ci9CRUqMLSEoSwTo2DU3KF0QKU8Fjk5fgMXwsTeSS0h9Cx2OAwX+Qkq1AJLwIHaLGpj4VuQgeKTpEfwgvQkdKjagFpOH4tkh5AISzFC8pOgRTUSOFh9AheKTU2PSeimwFjxQdKT22iUeKF6FD9IeYF6FD1BBMBY/q+JpmFxDR3cE1UhpeIEr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WLyAiYNHwokYbXlD8WkMwFapS+lTwEF6Ejk25CC+tkUkgpdcz6fydqpQ3aJOOv0uif/UdgZTZj+nTfxCRGEO/f6+ZABFNc+kC8uoHMaXHxOALL0JHa+wlIN71vXT+zpmYW5HLJh1/l0T/6tXft4JwTJ92ARFxvqZGH0TPVTAVqsQDIHQIHsKL0CF4CC9CR2vsJZDS65sIi7kVuWzSsak/UryIHhNeYvq0C4iI8zU1RLPGNFrIv0wJpiJtkYvQIXgIL0KH4CG8CB2tsZdASq9vIizmVuSyScem/kjxInpMeInp0y4gIs7X1BDNGtNoXUC+NInIRXTdph4TPFJyEV5aI5OAmLlMZ+9TJeZW5LJJx/vS3Huz6DFBJ6ZPu4CIOF9TQzRrTKN1AekC8s2YiF4XUyjmRehojb0EUnp9E2ExtyKXTTo29UeKF9FjwktMn3YBEXG+poZo1phG6wLSBaQLyGseilb9UQTEu/6jDF8Qu+l7TvSH4HEhto+7QmQroIn+EF5+dwERcb6mBgkY/PBP0SEoCy9Ch3gAhA7BQ3gROgQP4UXoaI29BFJ6fRNhMbcil006NvVHihfRY8JLTJ92ARFxvqaGaNaYRgOLkKAsmAodIhehQ/AQXoQOwUN4ETpaYy+BlF7fRFjMrchlk45N/ZHiRfSY8BLTp11ARJyvqSGaNabRuoB8aRKRi+i6TT0meKTkIry0RiYBMXOZzt6nSsytyGWTjvelufdm0WOCTkyfdgERcb6mhmjWmEbrAtIF5JsxEb0uplDMi9DRGnsJpPT6JsJibkUum3Rs6o8UL6LHhJeYPu0CIuJ8TQ3RrDGN1gWkC0gXkNc8FK36owiId/1HGb4gdtP3nOgPweNCbB93hchWQBP9Ibz0f0IXab6oBgkY/PBP0SEwCy9Ch3gAhA7BQ3gROgQP4UXoaI29BFJ6fRNhMbcil006NvVHihfRY8JLTJ/2X0BEnK+pIZo1ptHAIiQoC6ZCh8hF6BA8hBehQ/AQXoSO1thLIKXXNxEWcyty2aRjU3+keBE9JrzE9GkXEBHna2qIZo1ptC4gX5pE5CK6blOPCR4puQgvrZFJQMxcprP3qRJzK3LZpON9ae69WfSYoBPTp11ARJyvqSGaNabRuoB0AflmTESviykU8yJ0tMZeAim9vomwmFuRyyYdm/ojxYvoMeElpk+7gIg4X1NDNGtMo3UB6QLSBeQ1D0Wr/igC4l3/UYYviN30PSf6Q/C4ENvHXSGyFdBEfwgv/Z/QRZovqkECBj/8q+NFAf/LsiKXfynhP38uHjOhY1MNka3IRehIyWUTjxQvQofoD9Gnm7wIpuUhKH6tIZim9DrR0X8B8U2mKpKAu4BE/suD6BHRH0KHeFSFjk01RLYiF6EjJZdNPFK8CB2iP0SfbvIimJaHoNgF5DuK/RcQ32OsYsqjWh0sUlpI5CIEpXxRCS8pNUS2IhehI4XpJh4pXoQO0R+iTzd5EUzLQ1DsAtIFxPfRlYopj2p1XIn78SUil8eX/o8/SPmiEl5SaohsRS5CRwrTTTxSvAgdoj9En27yIpiWh6DYBaQLiO+jKxVTHtXquBL340tELo8v7QIikB1riGzFDwih42j20oFNPFK8CB0iftGnm7wIpuUhKHYB6QLi++hKxZRHtTquxP34EpHL40u7gAhkxxoiW/EDQug4mr10YBOPFC9Ch4hf9OkmL4JpeQiKXUC6gPg+ulIx5VGtjitxP75E5PL40i4gAtmxhshW/IAQOo5mLx3YxCPFi9Ah4hd9usmLYFoegmIXkC4gvo+uVEx5VKvjStyPLxG5PL60C4hAdqwhshU/IISOo9lLBzbxSPEidIj4RZ9u8iKYloeg2AWkC4jvoysVUx7V6rgS9+NLRC6PL+0CIpAda4hsxQ8IoeNo9tKBTTxSvAgdIn7Rp5u8CKblISh2AekC4vvoSsWUR7U6rsT9+BKRy+NLu4AIZMcaIlvxA0LoOJq9dGATjxQvQoeIX/TpJi+CaXkIil1AuoD4PrpSMeVRrY4rcT++ROTy+NIuIALZsYbIVvyAEDqOZi8d2MQjxYvQIeIXfbrJi2BaHoJiF5AuIL6PrlRMeVSr40rcjy8RuTy+tAuIQHasIbIVPyCEjqPZSwc28UjxInSI+EWfbvIimJaHoNgFpAuI76MrFVMe1eq4EvfjS0Qujy/tAiKQHWuIbMUPCKHjaPbSgU08UrwIHSJ+0aebvAim5SEodgHpAuL76ErFlEe1Oq7E/fgSkcvjS7uACGTHGiJb8QNC6DiavXRgE48UL0KHiF/06SYvgml5CIpdQLqA+D66UjHlUa2OK3E/vkTk8vjSLiAC2bGGyFb8gBA6jmYvHdjEI8WL0CHiF326yYtgWh6CYheQLiC+j65UTHlUq+NK3I8vEbk8vrQLiEB2rCGyFT8ghI6j2UsHNvFI8SJ0iPhFn27yIpiWh6DYBaQLiO+jKxVTHtXquBL340tELo8v7QIikB1riGzFDwih42j20oFNPFK8CB0iftGnm7wIpuUhKHYB6QLi++hKxZRHVegQwDY9iCleRC6iPwQPoUPwEF6EDsEjxUsKD6EjhanoD8EjpYbIJYWp8CJyKY+vFDfxEF5+/yOq/Pr1SzS8kCJ0iMETNVJ4CB2CR0q2gkeKF5FLCg+hQ/BIyVbwSPEichE8hI4Upik8BFNRQ+SSwlR4EUzLowtI/wVETNIbaojhFQ+R0CHwCS9Ch+CR4mUTD5GL4JGSreCR4kXkIngIHSlMU3gIpqKGyCWFqfAimJZHF5AuIGKS3lBDDK94iIQOgU94EToEjxQvm3iIXASPlGwFjxQvIhfBQ+hIYZrCQzAVNUQuKUyFF8G0PLqAdAERk/SGGmJ4xUMkdAh8wovQIXikeNnEQ+QieKRkK3ikeBG5CB5CRwrTFB6CqaghcklhKrwIpuXRBaQLiJikN9QQwyseIqFD4BNehA7BI8XLJh4iF8EjJVvBI8WLyEXwEDpSmKbwEExFDZFLClPhRTAtjy4gXUDEJL2hhhhe8RAJHQKf8CJ0CB4pXjbxELkIHinZCh4pXkQugofQkcI0hYdgKmqIXFKYCi+CaXl0AekCIibpDTXE8IqHSOgQ+IQXoUPwSPGyiYfIRfBIyVbwSPEichE8hI4Upik8BFNRQ+SSwlR4EUzLowtIFxAxSW+oIYZXPERCh8AnvAgdgkeKl008RC6CR0q2gkeKF5GL4CF0pDBN4SGYihoilxSmwnyBW3MAAAqqSURBVItgWh5dQLqAiEl6Qw0xvOIhEjoEPuFF6BA8Urxs4iFyETxSshU8UryIXAQPoSOFaQoPwVTUELmkMBVeBNPy6ALSBURM0htqiOEVD5HQIfAJL0KH4JHiZRMPkYvgkZKt4JHiReQieAgdKUxTeAimoobIJYWp8CKYlkcXkC4gYpLeUEMMr3iIhA6BT3gROgSPFC+beIhcBI+UbAWPFC8iF8FD6EhhmsJDMBU1RC4pTIUXwbQ8uoB0ARGT9IYaYnjFQyR0CHzCi9AheKR42cRD5CJ4pGQreKR4EbkIHkJHCtMUHoKpqCFySWEqvAim5dEFpAuImKQ31BDDKx4ioUPgE16EDsEjxcsmHiIXwSMlW8EjxYvIRfAQOlKYpvAQTEUNkUsKU+FFMC2PLiBdQMQkvaGGGF7xEAkdAp/wInQIHileNvEQuQgeKdkKHileRC6Ch9CRwjSFh2AqaohcUpgKL4JpeXQB6QIiJukNNcTwiodI6BD4hBehQ/BI8bKJh8hF8EjJVvBI8SJyETyEjhSmKTwEU1FD5JLCVHgRTMujC0gXEDFJb6ghhlc8REKHwCe8CB2CR4qXTTxELoJHSraCR4oXkYvgIXSkME3hIZiKGiKXFKbCi2BaHl1APmoBEUOzqYZ4iMQjInSIXIQXoUPwEF6EDsEjxcsmHSIX0R+Cab0IAntriD4VdFJ6XXgRNVJyEV5awy9Tv/9BEyMaDUlpn/wXgZRchA4RbEqPCR7Ci9CRkovwksJU6BC5pDCtF0Fgbw3Rp4JOytwKL6JGSi7CS2t0AWkPPCQgHgDxqAodD63/z+PCi9AheAgvQofgkeJlkw6Ri+gPwbReBIG9NUSfCjopvS68iBopuQgvrdEFpD3wkIB4AMSjKnQ8tN4FZABsUy7CS0qvCx2D+I9HUpgehQ4ObPIysPtRR0S2AljK3AovokZKLsJLa3QBaQ88JCAeAPGoCh0PrXcBGQDblIvwktLrQscg/uORFKZHoYMDm7wM7H7UEZGtAJYyt8KLqJGSi/DSGl1A2gMPCYgHQDyqQsdD611ABsA25SK8pPS60DGI/3gkhelR6ODAJi8Dux91RGQrgKXMrfAiaqTkIry0RheQ9sBDAuIBEI+q0PHQeheQAbBNuQgvKb0udAziPx5JYXoUOjiwycvA7kcdEdkKYClzK7yIGim5CC+t0QWkPfCQgHgAxKMqdDy03gVkAGxTLsJLSq8LHYP4j0dSmB6FDg5s8jKw+1FHRLYCWMrcCi+iRkouwktrdAFpDzwkIB4A8agKHQ+tdwEZANuUi/CS0utCxyD+45EUpkehgwObvAzsftQRka0AljK3wouokZKL8NIaXUDaAw8JiAdAPKpCx0PrXUAGwDblIryk9LrQMYj/eCSF6VHo4MAmLwO7H3VEZCuApcyt8CJqpOQivLRGF5D2wEMC4gEQj6rQ8dB6F5ABsE25CC8pvS50DOI/HklhehQ6OLDJy8DuRx0R2QpgKXMrvIgaKbkIL63RBaQ98JCAeADEoyp0PLTeBWQAbFMuwktKrwsdg/iPR1KYHoUODmzyMrD7UUdEtgJYytwKL6JGSi7CS2t0AWkPPCQgHgDxqAodD613ARkA25SL8JLS60LHIP7jkRSmR6GDA5u8DOx+1BGRrQCWMrfCi6iRkovw0hpdQNoDDwmIB0A8qkLHQ+tdQAbANuUivKT0utAxiP94JIXpUejgwCYvA7sfdURkK4ClzK3wImqk5CK8tEYXkPbAQwLiARCPqtDx0HoXkAGwTbkILym9LnQM4j8eSWF6FDo4sMnLwO5HHRHZCmApcyu8iBopuQgvrdEFpD3wkIB4AMSjKnQ8tN4FZABsUy7CS0qvCx2D+I9HUpgehQ4ObPIysPtRR0S2AljK3AovokZKLsJLa3QBaQ88JCAeAPGoCh0PrXcBGQDblIvwktLrQscg/uORFKZHoYMDm7wM7H7UEZGtAJYyt8KLqJGSi/DSGssXkAacSUA8quIh2qQjM+m/UyWy/bubM/9K9Klw1lz8F6bIRdQQ2Yo+TdEhmIoagofQsamG6NNNPDZ5+f0PSreDt6kt/Be36A/Rqik6NnWLYLqJh+hTwaO5+HdM5CJqiGxFn6boEExFDcFD6NhUQ/TpJh6bvHQB2ZTmi7yIB0A8zJt0vCiqt5QV2b5F+IsuFX0qpDWXLiDf9ZHoU9FjQoeYF1FD8BA6NtXY1B+bchFeuoAIistriAdAPMybdGxqGZHtJh6iTwWP5tIFpAuImKR5jc7cnNX0ZMp7OtXbc3MCXUDmrD72pHgAxMO8ScemZhLZbuIh+lTwaC5dQLqAiEma1+jMzVlNT6a8p1O9PTcn0AVkzupjT4oHQDzMm3RsaiaR7SYeok8Fj+bSBaQLiJikeY3O3JzV9GTKezrV23NzAl1A5qw+9qR4AMTDvEnHpmYS2W7iIfpU8GguXUC6gIhJmtfozM1ZTU+mvKdTvT03J9AFZM7qY0+KB0A8zJt0bGomke0mHqJPBY/m0gWkC4iYpHmNztyc1fRkyns61dtzcwJdQOasPvakeADEw7xJx6ZmEtlu4iH6VPBoLl1AuoCISZrX6MzNWU1PprynU709NyfQBWTO6mNPigdAPMybdGxqJpHtJh6iTwWP5tIFpAuImKR5jc7cnNX0ZMp7OtXbc3MCXUDmrD72pHgAxMO8ScemZhLZbuIh+lTwaC5dQLqAiEma1+jMzVlNT6a8p1O9PTcn0AVkzupjT4oHQDzMm3RsaiaR7SYeok8Fj+bSBaQLiJikeY3O3JzV9GTKezrV23NzAl1A5qw+9qR4AMTDvEnHpmYS2W7iIfpU8GguXUC6gIhJmtfozM1ZTU+mvKdTvT03J9AFZM7qY0+KB0A8zJt0bGomke0mHqJPBY/m0gWkC4iYpHmNztyc1fRkyns61dtzcwJdQOasPvakeADEw7xJx6ZmEtlu4iH6VPBoLl1AuoCISZrX6MzNWU1PprynU709NyfQBWTO6mNPigdAPMybdGxqJpHtJh6iTwWP5tIFpAuImKR5jc7cnNX0ZMp7OtXbc3MCXUDmrD72pHgAxMO8ScemZhLZbuIh+lTwaC5dQLqAiEma1+jMzVlNT6a8p1O9PTcnwBaQ+ZU9WQIlUAIlUAIlUAIlUAIl8KkEuoB8avL1XQIlUAIlUAIlUAIlUAJvINAF5A3Qe2UJlEAJlEAJlEAJlEAJfCqBLiCfmnx9l0AJlEAJlEAJlEAJlMAbCHQBeQP0XlkCJVACJVACJVACJVACn0qgC8inJl/fJVACJVACJVACJVACJfAGAl1A3gC9V5ZACZRACZRACZRACZTApxLoAvKpydd3CZRACZRACZRACZRACbyBQBeQN0DvlSVQAiVQAiVQAiVQAiXwqQS6gHxq8vVdAiVQAiVQAiVQAiVQAm8g0AXkDdB7ZQmUQAmUQAmUQAmUQAl8KoEuIJ+afH2XQAmUQAmUQAmUQAmUwBsIdAF5A/ReWQIlUAIlUAIlUAIlUAKfSqALyKcmX98lUAIlUAIlUAIlUAIl8AYCXUDeAL1XlkAJlEAJlEAJlEAJlMCnEugC8qnJ13cJlEAJlEAJlEAJlEAJvIFAF5A3QO+VJVACJVACJVACJVACJfCpBP4PPJpJXoTLZj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906000" y="50673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3200" dirty="0">
              <a:hlinkClick r:id="rId2"/>
            </a:endParaRPr>
          </a:p>
          <a:p>
            <a:r>
              <a:rPr lang="es-MX" sz="3200" dirty="0" smtClean="0">
                <a:hlinkClick r:id="rId2"/>
              </a:rPr>
              <a:t>https</a:t>
            </a:r>
            <a:r>
              <a:rPr lang="es-MX" sz="3200" dirty="0">
                <a:hlinkClick r:id="rId2"/>
              </a:rPr>
              <a:t>://</a:t>
            </a:r>
            <a:r>
              <a:rPr lang="es-MX" sz="3200" dirty="0" smtClean="0">
                <a:hlinkClick r:id="rId2"/>
              </a:rPr>
              <a:t>forms.office.com/e/iRVcCUA7Y4</a:t>
            </a:r>
            <a:endParaRPr lang="es-MX" sz="3200" dirty="0" smtClean="0"/>
          </a:p>
          <a:p>
            <a:endParaRPr lang="es-MX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9906000" y="33147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Se comparte link por el chat</a:t>
            </a:r>
          </a:p>
          <a:p>
            <a:endParaRPr lang="es-MX" sz="3200" b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 smtClean="0"/>
              <a:t>Lista de asistencia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 smtClean="0"/>
              <a:t>Encuesta de entrada</a:t>
            </a:r>
            <a:endParaRPr lang="es-MX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552700"/>
            <a:ext cx="5815013" cy="57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0342924" y="2898829"/>
            <a:ext cx="2414270" cy="1089660"/>
            <a:chOff x="10342924" y="2898829"/>
            <a:chExt cx="2414270" cy="1089660"/>
          </a:xfrm>
          <a:solidFill>
            <a:schemeClr val="bg2">
              <a:lumMod val="50000"/>
            </a:schemeClr>
          </a:solidFill>
        </p:grpSpPr>
        <p:sp>
          <p:nvSpPr>
            <p:cNvPr id="6" name="object 6"/>
            <p:cNvSpPr/>
            <p:nvPr/>
          </p:nvSpPr>
          <p:spPr>
            <a:xfrm>
              <a:off x="10349274" y="2905179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70" h="1076960">
                  <a:moveTo>
                    <a:pt x="2401182" y="0"/>
                  </a:moveTo>
                  <a:lnTo>
                    <a:pt x="179490" y="0"/>
                  </a:lnTo>
                  <a:lnTo>
                    <a:pt x="131774" y="6411"/>
                  </a:lnTo>
                  <a:lnTo>
                    <a:pt x="88898" y="24505"/>
                  </a:lnTo>
                  <a:lnTo>
                    <a:pt x="52571" y="52571"/>
                  </a:lnTo>
                  <a:lnTo>
                    <a:pt x="24505" y="88898"/>
                  </a:lnTo>
                  <a:lnTo>
                    <a:pt x="6411" y="131774"/>
                  </a:lnTo>
                  <a:lnTo>
                    <a:pt x="0" y="179490"/>
                  </a:lnTo>
                  <a:lnTo>
                    <a:pt x="0" y="1076921"/>
                  </a:lnTo>
                  <a:lnTo>
                    <a:pt x="2221693" y="1076921"/>
                  </a:lnTo>
                  <a:lnTo>
                    <a:pt x="2269409" y="1070510"/>
                  </a:lnTo>
                  <a:lnTo>
                    <a:pt x="2312285" y="1052416"/>
                  </a:lnTo>
                  <a:lnTo>
                    <a:pt x="2348611" y="1024350"/>
                  </a:lnTo>
                  <a:lnTo>
                    <a:pt x="2376677" y="988023"/>
                  </a:lnTo>
                  <a:lnTo>
                    <a:pt x="2394771" y="945147"/>
                  </a:lnTo>
                  <a:lnTo>
                    <a:pt x="2401182" y="897431"/>
                  </a:lnTo>
                  <a:lnTo>
                    <a:pt x="240118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49274" y="2905179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70" h="1076960">
                  <a:moveTo>
                    <a:pt x="179490" y="0"/>
                  </a:moveTo>
                  <a:lnTo>
                    <a:pt x="2401184" y="0"/>
                  </a:lnTo>
                  <a:lnTo>
                    <a:pt x="2401184" y="897431"/>
                  </a:lnTo>
                  <a:lnTo>
                    <a:pt x="2394772" y="945147"/>
                  </a:lnTo>
                  <a:lnTo>
                    <a:pt x="2376678" y="988023"/>
                  </a:lnTo>
                  <a:lnTo>
                    <a:pt x="2348612" y="1024350"/>
                  </a:lnTo>
                  <a:lnTo>
                    <a:pt x="2312286" y="1052416"/>
                  </a:lnTo>
                  <a:lnTo>
                    <a:pt x="2269409" y="1070510"/>
                  </a:lnTo>
                  <a:lnTo>
                    <a:pt x="2221694" y="1076922"/>
                  </a:lnTo>
                  <a:lnTo>
                    <a:pt x="0" y="1076922"/>
                  </a:lnTo>
                  <a:lnTo>
                    <a:pt x="0" y="179490"/>
                  </a:lnTo>
                  <a:lnTo>
                    <a:pt x="6411" y="131774"/>
                  </a:lnTo>
                  <a:lnTo>
                    <a:pt x="24505" y="88898"/>
                  </a:lnTo>
                  <a:lnTo>
                    <a:pt x="52571" y="52571"/>
                  </a:lnTo>
                  <a:lnTo>
                    <a:pt x="88898" y="24505"/>
                  </a:lnTo>
                  <a:lnTo>
                    <a:pt x="131774" y="6411"/>
                  </a:lnTo>
                  <a:lnTo>
                    <a:pt x="179490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596572" y="2974340"/>
            <a:ext cx="1907539" cy="8883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502920">
              <a:lnSpc>
                <a:spcPts val="3190"/>
              </a:lnSpc>
              <a:spcBef>
                <a:spcPts val="545"/>
              </a:spcBef>
            </a:pPr>
            <a:r>
              <a:rPr sz="3000" spc="-30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3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endParaRPr sz="30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981276" y="2772211"/>
            <a:ext cx="2404745" cy="1382395"/>
            <a:chOff x="13981276" y="2772211"/>
            <a:chExt cx="2404745" cy="1382395"/>
          </a:xfrm>
        </p:grpSpPr>
        <p:sp>
          <p:nvSpPr>
            <p:cNvPr id="10" name="object 10"/>
            <p:cNvSpPr/>
            <p:nvPr/>
          </p:nvSpPr>
          <p:spPr>
            <a:xfrm>
              <a:off x="13982864" y="2773799"/>
              <a:ext cx="2401570" cy="1379220"/>
            </a:xfrm>
            <a:custGeom>
              <a:avLst/>
              <a:gdLst/>
              <a:ahLst/>
              <a:cxnLst/>
              <a:rect l="l" t="t" r="r" b="b"/>
              <a:pathLst>
                <a:path w="2401569" h="1379220">
                  <a:moveTo>
                    <a:pt x="2171331" y="0"/>
                  </a:moveTo>
                  <a:lnTo>
                    <a:pt x="229857" y="0"/>
                  </a:lnTo>
                  <a:lnTo>
                    <a:pt x="183532" y="4669"/>
                  </a:lnTo>
                  <a:lnTo>
                    <a:pt x="140385" y="18062"/>
                  </a:lnTo>
                  <a:lnTo>
                    <a:pt x="101340" y="39255"/>
                  </a:lnTo>
                  <a:lnTo>
                    <a:pt x="67322" y="67322"/>
                  </a:lnTo>
                  <a:lnTo>
                    <a:pt x="39255" y="101339"/>
                  </a:lnTo>
                  <a:lnTo>
                    <a:pt x="18062" y="140383"/>
                  </a:lnTo>
                  <a:lnTo>
                    <a:pt x="4669" y="183529"/>
                  </a:lnTo>
                  <a:lnTo>
                    <a:pt x="0" y="229853"/>
                  </a:lnTo>
                  <a:lnTo>
                    <a:pt x="0" y="1149247"/>
                  </a:lnTo>
                  <a:lnTo>
                    <a:pt x="4669" y="1195570"/>
                  </a:lnTo>
                  <a:lnTo>
                    <a:pt x="18062" y="1238716"/>
                  </a:lnTo>
                  <a:lnTo>
                    <a:pt x="39255" y="1277760"/>
                  </a:lnTo>
                  <a:lnTo>
                    <a:pt x="67322" y="1311777"/>
                  </a:lnTo>
                  <a:lnTo>
                    <a:pt x="101340" y="1339845"/>
                  </a:lnTo>
                  <a:lnTo>
                    <a:pt x="140385" y="1361037"/>
                  </a:lnTo>
                  <a:lnTo>
                    <a:pt x="183532" y="1374430"/>
                  </a:lnTo>
                  <a:lnTo>
                    <a:pt x="229857" y="1379100"/>
                  </a:lnTo>
                  <a:lnTo>
                    <a:pt x="2171331" y="1379100"/>
                  </a:lnTo>
                  <a:lnTo>
                    <a:pt x="2217656" y="1374430"/>
                  </a:lnTo>
                  <a:lnTo>
                    <a:pt x="2260803" y="1361037"/>
                  </a:lnTo>
                  <a:lnTo>
                    <a:pt x="2299848" y="1339845"/>
                  </a:lnTo>
                  <a:lnTo>
                    <a:pt x="2333866" y="1311777"/>
                  </a:lnTo>
                  <a:lnTo>
                    <a:pt x="2361933" y="1277760"/>
                  </a:lnTo>
                  <a:lnTo>
                    <a:pt x="2383126" y="1238716"/>
                  </a:lnTo>
                  <a:lnTo>
                    <a:pt x="2396519" y="1195570"/>
                  </a:lnTo>
                  <a:lnTo>
                    <a:pt x="2401189" y="1149247"/>
                  </a:lnTo>
                  <a:lnTo>
                    <a:pt x="2401189" y="229853"/>
                  </a:lnTo>
                  <a:lnTo>
                    <a:pt x="2396519" y="183529"/>
                  </a:lnTo>
                  <a:lnTo>
                    <a:pt x="2383126" y="140383"/>
                  </a:lnTo>
                  <a:lnTo>
                    <a:pt x="2361933" y="101339"/>
                  </a:lnTo>
                  <a:lnTo>
                    <a:pt x="2333866" y="67322"/>
                  </a:lnTo>
                  <a:lnTo>
                    <a:pt x="2299848" y="39255"/>
                  </a:lnTo>
                  <a:lnTo>
                    <a:pt x="2260803" y="18062"/>
                  </a:lnTo>
                  <a:lnTo>
                    <a:pt x="2217656" y="4669"/>
                  </a:lnTo>
                  <a:lnTo>
                    <a:pt x="217133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82864" y="2773799"/>
              <a:ext cx="2401570" cy="1379220"/>
            </a:xfrm>
            <a:custGeom>
              <a:avLst/>
              <a:gdLst/>
              <a:ahLst/>
              <a:cxnLst/>
              <a:rect l="l" t="t" r="r" b="b"/>
              <a:pathLst>
                <a:path w="2401569" h="1379220">
                  <a:moveTo>
                    <a:pt x="0" y="229853"/>
                  </a:moveTo>
                  <a:lnTo>
                    <a:pt x="4669" y="183530"/>
                  </a:lnTo>
                  <a:lnTo>
                    <a:pt x="18063" y="140384"/>
                  </a:lnTo>
                  <a:lnTo>
                    <a:pt x="39255" y="101340"/>
                  </a:lnTo>
                  <a:lnTo>
                    <a:pt x="67322" y="67322"/>
                  </a:lnTo>
                  <a:lnTo>
                    <a:pt x="101340" y="39255"/>
                  </a:lnTo>
                  <a:lnTo>
                    <a:pt x="140384" y="18063"/>
                  </a:lnTo>
                  <a:lnTo>
                    <a:pt x="183530" y="4669"/>
                  </a:lnTo>
                  <a:lnTo>
                    <a:pt x="229853" y="0"/>
                  </a:lnTo>
                  <a:lnTo>
                    <a:pt x="2171331" y="0"/>
                  </a:lnTo>
                  <a:lnTo>
                    <a:pt x="2217654" y="4669"/>
                  </a:lnTo>
                  <a:lnTo>
                    <a:pt x="2260800" y="18063"/>
                  </a:lnTo>
                  <a:lnTo>
                    <a:pt x="2299843" y="39255"/>
                  </a:lnTo>
                  <a:lnTo>
                    <a:pt x="2333861" y="67322"/>
                  </a:lnTo>
                  <a:lnTo>
                    <a:pt x="2361928" y="101340"/>
                  </a:lnTo>
                  <a:lnTo>
                    <a:pt x="2383121" y="140384"/>
                  </a:lnTo>
                  <a:lnTo>
                    <a:pt x="2396514" y="183530"/>
                  </a:lnTo>
                  <a:lnTo>
                    <a:pt x="2401184" y="229853"/>
                  </a:lnTo>
                  <a:lnTo>
                    <a:pt x="2401184" y="1149247"/>
                  </a:lnTo>
                  <a:lnTo>
                    <a:pt x="2396514" y="1195570"/>
                  </a:lnTo>
                  <a:lnTo>
                    <a:pt x="2383121" y="1238716"/>
                  </a:lnTo>
                  <a:lnTo>
                    <a:pt x="2361928" y="1277760"/>
                  </a:lnTo>
                  <a:lnTo>
                    <a:pt x="2333861" y="1311778"/>
                  </a:lnTo>
                  <a:lnTo>
                    <a:pt x="2299843" y="1339845"/>
                  </a:lnTo>
                  <a:lnTo>
                    <a:pt x="2260800" y="1361037"/>
                  </a:lnTo>
                  <a:lnTo>
                    <a:pt x="2217654" y="1374431"/>
                  </a:lnTo>
                  <a:lnTo>
                    <a:pt x="2171331" y="1379101"/>
                  </a:lnTo>
                  <a:lnTo>
                    <a:pt x="229853" y="1379101"/>
                  </a:lnTo>
                  <a:lnTo>
                    <a:pt x="183530" y="1374431"/>
                  </a:lnTo>
                  <a:lnTo>
                    <a:pt x="140384" y="1361037"/>
                  </a:lnTo>
                  <a:lnTo>
                    <a:pt x="101340" y="1339845"/>
                  </a:lnTo>
                  <a:lnTo>
                    <a:pt x="67322" y="1311778"/>
                  </a:lnTo>
                  <a:lnTo>
                    <a:pt x="39255" y="1277760"/>
                  </a:lnTo>
                  <a:lnTo>
                    <a:pt x="18063" y="1238716"/>
                  </a:lnTo>
                  <a:lnTo>
                    <a:pt x="4669" y="1195570"/>
                  </a:lnTo>
                  <a:lnTo>
                    <a:pt x="0" y="1149247"/>
                  </a:lnTo>
                  <a:lnTo>
                    <a:pt x="0" y="22985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128928" y="3279140"/>
            <a:ext cx="2043430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86055">
              <a:lnSpc>
                <a:spcPct val="100000"/>
              </a:lnSpc>
              <a:spcBef>
                <a:spcPts val="100"/>
              </a:spcBef>
              <a:buChar char="-"/>
              <a:tabLst>
                <a:tab pos="198755" algn="l"/>
              </a:tabLst>
            </a:pPr>
            <a:r>
              <a:rPr sz="2400" i="1" spc="-5" dirty="0">
                <a:latin typeface="Arial"/>
                <a:cs typeface="Arial"/>
              </a:rPr>
              <a:t>Favorable</a:t>
            </a:r>
            <a:endParaRPr sz="2400">
              <a:latin typeface="Arial"/>
              <a:cs typeface="Arial"/>
            </a:endParaRPr>
          </a:p>
          <a:p>
            <a:pPr marL="198120" indent="-186055">
              <a:lnSpc>
                <a:spcPct val="100000"/>
              </a:lnSpc>
              <a:spcBef>
                <a:spcPts val="20"/>
              </a:spcBef>
              <a:buChar char="-"/>
              <a:tabLst>
                <a:tab pos="198755" algn="l"/>
              </a:tabLst>
            </a:pPr>
            <a:r>
              <a:rPr sz="2400" i="1" dirty="0">
                <a:latin typeface="Arial"/>
                <a:cs typeface="Arial"/>
              </a:rPr>
              <a:t>No</a:t>
            </a:r>
            <a:r>
              <a:rPr sz="2400" i="1" spc="-5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Favorable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280578" y="6791438"/>
            <a:ext cx="2578735" cy="1791335"/>
            <a:chOff x="10280578" y="6791438"/>
            <a:chExt cx="2578735" cy="1791335"/>
          </a:xfrm>
          <a:solidFill>
            <a:schemeClr val="bg2">
              <a:lumMod val="50000"/>
            </a:schemeClr>
          </a:solidFill>
        </p:grpSpPr>
        <p:sp>
          <p:nvSpPr>
            <p:cNvPr id="15" name="object 15"/>
            <p:cNvSpPr/>
            <p:nvPr/>
          </p:nvSpPr>
          <p:spPr>
            <a:xfrm>
              <a:off x="10286928" y="6797788"/>
              <a:ext cx="2566035" cy="1778635"/>
            </a:xfrm>
            <a:custGeom>
              <a:avLst/>
              <a:gdLst/>
              <a:ahLst/>
              <a:cxnLst/>
              <a:rect l="l" t="t" r="r" b="b"/>
              <a:pathLst>
                <a:path w="2566034" h="1778634">
                  <a:moveTo>
                    <a:pt x="2565661" y="0"/>
                  </a:moveTo>
                  <a:lnTo>
                    <a:pt x="296355" y="0"/>
                  </a:lnTo>
                  <a:lnTo>
                    <a:pt x="248285" y="3878"/>
                  </a:lnTo>
                  <a:lnTo>
                    <a:pt x="202684" y="15108"/>
                  </a:lnTo>
                  <a:lnTo>
                    <a:pt x="160163" y="33078"/>
                  </a:lnTo>
                  <a:lnTo>
                    <a:pt x="121332" y="57179"/>
                  </a:lnTo>
                  <a:lnTo>
                    <a:pt x="86800" y="86800"/>
                  </a:lnTo>
                  <a:lnTo>
                    <a:pt x="57179" y="121331"/>
                  </a:lnTo>
                  <a:lnTo>
                    <a:pt x="33078" y="160162"/>
                  </a:lnTo>
                  <a:lnTo>
                    <a:pt x="15108" y="202683"/>
                  </a:lnTo>
                  <a:lnTo>
                    <a:pt x="3878" y="248284"/>
                  </a:lnTo>
                  <a:lnTo>
                    <a:pt x="0" y="296354"/>
                  </a:lnTo>
                  <a:lnTo>
                    <a:pt x="0" y="1778100"/>
                  </a:lnTo>
                  <a:lnTo>
                    <a:pt x="2269300" y="1778100"/>
                  </a:lnTo>
                  <a:lnTo>
                    <a:pt x="2317370" y="1774221"/>
                  </a:lnTo>
                  <a:lnTo>
                    <a:pt x="2362972" y="1762991"/>
                  </a:lnTo>
                  <a:lnTo>
                    <a:pt x="2405493" y="1745021"/>
                  </a:lnTo>
                  <a:lnTo>
                    <a:pt x="2444325" y="1720920"/>
                  </a:lnTo>
                  <a:lnTo>
                    <a:pt x="2478857" y="1691299"/>
                  </a:lnTo>
                  <a:lnTo>
                    <a:pt x="2508479" y="1656768"/>
                  </a:lnTo>
                  <a:lnTo>
                    <a:pt x="2532581" y="1617936"/>
                  </a:lnTo>
                  <a:lnTo>
                    <a:pt x="2550552" y="1575415"/>
                  </a:lnTo>
                  <a:lnTo>
                    <a:pt x="2561782" y="1529814"/>
                  </a:lnTo>
                  <a:lnTo>
                    <a:pt x="2565661" y="1481744"/>
                  </a:lnTo>
                  <a:lnTo>
                    <a:pt x="25656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86928" y="6797788"/>
              <a:ext cx="2566035" cy="1778635"/>
            </a:xfrm>
            <a:custGeom>
              <a:avLst/>
              <a:gdLst/>
              <a:ahLst/>
              <a:cxnLst/>
              <a:rect l="l" t="t" r="r" b="b"/>
              <a:pathLst>
                <a:path w="2566034" h="1778634">
                  <a:moveTo>
                    <a:pt x="296355" y="0"/>
                  </a:moveTo>
                  <a:lnTo>
                    <a:pt x="2565656" y="0"/>
                  </a:lnTo>
                  <a:lnTo>
                    <a:pt x="2565656" y="1481745"/>
                  </a:lnTo>
                  <a:lnTo>
                    <a:pt x="2561777" y="1529815"/>
                  </a:lnTo>
                  <a:lnTo>
                    <a:pt x="2550547" y="1575415"/>
                  </a:lnTo>
                  <a:lnTo>
                    <a:pt x="2532577" y="1617937"/>
                  </a:lnTo>
                  <a:lnTo>
                    <a:pt x="2508476" y="1656768"/>
                  </a:lnTo>
                  <a:lnTo>
                    <a:pt x="2478855" y="1691299"/>
                  </a:lnTo>
                  <a:lnTo>
                    <a:pt x="2444324" y="1720920"/>
                  </a:lnTo>
                  <a:lnTo>
                    <a:pt x="2405493" y="1745021"/>
                  </a:lnTo>
                  <a:lnTo>
                    <a:pt x="2362972" y="1762991"/>
                  </a:lnTo>
                  <a:lnTo>
                    <a:pt x="2317371" y="1774221"/>
                  </a:lnTo>
                  <a:lnTo>
                    <a:pt x="2269301" y="1778100"/>
                  </a:lnTo>
                  <a:lnTo>
                    <a:pt x="0" y="1778100"/>
                  </a:lnTo>
                  <a:lnTo>
                    <a:pt x="0" y="296355"/>
                  </a:lnTo>
                  <a:lnTo>
                    <a:pt x="3878" y="248284"/>
                  </a:lnTo>
                  <a:lnTo>
                    <a:pt x="15108" y="202683"/>
                  </a:lnTo>
                  <a:lnTo>
                    <a:pt x="33078" y="160162"/>
                  </a:lnTo>
                  <a:lnTo>
                    <a:pt x="57179" y="121331"/>
                  </a:lnTo>
                  <a:lnTo>
                    <a:pt x="86800" y="86800"/>
                  </a:lnTo>
                  <a:lnTo>
                    <a:pt x="121331" y="57179"/>
                  </a:lnTo>
                  <a:lnTo>
                    <a:pt x="160162" y="33078"/>
                  </a:lnTo>
                  <a:lnTo>
                    <a:pt x="202683" y="15108"/>
                  </a:lnTo>
                  <a:lnTo>
                    <a:pt x="248284" y="3878"/>
                  </a:lnTo>
                  <a:lnTo>
                    <a:pt x="296355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528355" y="6874256"/>
            <a:ext cx="2083435" cy="15436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algn="ctr">
              <a:lnSpc>
                <a:spcPts val="2900"/>
              </a:lnSpc>
              <a:spcBef>
                <a:spcPts val="480"/>
              </a:spcBef>
            </a:pP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Responsable </a:t>
            </a:r>
            <a:r>
              <a:rPr sz="2700" spc="-7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 MT"/>
                <a:cs typeface="Arial MT"/>
              </a:rPr>
              <a:t>Vinculación 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 en</a:t>
            </a:r>
            <a:r>
              <a:rPr sz="27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7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Escuela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280580" y="5671526"/>
            <a:ext cx="2578735" cy="1005205"/>
            <a:chOff x="10280580" y="5671526"/>
            <a:chExt cx="2578735" cy="1005205"/>
          </a:xfrm>
          <a:solidFill>
            <a:schemeClr val="bg2">
              <a:lumMod val="50000"/>
            </a:schemeClr>
          </a:solidFill>
        </p:grpSpPr>
        <p:sp>
          <p:nvSpPr>
            <p:cNvPr id="19" name="object 19"/>
            <p:cNvSpPr/>
            <p:nvPr/>
          </p:nvSpPr>
          <p:spPr>
            <a:xfrm>
              <a:off x="10286930" y="5677876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2565647" y="0"/>
                  </a:moveTo>
                  <a:lnTo>
                    <a:pt x="165389" y="0"/>
                  </a:lnTo>
                  <a:lnTo>
                    <a:pt x="121422" y="5907"/>
                  </a:lnTo>
                  <a:lnTo>
                    <a:pt x="81914" y="22580"/>
                  </a:lnTo>
                  <a:lnTo>
                    <a:pt x="48441" y="48442"/>
                  </a:lnTo>
                  <a:lnTo>
                    <a:pt x="22580" y="81915"/>
                  </a:lnTo>
                  <a:lnTo>
                    <a:pt x="5907" y="121423"/>
                  </a:lnTo>
                  <a:lnTo>
                    <a:pt x="0" y="165390"/>
                  </a:lnTo>
                  <a:lnTo>
                    <a:pt x="0" y="992315"/>
                  </a:lnTo>
                  <a:lnTo>
                    <a:pt x="2400263" y="992315"/>
                  </a:lnTo>
                  <a:lnTo>
                    <a:pt x="2444230" y="986407"/>
                  </a:lnTo>
                  <a:lnTo>
                    <a:pt x="2483737" y="969735"/>
                  </a:lnTo>
                  <a:lnTo>
                    <a:pt x="2517209" y="943874"/>
                  </a:lnTo>
                  <a:lnTo>
                    <a:pt x="2543068" y="910401"/>
                  </a:lnTo>
                  <a:lnTo>
                    <a:pt x="2559740" y="870893"/>
                  </a:lnTo>
                  <a:lnTo>
                    <a:pt x="2565647" y="826926"/>
                  </a:lnTo>
                  <a:lnTo>
                    <a:pt x="256564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86930" y="5677876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165389" y="0"/>
                  </a:moveTo>
                  <a:lnTo>
                    <a:pt x="2565654" y="0"/>
                  </a:lnTo>
                  <a:lnTo>
                    <a:pt x="2565654" y="826925"/>
                  </a:lnTo>
                  <a:lnTo>
                    <a:pt x="2559746" y="870893"/>
                  </a:lnTo>
                  <a:lnTo>
                    <a:pt x="2543073" y="910401"/>
                  </a:lnTo>
                  <a:lnTo>
                    <a:pt x="2517212" y="943874"/>
                  </a:lnTo>
                  <a:lnTo>
                    <a:pt x="2483739" y="969735"/>
                  </a:lnTo>
                  <a:lnTo>
                    <a:pt x="2444231" y="986408"/>
                  </a:lnTo>
                  <a:lnTo>
                    <a:pt x="2400264" y="992316"/>
                  </a:lnTo>
                  <a:lnTo>
                    <a:pt x="0" y="992316"/>
                  </a:lnTo>
                  <a:lnTo>
                    <a:pt x="0" y="165390"/>
                  </a:lnTo>
                  <a:lnTo>
                    <a:pt x="5907" y="121422"/>
                  </a:lnTo>
                  <a:lnTo>
                    <a:pt x="22580" y="81914"/>
                  </a:lnTo>
                  <a:lnTo>
                    <a:pt x="48441" y="48441"/>
                  </a:lnTo>
                  <a:lnTo>
                    <a:pt x="81914" y="22580"/>
                  </a:lnTo>
                  <a:lnTo>
                    <a:pt x="121422" y="5907"/>
                  </a:lnTo>
                  <a:lnTo>
                    <a:pt x="165389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542644" y="5665723"/>
            <a:ext cx="2054860" cy="89154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 indent="442595">
              <a:lnSpc>
                <a:spcPts val="3220"/>
              </a:lnSpc>
              <a:spcBef>
                <a:spcPts val="525"/>
              </a:spcBef>
            </a:pP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Gestor 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endParaRPr sz="3000" dirty="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204176" y="6066825"/>
            <a:ext cx="4993005" cy="1484630"/>
            <a:chOff x="13204176" y="6066825"/>
            <a:chExt cx="4993005" cy="1484630"/>
          </a:xfrm>
        </p:grpSpPr>
        <p:sp>
          <p:nvSpPr>
            <p:cNvPr id="23" name="object 23"/>
            <p:cNvSpPr/>
            <p:nvPr/>
          </p:nvSpPr>
          <p:spPr>
            <a:xfrm>
              <a:off x="13205764" y="6068412"/>
              <a:ext cx="4989830" cy="1481455"/>
            </a:xfrm>
            <a:custGeom>
              <a:avLst/>
              <a:gdLst/>
              <a:ahLst/>
              <a:cxnLst/>
              <a:rect l="l" t="t" r="r" b="b"/>
              <a:pathLst>
                <a:path w="4989830" h="1481454">
                  <a:moveTo>
                    <a:pt x="4742713" y="0"/>
                  </a:moveTo>
                  <a:lnTo>
                    <a:pt x="246875" y="0"/>
                  </a:lnTo>
                  <a:lnTo>
                    <a:pt x="197120" y="5015"/>
                  </a:lnTo>
                  <a:lnTo>
                    <a:pt x="150779" y="19401"/>
                  </a:lnTo>
                  <a:lnTo>
                    <a:pt x="108844" y="42163"/>
                  </a:lnTo>
                  <a:lnTo>
                    <a:pt x="72307" y="72310"/>
                  </a:lnTo>
                  <a:lnTo>
                    <a:pt x="42161" y="108848"/>
                  </a:lnTo>
                  <a:lnTo>
                    <a:pt x="19400" y="150784"/>
                  </a:lnTo>
                  <a:lnTo>
                    <a:pt x="5015" y="197127"/>
                  </a:lnTo>
                  <a:lnTo>
                    <a:pt x="0" y="246882"/>
                  </a:lnTo>
                  <a:lnTo>
                    <a:pt x="0" y="1234372"/>
                  </a:lnTo>
                  <a:lnTo>
                    <a:pt x="5015" y="1284128"/>
                  </a:lnTo>
                  <a:lnTo>
                    <a:pt x="19400" y="1330471"/>
                  </a:lnTo>
                  <a:lnTo>
                    <a:pt x="42161" y="1372408"/>
                  </a:lnTo>
                  <a:lnTo>
                    <a:pt x="72307" y="1408946"/>
                  </a:lnTo>
                  <a:lnTo>
                    <a:pt x="108844" y="1439093"/>
                  </a:lnTo>
                  <a:lnTo>
                    <a:pt x="150779" y="1461855"/>
                  </a:lnTo>
                  <a:lnTo>
                    <a:pt x="197120" y="1476241"/>
                  </a:lnTo>
                  <a:lnTo>
                    <a:pt x="246875" y="1481256"/>
                  </a:lnTo>
                  <a:lnTo>
                    <a:pt x="4742713" y="1481256"/>
                  </a:lnTo>
                  <a:lnTo>
                    <a:pt x="4792472" y="1476241"/>
                  </a:lnTo>
                  <a:lnTo>
                    <a:pt x="4838816" y="1461855"/>
                  </a:lnTo>
                  <a:lnTo>
                    <a:pt x="4880754" y="1439093"/>
                  </a:lnTo>
                  <a:lnTo>
                    <a:pt x="4917292" y="1408946"/>
                  </a:lnTo>
                  <a:lnTo>
                    <a:pt x="4947438" y="1372408"/>
                  </a:lnTo>
                  <a:lnTo>
                    <a:pt x="4970200" y="1330471"/>
                  </a:lnTo>
                  <a:lnTo>
                    <a:pt x="4984585" y="1284128"/>
                  </a:lnTo>
                  <a:lnTo>
                    <a:pt x="4989601" y="1234372"/>
                  </a:lnTo>
                  <a:lnTo>
                    <a:pt x="4989601" y="246882"/>
                  </a:lnTo>
                  <a:lnTo>
                    <a:pt x="4984585" y="197127"/>
                  </a:lnTo>
                  <a:lnTo>
                    <a:pt x="4970200" y="150784"/>
                  </a:lnTo>
                  <a:lnTo>
                    <a:pt x="4947438" y="108848"/>
                  </a:lnTo>
                  <a:lnTo>
                    <a:pt x="4917292" y="72310"/>
                  </a:lnTo>
                  <a:lnTo>
                    <a:pt x="4880754" y="42163"/>
                  </a:lnTo>
                  <a:lnTo>
                    <a:pt x="4838816" y="19401"/>
                  </a:lnTo>
                  <a:lnTo>
                    <a:pt x="4792472" y="5015"/>
                  </a:lnTo>
                  <a:lnTo>
                    <a:pt x="4742713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205764" y="6068412"/>
              <a:ext cx="4989830" cy="1481455"/>
            </a:xfrm>
            <a:custGeom>
              <a:avLst/>
              <a:gdLst/>
              <a:ahLst/>
              <a:cxnLst/>
              <a:rect l="l" t="t" r="r" b="b"/>
              <a:pathLst>
                <a:path w="4989830" h="1481454">
                  <a:moveTo>
                    <a:pt x="0" y="246883"/>
                  </a:moveTo>
                  <a:lnTo>
                    <a:pt x="5015" y="197127"/>
                  </a:lnTo>
                  <a:lnTo>
                    <a:pt x="19401" y="150785"/>
                  </a:lnTo>
                  <a:lnTo>
                    <a:pt x="42163" y="108848"/>
                  </a:lnTo>
                  <a:lnTo>
                    <a:pt x="72310" y="72310"/>
                  </a:lnTo>
                  <a:lnTo>
                    <a:pt x="108848" y="42163"/>
                  </a:lnTo>
                  <a:lnTo>
                    <a:pt x="150784" y="19401"/>
                  </a:lnTo>
                  <a:lnTo>
                    <a:pt x="197127" y="5015"/>
                  </a:lnTo>
                  <a:lnTo>
                    <a:pt x="246882" y="0"/>
                  </a:lnTo>
                  <a:lnTo>
                    <a:pt x="4742720" y="0"/>
                  </a:lnTo>
                  <a:lnTo>
                    <a:pt x="4792475" y="5015"/>
                  </a:lnTo>
                  <a:lnTo>
                    <a:pt x="4838818" y="19401"/>
                  </a:lnTo>
                  <a:lnTo>
                    <a:pt x="4880754" y="42163"/>
                  </a:lnTo>
                  <a:lnTo>
                    <a:pt x="4917292" y="72310"/>
                  </a:lnTo>
                  <a:lnTo>
                    <a:pt x="4947439" y="108848"/>
                  </a:lnTo>
                  <a:lnTo>
                    <a:pt x="4970201" y="150785"/>
                  </a:lnTo>
                  <a:lnTo>
                    <a:pt x="4984587" y="197127"/>
                  </a:lnTo>
                  <a:lnTo>
                    <a:pt x="4989603" y="246883"/>
                  </a:lnTo>
                  <a:lnTo>
                    <a:pt x="4989603" y="1234374"/>
                  </a:lnTo>
                  <a:lnTo>
                    <a:pt x="4984587" y="1284129"/>
                  </a:lnTo>
                  <a:lnTo>
                    <a:pt x="4970201" y="1330472"/>
                  </a:lnTo>
                  <a:lnTo>
                    <a:pt x="4947439" y="1372408"/>
                  </a:lnTo>
                  <a:lnTo>
                    <a:pt x="4917292" y="1408946"/>
                  </a:lnTo>
                  <a:lnTo>
                    <a:pt x="4880754" y="1439093"/>
                  </a:lnTo>
                  <a:lnTo>
                    <a:pt x="4838818" y="1461855"/>
                  </a:lnTo>
                  <a:lnTo>
                    <a:pt x="4792475" y="1476241"/>
                  </a:lnTo>
                  <a:lnTo>
                    <a:pt x="4742720" y="1481257"/>
                  </a:lnTo>
                  <a:lnTo>
                    <a:pt x="246882" y="1481257"/>
                  </a:lnTo>
                  <a:lnTo>
                    <a:pt x="197127" y="1476241"/>
                  </a:lnTo>
                  <a:lnTo>
                    <a:pt x="150784" y="1461855"/>
                  </a:lnTo>
                  <a:lnTo>
                    <a:pt x="108848" y="1439093"/>
                  </a:lnTo>
                  <a:lnTo>
                    <a:pt x="72310" y="1408946"/>
                  </a:lnTo>
                  <a:lnTo>
                    <a:pt x="42163" y="1372408"/>
                  </a:lnTo>
                  <a:lnTo>
                    <a:pt x="19401" y="1330472"/>
                  </a:lnTo>
                  <a:lnTo>
                    <a:pt x="5015" y="1284129"/>
                  </a:lnTo>
                  <a:lnTo>
                    <a:pt x="0" y="1234374"/>
                  </a:lnTo>
                  <a:lnTo>
                    <a:pt x="0" y="24688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3356806" y="6161023"/>
            <a:ext cx="4686935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700" spc="-5" dirty="0">
                <a:latin typeface="Arial MT"/>
                <a:cs typeface="Arial MT"/>
              </a:rPr>
              <a:t>Coordinan </a:t>
            </a:r>
            <a:r>
              <a:rPr sz="2700" dirty="0">
                <a:latin typeface="Arial MT"/>
                <a:cs typeface="Arial MT"/>
              </a:rPr>
              <a:t>y </a:t>
            </a:r>
            <a:r>
              <a:rPr sz="2700" spc="-5" dirty="0">
                <a:latin typeface="Arial MT"/>
                <a:cs typeface="Arial MT"/>
              </a:rPr>
              <a:t>realizan todos los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trámites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para</a:t>
            </a:r>
            <a:r>
              <a:rPr sz="2700" dirty="0">
                <a:latin typeface="Arial MT"/>
                <a:cs typeface="Arial MT"/>
              </a:rPr>
              <a:t> la</a:t>
            </a:r>
            <a:r>
              <a:rPr sz="2700" spc="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firma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de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convenio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de</a:t>
            </a:r>
            <a:r>
              <a:rPr sz="2700" spc="-1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colaboración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798552" y="4842564"/>
            <a:ext cx="4054475" cy="2917825"/>
            <a:chOff x="12798552" y="4842564"/>
            <a:chExt cx="4054475" cy="2917825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8552" y="5983223"/>
              <a:ext cx="402336" cy="177698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838836" y="6018706"/>
              <a:ext cx="309245" cy="1668145"/>
            </a:xfrm>
            <a:custGeom>
              <a:avLst/>
              <a:gdLst/>
              <a:ahLst/>
              <a:cxnLst/>
              <a:rect l="l" t="t" r="r" b="b"/>
              <a:pathLst>
                <a:path w="309244" h="1668145">
                  <a:moveTo>
                    <a:pt x="0" y="0"/>
                  </a:moveTo>
                  <a:lnTo>
                    <a:pt x="60090" y="2021"/>
                  </a:lnTo>
                  <a:lnTo>
                    <a:pt x="109160" y="7535"/>
                  </a:lnTo>
                  <a:lnTo>
                    <a:pt x="142244" y="15713"/>
                  </a:lnTo>
                  <a:lnTo>
                    <a:pt x="154375" y="25728"/>
                  </a:lnTo>
                  <a:lnTo>
                    <a:pt x="154375" y="808339"/>
                  </a:lnTo>
                  <a:lnTo>
                    <a:pt x="166507" y="818353"/>
                  </a:lnTo>
                  <a:lnTo>
                    <a:pt x="199591" y="826531"/>
                  </a:lnTo>
                  <a:lnTo>
                    <a:pt x="248661" y="832045"/>
                  </a:lnTo>
                  <a:lnTo>
                    <a:pt x="308751" y="834067"/>
                  </a:lnTo>
                  <a:lnTo>
                    <a:pt x="248661" y="836088"/>
                  </a:lnTo>
                  <a:lnTo>
                    <a:pt x="199591" y="841602"/>
                  </a:lnTo>
                  <a:lnTo>
                    <a:pt x="166507" y="849780"/>
                  </a:lnTo>
                  <a:lnTo>
                    <a:pt x="154375" y="859795"/>
                  </a:lnTo>
                  <a:lnTo>
                    <a:pt x="154375" y="1642406"/>
                  </a:lnTo>
                  <a:lnTo>
                    <a:pt x="142244" y="1652420"/>
                  </a:lnTo>
                  <a:lnTo>
                    <a:pt x="109160" y="1660598"/>
                  </a:lnTo>
                  <a:lnTo>
                    <a:pt x="60090" y="1666112"/>
                  </a:lnTo>
                  <a:lnTo>
                    <a:pt x="0" y="1668134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49856" y="4844151"/>
              <a:ext cx="2301875" cy="919480"/>
            </a:xfrm>
            <a:custGeom>
              <a:avLst/>
              <a:gdLst/>
              <a:ahLst/>
              <a:cxnLst/>
              <a:rect l="l" t="t" r="r" b="b"/>
              <a:pathLst>
                <a:path w="2301875" h="919479">
                  <a:moveTo>
                    <a:pt x="2148179" y="0"/>
                  </a:moveTo>
                  <a:lnTo>
                    <a:pt x="153238" y="0"/>
                  </a:lnTo>
                  <a:lnTo>
                    <a:pt x="104802" y="7812"/>
                  </a:lnTo>
                  <a:lnTo>
                    <a:pt x="62736" y="29565"/>
                  </a:lnTo>
                  <a:lnTo>
                    <a:pt x="29565" y="62737"/>
                  </a:lnTo>
                  <a:lnTo>
                    <a:pt x="7812" y="104802"/>
                  </a:lnTo>
                  <a:lnTo>
                    <a:pt x="0" y="153236"/>
                  </a:lnTo>
                  <a:lnTo>
                    <a:pt x="0" y="766164"/>
                  </a:lnTo>
                  <a:lnTo>
                    <a:pt x="7812" y="814598"/>
                  </a:lnTo>
                  <a:lnTo>
                    <a:pt x="29565" y="856664"/>
                  </a:lnTo>
                  <a:lnTo>
                    <a:pt x="62736" y="889835"/>
                  </a:lnTo>
                  <a:lnTo>
                    <a:pt x="104802" y="911589"/>
                  </a:lnTo>
                  <a:lnTo>
                    <a:pt x="153238" y="919401"/>
                  </a:lnTo>
                  <a:lnTo>
                    <a:pt x="2148179" y="919401"/>
                  </a:lnTo>
                  <a:lnTo>
                    <a:pt x="2196615" y="911589"/>
                  </a:lnTo>
                  <a:lnTo>
                    <a:pt x="2238680" y="889835"/>
                  </a:lnTo>
                  <a:lnTo>
                    <a:pt x="2271852" y="856664"/>
                  </a:lnTo>
                  <a:lnTo>
                    <a:pt x="2293605" y="814598"/>
                  </a:lnTo>
                  <a:lnTo>
                    <a:pt x="2301417" y="766164"/>
                  </a:lnTo>
                  <a:lnTo>
                    <a:pt x="2301417" y="153236"/>
                  </a:lnTo>
                  <a:lnTo>
                    <a:pt x="2293605" y="104802"/>
                  </a:lnTo>
                  <a:lnTo>
                    <a:pt x="2271852" y="62737"/>
                  </a:lnTo>
                  <a:lnTo>
                    <a:pt x="2238680" y="29565"/>
                  </a:lnTo>
                  <a:lnTo>
                    <a:pt x="2196615" y="7812"/>
                  </a:lnTo>
                  <a:lnTo>
                    <a:pt x="2148179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549856" y="4844151"/>
              <a:ext cx="2301875" cy="919480"/>
            </a:xfrm>
            <a:custGeom>
              <a:avLst/>
              <a:gdLst/>
              <a:ahLst/>
              <a:cxnLst/>
              <a:rect l="l" t="t" r="r" b="b"/>
              <a:pathLst>
                <a:path w="2301875" h="919479">
                  <a:moveTo>
                    <a:pt x="0" y="153236"/>
                  </a:moveTo>
                  <a:lnTo>
                    <a:pt x="7812" y="104802"/>
                  </a:lnTo>
                  <a:lnTo>
                    <a:pt x="29565" y="62737"/>
                  </a:lnTo>
                  <a:lnTo>
                    <a:pt x="62737" y="29565"/>
                  </a:lnTo>
                  <a:lnTo>
                    <a:pt x="104801" y="7812"/>
                  </a:lnTo>
                  <a:lnTo>
                    <a:pt x="153236" y="0"/>
                  </a:lnTo>
                  <a:lnTo>
                    <a:pt x="2148180" y="0"/>
                  </a:lnTo>
                  <a:lnTo>
                    <a:pt x="2196614" y="7812"/>
                  </a:lnTo>
                  <a:lnTo>
                    <a:pt x="2238680" y="29565"/>
                  </a:lnTo>
                  <a:lnTo>
                    <a:pt x="2271851" y="62737"/>
                  </a:lnTo>
                  <a:lnTo>
                    <a:pt x="2293604" y="104802"/>
                  </a:lnTo>
                  <a:lnTo>
                    <a:pt x="2301417" y="153236"/>
                  </a:lnTo>
                  <a:lnTo>
                    <a:pt x="2301417" y="766164"/>
                  </a:lnTo>
                  <a:lnTo>
                    <a:pt x="2293604" y="814598"/>
                  </a:lnTo>
                  <a:lnTo>
                    <a:pt x="2271851" y="856663"/>
                  </a:lnTo>
                  <a:lnTo>
                    <a:pt x="2238680" y="889835"/>
                  </a:lnTo>
                  <a:lnTo>
                    <a:pt x="2196614" y="911588"/>
                  </a:lnTo>
                  <a:lnTo>
                    <a:pt x="2148180" y="919401"/>
                  </a:lnTo>
                  <a:lnTo>
                    <a:pt x="153236" y="919401"/>
                  </a:lnTo>
                  <a:lnTo>
                    <a:pt x="104801" y="911588"/>
                  </a:lnTo>
                  <a:lnTo>
                    <a:pt x="62737" y="889835"/>
                  </a:lnTo>
                  <a:lnTo>
                    <a:pt x="29565" y="856663"/>
                  </a:lnTo>
                  <a:lnTo>
                    <a:pt x="7812" y="814598"/>
                  </a:lnTo>
                  <a:lnTo>
                    <a:pt x="0" y="766164"/>
                  </a:lnTo>
                  <a:lnTo>
                    <a:pt x="0" y="153236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9703324" y="2982159"/>
            <a:ext cx="4396740" cy="1271905"/>
            <a:chOff x="9703324" y="2982159"/>
            <a:chExt cx="4396740" cy="1271905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0160" y="3364992"/>
              <a:ext cx="1389888" cy="2377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750254" y="3424036"/>
              <a:ext cx="1233170" cy="76200"/>
            </a:xfrm>
            <a:custGeom>
              <a:avLst/>
              <a:gdLst/>
              <a:ahLst/>
              <a:cxnLst/>
              <a:rect l="l" t="t" r="r" b="b"/>
              <a:pathLst>
                <a:path w="1233169" h="76200">
                  <a:moveTo>
                    <a:pt x="1157033" y="0"/>
                  </a:moveTo>
                  <a:lnTo>
                    <a:pt x="1156627" y="25396"/>
                  </a:lnTo>
                  <a:lnTo>
                    <a:pt x="1169327" y="25599"/>
                  </a:lnTo>
                  <a:lnTo>
                    <a:pt x="1168920" y="50995"/>
                  </a:lnTo>
                  <a:lnTo>
                    <a:pt x="1156217" y="50995"/>
                  </a:lnTo>
                  <a:lnTo>
                    <a:pt x="1155814" y="76189"/>
                  </a:lnTo>
                  <a:lnTo>
                    <a:pt x="1208281" y="50995"/>
                  </a:lnTo>
                  <a:lnTo>
                    <a:pt x="1168920" y="50995"/>
                  </a:lnTo>
                  <a:lnTo>
                    <a:pt x="1156220" y="50792"/>
                  </a:lnTo>
                  <a:lnTo>
                    <a:pt x="1208704" y="50792"/>
                  </a:lnTo>
                  <a:lnTo>
                    <a:pt x="1232611" y="39312"/>
                  </a:lnTo>
                  <a:lnTo>
                    <a:pt x="1157033" y="0"/>
                  </a:lnTo>
                  <a:close/>
                </a:path>
                <a:path w="1233169" h="76200">
                  <a:moveTo>
                    <a:pt x="1156627" y="25396"/>
                  </a:moveTo>
                  <a:lnTo>
                    <a:pt x="1156220" y="50792"/>
                  </a:lnTo>
                  <a:lnTo>
                    <a:pt x="1168920" y="50995"/>
                  </a:lnTo>
                  <a:lnTo>
                    <a:pt x="1169327" y="25599"/>
                  </a:lnTo>
                  <a:lnTo>
                    <a:pt x="1156627" y="25396"/>
                  </a:lnTo>
                  <a:close/>
                </a:path>
                <a:path w="1233169" h="76200">
                  <a:moveTo>
                    <a:pt x="406" y="6906"/>
                  </a:moveTo>
                  <a:lnTo>
                    <a:pt x="0" y="32302"/>
                  </a:lnTo>
                  <a:lnTo>
                    <a:pt x="1156220" y="50792"/>
                  </a:lnTo>
                  <a:lnTo>
                    <a:pt x="1156627" y="25396"/>
                  </a:lnTo>
                  <a:lnTo>
                    <a:pt x="406" y="6906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03324" y="2982159"/>
              <a:ext cx="610353" cy="127172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6360990" y="4909820"/>
            <a:ext cx="365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latin typeface="Arial"/>
                <a:cs typeface="Arial"/>
              </a:rPr>
              <a:t>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673477" y="4909820"/>
            <a:ext cx="138112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i="1" spc="-5" dirty="0">
                <a:latin typeface="Arial"/>
                <a:cs typeface="Arial"/>
              </a:rPr>
              <a:t>Si </a:t>
            </a:r>
            <a:r>
              <a:rPr sz="2400" b="1" i="1" dirty="0">
                <a:latin typeface="Arial"/>
                <a:cs typeface="Arial"/>
              </a:rPr>
              <a:t> fav</a:t>
            </a:r>
            <a:r>
              <a:rPr sz="2400" b="1" i="1" spc="-5" dirty="0">
                <a:latin typeface="Arial"/>
                <a:cs typeface="Arial"/>
              </a:rPr>
              <a:t>o</a:t>
            </a:r>
            <a:r>
              <a:rPr sz="2400" b="1" i="1" dirty="0">
                <a:latin typeface="Arial"/>
                <a:cs typeface="Arial"/>
              </a:rPr>
              <a:t>ra</a:t>
            </a:r>
            <a:r>
              <a:rPr sz="2400" b="1" i="1" spc="-5" dirty="0">
                <a:latin typeface="Arial"/>
                <a:cs typeface="Arial"/>
              </a:rPr>
              <a:t>bl</a:t>
            </a:r>
            <a:r>
              <a:rPr sz="2400" b="1" i="1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09600" y="1638300"/>
            <a:ext cx="8586859" cy="8458200"/>
            <a:chOff x="381000" y="2551091"/>
            <a:chExt cx="8586859" cy="7240608"/>
          </a:xfrm>
        </p:grpSpPr>
        <p:pic>
          <p:nvPicPr>
            <p:cNvPr id="38" name="object 38"/>
            <p:cNvPicPr/>
            <p:nvPr/>
          </p:nvPicPr>
          <p:blipFill rotWithShape="1">
            <a:blip r:embed="rId5" cstate="print"/>
            <a:srcRect t="8667"/>
            <a:stretch/>
          </p:blipFill>
          <p:spPr>
            <a:xfrm>
              <a:off x="381000" y="2551091"/>
              <a:ext cx="8023216" cy="72406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5072" y="5906013"/>
              <a:ext cx="7477125" cy="1294130"/>
            </a:xfrm>
            <a:custGeom>
              <a:avLst/>
              <a:gdLst/>
              <a:ahLst/>
              <a:cxnLst/>
              <a:rect l="l" t="t" r="r" b="b"/>
              <a:pathLst>
                <a:path w="7477125" h="1294129">
                  <a:moveTo>
                    <a:pt x="0" y="646770"/>
                  </a:moveTo>
                  <a:lnTo>
                    <a:pt x="6822" y="607371"/>
                  </a:lnTo>
                  <a:lnTo>
                    <a:pt x="27029" y="568595"/>
                  </a:lnTo>
                  <a:lnTo>
                    <a:pt x="60229" y="530512"/>
                  </a:lnTo>
                  <a:lnTo>
                    <a:pt x="89388" y="505541"/>
                  </a:lnTo>
                  <a:lnTo>
                    <a:pt x="124032" y="480928"/>
                  </a:lnTo>
                  <a:lnTo>
                    <a:pt x="164045" y="456692"/>
                  </a:lnTo>
                  <a:lnTo>
                    <a:pt x="209312" y="432854"/>
                  </a:lnTo>
                  <a:lnTo>
                    <a:pt x="259716" y="409434"/>
                  </a:lnTo>
                  <a:lnTo>
                    <a:pt x="315142" y="386452"/>
                  </a:lnTo>
                  <a:lnTo>
                    <a:pt x="375474" y="363928"/>
                  </a:lnTo>
                  <a:lnTo>
                    <a:pt x="440596" y="341881"/>
                  </a:lnTo>
                  <a:lnTo>
                    <a:pt x="510392" y="320333"/>
                  </a:lnTo>
                  <a:lnTo>
                    <a:pt x="547007" y="309751"/>
                  </a:lnTo>
                  <a:lnTo>
                    <a:pt x="584746" y="299302"/>
                  </a:lnTo>
                  <a:lnTo>
                    <a:pt x="623596" y="288987"/>
                  </a:lnTo>
                  <a:lnTo>
                    <a:pt x="663543" y="278810"/>
                  </a:lnTo>
                  <a:lnTo>
                    <a:pt x="704571" y="268771"/>
                  </a:lnTo>
                  <a:lnTo>
                    <a:pt x="746666" y="258875"/>
                  </a:lnTo>
                  <a:lnTo>
                    <a:pt x="789814" y="249124"/>
                  </a:lnTo>
                  <a:lnTo>
                    <a:pt x="834000" y="239519"/>
                  </a:lnTo>
                  <a:lnTo>
                    <a:pt x="879209" y="230064"/>
                  </a:lnTo>
                  <a:lnTo>
                    <a:pt x="925428" y="220761"/>
                  </a:lnTo>
                  <a:lnTo>
                    <a:pt x="972642" y="211613"/>
                  </a:lnTo>
                  <a:lnTo>
                    <a:pt x="1020836" y="202621"/>
                  </a:lnTo>
                  <a:lnTo>
                    <a:pt x="1069995" y="193789"/>
                  </a:lnTo>
                  <a:lnTo>
                    <a:pt x="1120106" y="185120"/>
                  </a:lnTo>
                  <a:lnTo>
                    <a:pt x="1171154" y="176615"/>
                  </a:lnTo>
                  <a:lnTo>
                    <a:pt x="1223124" y="168277"/>
                  </a:lnTo>
                  <a:lnTo>
                    <a:pt x="1276002" y="160108"/>
                  </a:lnTo>
                  <a:lnTo>
                    <a:pt x="1329773" y="152112"/>
                  </a:lnTo>
                  <a:lnTo>
                    <a:pt x="1384423" y="144290"/>
                  </a:lnTo>
                  <a:lnTo>
                    <a:pt x="1439938" y="136645"/>
                  </a:lnTo>
                  <a:lnTo>
                    <a:pt x="1496302" y="129180"/>
                  </a:lnTo>
                  <a:lnTo>
                    <a:pt x="1553502" y="121898"/>
                  </a:lnTo>
                  <a:lnTo>
                    <a:pt x="1611523" y="114799"/>
                  </a:lnTo>
                  <a:lnTo>
                    <a:pt x="1670350" y="107888"/>
                  </a:lnTo>
                  <a:lnTo>
                    <a:pt x="1729970" y="101167"/>
                  </a:lnTo>
                  <a:lnTo>
                    <a:pt x="1790366" y="94637"/>
                  </a:lnTo>
                  <a:lnTo>
                    <a:pt x="1851526" y="88303"/>
                  </a:lnTo>
                  <a:lnTo>
                    <a:pt x="1913434" y="82165"/>
                  </a:lnTo>
                  <a:lnTo>
                    <a:pt x="1976077" y="76227"/>
                  </a:lnTo>
                  <a:lnTo>
                    <a:pt x="2039438" y="70492"/>
                  </a:lnTo>
                  <a:lnTo>
                    <a:pt x="2103505" y="64960"/>
                  </a:lnTo>
                  <a:lnTo>
                    <a:pt x="2168263" y="59637"/>
                  </a:lnTo>
                  <a:lnTo>
                    <a:pt x="2233697" y="54522"/>
                  </a:lnTo>
                  <a:lnTo>
                    <a:pt x="2299792" y="49620"/>
                  </a:lnTo>
                  <a:lnTo>
                    <a:pt x="2366534" y="44933"/>
                  </a:lnTo>
                  <a:lnTo>
                    <a:pt x="2433909" y="40463"/>
                  </a:lnTo>
                  <a:lnTo>
                    <a:pt x="2501903" y="36213"/>
                  </a:lnTo>
                  <a:lnTo>
                    <a:pt x="2570500" y="32185"/>
                  </a:lnTo>
                  <a:lnTo>
                    <a:pt x="2639686" y="28381"/>
                  </a:lnTo>
                  <a:lnTo>
                    <a:pt x="2709447" y="24805"/>
                  </a:lnTo>
                  <a:lnTo>
                    <a:pt x="2779768" y="21458"/>
                  </a:lnTo>
                  <a:lnTo>
                    <a:pt x="2850635" y="18344"/>
                  </a:lnTo>
                  <a:lnTo>
                    <a:pt x="2922033" y="15465"/>
                  </a:lnTo>
                  <a:lnTo>
                    <a:pt x="2993948" y="12822"/>
                  </a:lnTo>
                  <a:lnTo>
                    <a:pt x="3066366" y="10420"/>
                  </a:lnTo>
                  <a:lnTo>
                    <a:pt x="3139271" y="8260"/>
                  </a:lnTo>
                  <a:lnTo>
                    <a:pt x="3212649" y="6344"/>
                  </a:lnTo>
                  <a:lnTo>
                    <a:pt x="3286487" y="4676"/>
                  </a:lnTo>
                  <a:lnTo>
                    <a:pt x="3360769" y="3257"/>
                  </a:lnTo>
                  <a:lnTo>
                    <a:pt x="3435480" y="2091"/>
                  </a:lnTo>
                  <a:lnTo>
                    <a:pt x="3510607" y="1180"/>
                  </a:lnTo>
                  <a:lnTo>
                    <a:pt x="3586136" y="526"/>
                  </a:lnTo>
                  <a:lnTo>
                    <a:pt x="3662050" y="131"/>
                  </a:lnTo>
                  <a:lnTo>
                    <a:pt x="3738337" y="0"/>
                  </a:lnTo>
                  <a:lnTo>
                    <a:pt x="3814623" y="131"/>
                  </a:lnTo>
                  <a:lnTo>
                    <a:pt x="3890538" y="526"/>
                  </a:lnTo>
                  <a:lnTo>
                    <a:pt x="3966066" y="1180"/>
                  </a:lnTo>
                  <a:lnTo>
                    <a:pt x="4041193" y="2091"/>
                  </a:lnTo>
                  <a:lnTo>
                    <a:pt x="4115904" y="3257"/>
                  </a:lnTo>
                  <a:lnTo>
                    <a:pt x="4190186" y="4676"/>
                  </a:lnTo>
                  <a:lnTo>
                    <a:pt x="4264024" y="6344"/>
                  </a:lnTo>
                  <a:lnTo>
                    <a:pt x="4337402" y="8260"/>
                  </a:lnTo>
                  <a:lnTo>
                    <a:pt x="4410307" y="10420"/>
                  </a:lnTo>
                  <a:lnTo>
                    <a:pt x="4482725" y="12822"/>
                  </a:lnTo>
                  <a:lnTo>
                    <a:pt x="4554640" y="15465"/>
                  </a:lnTo>
                  <a:lnTo>
                    <a:pt x="4626038" y="18344"/>
                  </a:lnTo>
                  <a:lnTo>
                    <a:pt x="4696905" y="21458"/>
                  </a:lnTo>
                  <a:lnTo>
                    <a:pt x="4767226" y="24805"/>
                  </a:lnTo>
                  <a:lnTo>
                    <a:pt x="4836987" y="28381"/>
                  </a:lnTo>
                  <a:lnTo>
                    <a:pt x="4906173" y="32185"/>
                  </a:lnTo>
                  <a:lnTo>
                    <a:pt x="4974770" y="36213"/>
                  </a:lnTo>
                  <a:lnTo>
                    <a:pt x="5042763" y="40463"/>
                  </a:lnTo>
                  <a:lnTo>
                    <a:pt x="5110138" y="44933"/>
                  </a:lnTo>
                  <a:lnTo>
                    <a:pt x="5176881" y="49620"/>
                  </a:lnTo>
                  <a:lnTo>
                    <a:pt x="5242976" y="54522"/>
                  </a:lnTo>
                  <a:lnTo>
                    <a:pt x="5308410" y="59637"/>
                  </a:lnTo>
                  <a:lnTo>
                    <a:pt x="5373167" y="64960"/>
                  </a:lnTo>
                  <a:lnTo>
                    <a:pt x="5437234" y="70492"/>
                  </a:lnTo>
                  <a:lnTo>
                    <a:pt x="5500596" y="76227"/>
                  </a:lnTo>
                  <a:lnTo>
                    <a:pt x="5563238" y="82165"/>
                  </a:lnTo>
                  <a:lnTo>
                    <a:pt x="5625147" y="88303"/>
                  </a:lnTo>
                  <a:lnTo>
                    <a:pt x="5686306" y="94637"/>
                  </a:lnTo>
                  <a:lnTo>
                    <a:pt x="5746703" y="101167"/>
                  </a:lnTo>
                  <a:lnTo>
                    <a:pt x="5806322" y="107888"/>
                  </a:lnTo>
                  <a:lnTo>
                    <a:pt x="5865150" y="114799"/>
                  </a:lnTo>
                  <a:lnTo>
                    <a:pt x="5923170" y="121898"/>
                  </a:lnTo>
                  <a:lnTo>
                    <a:pt x="5980370" y="129180"/>
                  </a:lnTo>
                  <a:lnTo>
                    <a:pt x="6036735" y="136645"/>
                  </a:lnTo>
                  <a:lnTo>
                    <a:pt x="6092249" y="144290"/>
                  </a:lnTo>
                  <a:lnTo>
                    <a:pt x="6146899" y="152112"/>
                  </a:lnTo>
                  <a:lnTo>
                    <a:pt x="6200671" y="160108"/>
                  </a:lnTo>
                  <a:lnTo>
                    <a:pt x="6253549" y="168277"/>
                  </a:lnTo>
                  <a:lnTo>
                    <a:pt x="6305519" y="176615"/>
                  </a:lnTo>
                  <a:lnTo>
                    <a:pt x="6356566" y="185120"/>
                  </a:lnTo>
                  <a:lnTo>
                    <a:pt x="6406677" y="193789"/>
                  </a:lnTo>
                  <a:lnTo>
                    <a:pt x="6455837" y="202621"/>
                  </a:lnTo>
                  <a:lnTo>
                    <a:pt x="6504031" y="211613"/>
                  </a:lnTo>
                  <a:lnTo>
                    <a:pt x="6551245" y="220761"/>
                  </a:lnTo>
                  <a:lnTo>
                    <a:pt x="6597463" y="230064"/>
                  </a:lnTo>
                  <a:lnTo>
                    <a:pt x="6642673" y="239519"/>
                  </a:lnTo>
                  <a:lnTo>
                    <a:pt x="6686859" y="249124"/>
                  </a:lnTo>
                  <a:lnTo>
                    <a:pt x="6730007" y="258875"/>
                  </a:lnTo>
                  <a:lnTo>
                    <a:pt x="6772102" y="268771"/>
                  </a:lnTo>
                  <a:lnTo>
                    <a:pt x="6813130" y="278810"/>
                  </a:lnTo>
                  <a:lnTo>
                    <a:pt x="6853076" y="288987"/>
                  </a:lnTo>
                  <a:lnTo>
                    <a:pt x="6891927" y="299302"/>
                  </a:lnTo>
                  <a:lnTo>
                    <a:pt x="6929666" y="309751"/>
                  </a:lnTo>
                  <a:lnTo>
                    <a:pt x="6966281" y="320333"/>
                  </a:lnTo>
                  <a:lnTo>
                    <a:pt x="7036077" y="341881"/>
                  </a:lnTo>
                  <a:lnTo>
                    <a:pt x="7101199" y="363928"/>
                  </a:lnTo>
                  <a:lnTo>
                    <a:pt x="7161531" y="386452"/>
                  </a:lnTo>
                  <a:lnTo>
                    <a:pt x="7216957" y="409434"/>
                  </a:lnTo>
                  <a:lnTo>
                    <a:pt x="7267361" y="432854"/>
                  </a:lnTo>
                  <a:lnTo>
                    <a:pt x="7312628" y="456692"/>
                  </a:lnTo>
                  <a:lnTo>
                    <a:pt x="7352641" y="480928"/>
                  </a:lnTo>
                  <a:lnTo>
                    <a:pt x="7387285" y="505541"/>
                  </a:lnTo>
                  <a:lnTo>
                    <a:pt x="7416444" y="530512"/>
                  </a:lnTo>
                  <a:lnTo>
                    <a:pt x="7449644" y="568595"/>
                  </a:lnTo>
                  <a:lnTo>
                    <a:pt x="7469851" y="607371"/>
                  </a:lnTo>
                  <a:lnTo>
                    <a:pt x="7476674" y="646770"/>
                  </a:lnTo>
                  <a:lnTo>
                    <a:pt x="7475911" y="659968"/>
                  </a:lnTo>
                  <a:lnTo>
                    <a:pt x="7464583" y="699167"/>
                  </a:lnTo>
                  <a:lnTo>
                    <a:pt x="7440002" y="737719"/>
                  </a:lnTo>
                  <a:lnTo>
                    <a:pt x="7402557" y="775557"/>
                  </a:lnTo>
                  <a:lnTo>
                    <a:pt x="7370641" y="800351"/>
                  </a:lnTo>
                  <a:lnTo>
                    <a:pt x="7333298" y="824778"/>
                  </a:lnTo>
                  <a:lnTo>
                    <a:pt x="7290644" y="848818"/>
                  </a:lnTo>
                  <a:lnTo>
                    <a:pt x="7242794" y="872449"/>
                  </a:lnTo>
                  <a:lnTo>
                    <a:pt x="7189864" y="895653"/>
                  </a:lnTo>
                  <a:lnTo>
                    <a:pt x="7131971" y="918409"/>
                  </a:lnTo>
                  <a:lnTo>
                    <a:pt x="7069229" y="940697"/>
                  </a:lnTo>
                  <a:lnTo>
                    <a:pt x="7001756" y="962497"/>
                  </a:lnTo>
                  <a:lnTo>
                    <a:pt x="6929666" y="983789"/>
                  </a:lnTo>
                  <a:lnTo>
                    <a:pt x="6891927" y="994238"/>
                  </a:lnTo>
                  <a:lnTo>
                    <a:pt x="6853076" y="1004553"/>
                  </a:lnTo>
                  <a:lnTo>
                    <a:pt x="6813130" y="1014730"/>
                  </a:lnTo>
                  <a:lnTo>
                    <a:pt x="6772102" y="1024769"/>
                  </a:lnTo>
                  <a:lnTo>
                    <a:pt x="6730007" y="1034665"/>
                  </a:lnTo>
                  <a:lnTo>
                    <a:pt x="6686859" y="1044416"/>
                  </a:lnTo>
                  <a:lnTo>
                    <a:pt x="6642673" y="1054021"/>
                  </a:lnTo>
                  <a:lnTo>
                    <a:pt x="6597463" y="1063476"/>
                  </a:lnTo>
                  <a:lnTo>
                    <a:pt x="6551245" y="1072779"/>
                  </a:lnTo>
                  <a:lnTo>
                    <a:pt x="6504031" y="1081927"/>
                  </a:lnTo>
                  <a:lnTo>
                    <a:pt x="6455837" y="1090919"/>
                  </a:lnTo>
                  <a:lnTo>
                    <a:pt x="6406677" y="1099751"/>
                  </a:lnTo>
                  <a:lnTo>
                    <a:pt x="6356566" y="1108420"/>
                  </a:lnTo>
                  <a:lnTo>
                    <a:pt x="6305519" y="1116925"/>
                  </a:lnTo>
                  <a:lnTo>
                    <a:pt x="6253549" y="1125263"/>
                  </a:lnTo>
                  <a:lnTo>
                    <a:pt x="6200671" y="1133432"/>
                  </a:lnTo>
                  <a:lnTo>
                    <a:pt x="6146899" y="1141428"/>
                  </a:lnTo>
                  <a:lnTo>
                    <a:pt x="6092249" y="1149250"/>
                  </a:lnTo>
                  <a:lnTo>
                    <a:pt x="6036735" y="1156895"/>
                  </a:lnTo>
                  <a:lnTo>
                    <a:pt x="5980370" y="1164360"/>
                  </a:lnTo>
                  <a:lnTo>
                    <a:pt x="5923170" y="1171642"/>
                  </a:lnTo>
                  <a:lnTo>
                    <a:pt x="5865150" y="1178741"/>
                  </a:lnTo>
                  <a:lnTo>
                    <a:pt x="5806322" y="1185652"/>
                  </a:lnTo>
                  <a:lnTo>
                    <a:pt x="5746703" y="1192373"/>
                  </a:lnTo>
                  <a:lnTo>
                    <a:pt x="5686306" y="1198903"/>
                  </a:lnTo>
                  <a:lnTo>
                    <a:pt x="5625147" y="1205237"/>
                  </a:lnTo>
                  <a:lnTo>
                    <a:pt x="5563238" y="1211375"/>
                  </a:lnTo>
                  <a:lnTo>
                    <a:pt x="5500596" y="1217313"/>
                  </a:lnTo>
                  <a:lnTo>
                    <a:pt x="5437234" y="1223049"/>
                  </a:lnTo>
                  <a:lnTo>
                    <a:pt x="5373167" y="1228580"/>
                  </a:lnTo>
                  <a:lnTo>
                    <a:pt x="5308410" y="1233903"/>
                  </a:lnTo>
                  <a:lnTo>
                    <a:pt x="5242976" y="1239018"/>
                  </a:lnTo>
                  <a:lnTo>
                    <a:pt x="5176881" y="1243920"/>
                  </a:lnTo>
                  <a:lnTo>
                    <a:pt x="5110138" y="1248607"/>
                  </a:lnTo>
                  <a:lnTo>
                    <a:pt x="5042763" y="1253077"/>
                  </a:lnTo>
                  <a:lnTo>
                    <a:pt x="4974770" y="1257327"/>
                  </a:lnTo>
                  <a:lnTo>
                    <a:pt x="4906173" y="1261355"/>
                  </a:lnTo>
                  <a:lnTo>
                    <a:pt x="4836987" y="1265159"/>
                  </a:lnTo>
                  <a:lnTo>
                    <a:pt x="4767226" y="1268735"/>
                  </a:lnTo>
                  <a:lnTo>
                    <a:pt x="4696905" y="1272082"/>
                  </a:lnTo>
                  <a:lnTo>
                    <a:pt x="4626038" y="1275196"/>
                  </a:lnTo>
                  <a:lnTo>
                    <a:pt x="4554640" y="1278075"/>
                  </a:lnTo>
                  <a:lnTo>
                    <a:pt x="4482725" y="1280718"/>
                  </a:lnTo>
                  <a:lnTo>
                    <a:pt x="4410307" y="1283120"/>
                  </a:lnTo>
                  <a:lnTo>
                    <a:pt x="4337402" y="1285280"/>
                  </a:lnTo>
                  <a:lnTo>
                    <a:pt x="4264024" y="1287196"/>
                  </a:lnTo>
                  <a:lnTo>
                    <a:pt x="4190186" y="1288864"/>
                  </a:lnTo>
                  <a:lnTo>
                    <a:pt x="4115904" y="1290283"/>
                  </a:lnTo>
                  <a:lnTo>
                    <a:pt x="4041193" y="1291449"/>
                  </a:lnTo>
                  <a:lnTo>
                    <a:pt x="3966066" y="1292360"/>
                  </a:lnTo>
                  <a:lnTo>
                    <a:pt x="3890538" y="1293014"/>
                  </a:lnTo>
                  <a:lnTo>
                    <a:pt x="3814623" y="1293409"/>
                  </a:lnTo>
                  <a:lnTo>
                    <a:pt x="3738337" y="1293541"/>
                  </a:lnTo>
                  <a:lnTo>
                    <a:pt x="3662050" y="1293409"/>
                  </a:lnTo>
                  <a:lnTo>
                    <a:pt x="3586136" y="1293014"/>
                  </a:lnTo>
                  <a:lnTo>
                    <a:pt x="3510607" y="1292360"/>
                  </a:lnTo>
                  <a:lnTo>
                    <a:pt x="3435480" y="1291449"/>
                  </a:lnTo>
                  <a:lnTo>
                    <a:pt x="3360769" y="1290283"/>
                  </a:lnTo>
                  <a:lnTo>
                    <a:pt x="3286487" y="1288864"/>
                  </a:lnTo>
                  <a:lnTo>
                    <a:pt x="3212649" y="1287196"/>
                  </a:lnTo>
                  <a:lnTo>
                    <a:pt x="3139271" y="1285280"/>
                  </a:lnTo>
                  <a:lnTo>
                    <a:pt x="3066366" y="1283120"/>
                  </a:lnTo>
                  <a:lnTo>
                    <a:pt x="2993948" y="1280718"/>
                  </a:lnTo>
                  <a:lnTo>
                    <a:pt x="2922033" y="1278075"/>
                  </a:lnTo>
                  <a:lnTo>
                    <a:pt x="2850635" y="1275196"/>
                  </a:lnTo>
                  <a:lnTo>
                    <a:pt x="2779768" y="1272082"/>
                  </a:lnTo>
                  <a:lnTo>
                    <a:pt x="2709447" y="1268735"/>
                  </a:lnTo>
                  <a:lnTo>
                    <a:pt x="2639686" y="1265159"/>
                  </a:lnTo>
                  <a:lnTo>
                    <a:pt x="2570500" y="1261355"/>
                  </a:lnTo>
                  <a:lnTo>
                    <a:pt x="2501903" y="1257327"/>
                  </a:lnTo>
                  <a:lnTo>
                    <a:pt x="2433909" y="1253077"/>
                  </a:lnTo>
                  <a:lnTo>
                    <a:pt x="2366534" y="1248607"/>
                  </a:lnTo>
                  <a:lnTo>
                    <a:pt x="2299792" y="1243920"/>
                  </a:lnTo>
                  <a:lnTo>
                    <a:pt x="2233697" y="1239018"/>
                  </a:lnTo>
                  <a:lnTo>
                    <a:pt x="2168263" y="1233903"/>
                  </a:lnTo>
                  <a:lnTo>
                    <a:pt x="2103505" y="1228580"/>
                  </a:lnTo>
                  <a:lnTo>
                    <a:pt x="2039438" y="1223049"/>
                  </a:lnTo>
                  <a:lnTo>
                    <a:pt x="1976077" y="1217313"/>
                  </a:lnTo>
                  <a:lnTo>
                    <a:pt x="1913434" y="1211375"/>
                  </a:lnTo>
                  <a:lnTo>
                    <a:pt x="1851526" y="1205237"/>
                  </a:lnTo>
                  <a:lnTo>
                    <a:pt x="1790366" y="1198903"/>
                  </a:lnTo>
                  <a:lnTo>
                    <a:pt x="1729970" y="1192373"/>
                  </a:lnTo>
                  <a:lnTo>
                    <a:pt x="1670350" y="1185652"/>
                  </a:lnTo>
                  <a:lnTo>
                    <a:pt x="1611523" y="1178741"/>
                  </a:lnTo>
                  <a:lnTo>
                    <a:pt x="1553502" y="1171642"/>
                  </a:lnTo>
                  <a:lnTo>
                    <a:pt x="1496302" y="1164360"/>
                  </a:lnTo>
                  <a:lnTo>
                    <a:pt x="1439938" y="1156895"/>
                  </a:lnTo>
                  <a:lnTo>
                    <a:pt x="1384423" y="1149250"/>
                  </a:lnTo>
                  <a:lnTo>
                    <a:pt x="1329773" y="1141428"/>
                  </a:lnTo>
                  <a:lnTo>
                    <a:pt x="1276002" y="1133432"/>
                  </a:lnTo>
                  <a:lnTo>
                    <a:pt x="1223124" y="1125263"/>
                  </a:lnTo>
                  <a:lnTo>
                    <a:pt x="1171154" y="1116925"/>
                  </a:lnTo>
                  <a:lnTo>
                    <a:pt x="1120106" y="1108420"/>
                  </a:lnTo>
                  <a:lnTo>
                    <a:pt x="1069995" y="1099751"/>
                  </a:lnTo>
                  <a:lnTo>
                    <a:pt x="1020836" y="1090919"/>
                  </a:lnTo>
                  <a:lnTo>
                    <a:pt x="972642" y="1081927"/>
                  </a:lnTo>
                  <a:lnTo>
                    <a:pt x="925428" y="1072779"/>
                  </a:lnTo>
                  <a:lnTo>
                    <a:pt x="879209" y="1063476"/>
                  </a:lnTo>
                  <a:lnTo>
                    <a:pt x="834000" y="1054021"/>
                  </a:lnTo>
                  <a:lnTo>
                    <a:pt x="789814" y="1044416"/>
                  </a:lnTo>
                  <a:lnTo>
                    <a:pt x="746666" y="1034665"/>
                  </a:lnTo>
                  <a:lnTo>
                    <a:pt x="704571" y="1024769"/>
                  </a:lnTo>
                  <a:lnTo>
                    <a:pt x="663543" y="1014730"/>
                  </a:lnTo>
                  <a:lnTo>
                    <a:pt x="623596" y="1004553"/>
                  </a:lnTo>
                  <a:lnTo>
                    <a:pt x="584746" y="994238"/>
                  </a:lnTo>
                  <a:lnTo>
                    <a:pt x="547007" y="983789"/>
                  </a:lnTo>
                  <a:lnTo>
                    <a:pt x="510392" y="973207"/>
                  </a:lnTo>
                  <a:lnTo>
                    <a:pt x="440596" y="951659"/>
                  </a:lnTo>
                  <a:lnTo>
                    <a:pt x="375474" y="929612"/>
                  </a:lnTo>
                  <a:lnTo>
                    <a:pt x="315142" y="907088"/>
                  </a:lnTo>
                  <a:lnTo>
                    <a:pt x="259716" y="884106"/>
                  </a:lnTo>
                  <a:lnTo>
                    <a:pt x="209312" y="860686"/>
                  </a:lnTo>
                  <a:lnTo>
                    <a:pt x="164045" y="836848"/>
                  </a:lnTo>
                  <a:lnTo>
                    <a:pt x="124032" y="812612"/>
                  </a:lnTo>
                  <a:lnTo>
                    <a:pt x="89388" y="787999"/>
                  </a:lnTo>
                  <a:lnTo>
                    <a:pt x="60229" y="763028"/>
                  </a:lnTo>
                  <a:lnTo>
                    <a:pt x="27029" y="724945"/>
                  </a:lnTo>
                  <a:lnTo>
                    <a:pt x="6822" y="686169"/>
                  </a:lnTo>
                  <a:lnTo>
                    <a:pt x="0" y="64677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20419" y="3288404"/>
              <a:ext cx="3647440" cy="664210"/>
            </a:xfrm>
            <a:custGeom>
              <a:avLst/>
              <a:gdLst/>
              <a:ahLst/>
              <a:cxnLst/>
              <a:rect l="l" t="t" r="r" b="b"/>
              <a:pathLst>
                <a:path w="3647440" h="664210">
                  <a:moveTo>
                    <a:pt x="3536190" y="0"/>
                  </a:moveTo>
                  <a:lnTo>
                    <a:pt x="110670" y="0"/>
                  </a:lnTo>
                  <a:lnTo>
                    <a:pt x="67592" y="8697"/>
                  </a:lnTo>
                  <a:lnTo>
                    <a:pt x="32414" y="32414"/>
                  </a:lnTo>
                  <a:lnTo>
                    <a:pt x="8697" y="67593"/>
                  </a:lnTo>
                  <a:lnTo>
                    <a:pt x="0" y="110671"/>
                  </a:lnTo>
                  <a:lnTo>
                    <a:pt x="0" y="553341"/>
                  </a:lnTo>
                  <a:lnTo>
                    <a:pt x="8697" y="596419"/>
                  </a:lnTo>
                  <a:lnTo>
                    <a:pt x="32414" y="631597"/>
                  </a:lnTo>
                  <a:lnTo>
                    <a:pt x="67592" y="655314"/>
                  </a:lnTo>
                  <a:lnTo>
                    <a:pt x="110670" y="664011"/>
                  </a:lnTo>
                  <a:lnTo>
                    <a:pt x="3536190" y="664011"/>
                  </a:lnTo>
                  <a:lnTo>
                    <a:pt x="3579268" y="655314"/>
                  </a:lnTo>
                  <a:lnTo>
                    <a:pt x="3614446" y="631597"/>
                  </a:lnTo>
                  <a:lnTo>
                    <a:pt x="3638163" y="596419"/>
                  </a:lnTo>
                  <a:lnTo>
                    <a:pt x="3646860" y="553341"/>
                  </a:lnTo>
                  <a:lnTo>
                    <a:pt x="3646860" y="110671"/>
                  </a:lnTo>
                  <a:lnTo>
                    <a:pt x="3638163" y="67593"/>
                  </a:lnTo>
                  <a:lnTo>
                    <a:pt x="3614446" y="32414"/>
                  </a:lnTo>
                  <a:lnTo>
                    <a:pt x="3579268" y="8697"/>
                  </a:lnTo>
                  <a:lnTo>
                    <a:pt x="3536190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20419" y="3288404"/>
              <a:ext cx="3647440" cy="664210"/>
            </a:xfrm>
            <a:custGeom>
              <a:avLst/>
              <a:gdLst/>
              <a:ahLst/>
              <a:cxnLst/>
              <a:rect l="l" t="t" r="r" b="b"/>
              <a:pathLst>
                <a:path w="3647440" h="664210">
                  <a:moveTo>
                    <a:pt x="0" y="110670"/>
                  </a:moveTo>
                  <a:lnTo>
                    <a:pt x="8697" y="67592"/>
                  </a:lnTo>
                  <a:lnTo>
                    <a:pt x="32414" y="32414"/>
                  </a:lnTo>
                  <a:lnTo>
                    <a:pt x="67592" y="8697"/>
                  </a:lnTo>
                  <a:lnTo>
                    <a:pt x="110670" y="0"/>
                  </a:lnTo>
                  <a:lnTo>
                    <a:pt x="3536191" y="0"/>
                  </a:lnTo>
                  <a:lnTo>
                    <a:pt x="3579268" y="8697"/>
                  </a:lnTo>
                  <a:lnTo>
                    <a:pt x="3614446" y="32414"/>
                  </a:lnTo>
                  <a:lnTo>
                    <a:pt x="3638164" y="67592"/>
                  </a:lnTo>
                  <a:lnTo>
                    <a:pt x="3646861" y="110670"/>
                  </a:lnTo>
                  <a:lnTo>
                    <a:pt x="3646861" y="553341"/>
                  </a:lnTo>
                  <a:lnTo>
                    <a:pt x="3638164" y="596419"/>
                  </a:lnTo>
                  <a:lnTo>
                    <a:pt x="3614446" y="631597"/>
                  </a:lnTo>
                  <a:lnTo>
                    <a:pt x="3579268" y="655314"/>
                  </a:lnTo>
                  <a:lnTo>
                    <a:pt x="3536191" y="664012"/>
                  </a:lnTo>
                  <a:lnTo>
                    <a:pt x="110670" y="664012"/>
                  </a:lnTo>
                  <a:lnTo>
                    <a:pt x="67592" y="655314"/>
                  </a:lnTo>
                  <a:lnTo>
                    <a:pt x="32414" y="631597"/>
                  </a:lnTo>
                  <a:lnTo>
                    <a:pt x="8697" y="596419"/>
                  </a:lnTo>
                  <a:lnTo>
                    <a:pt x="0" y="553341"/>
                  </a:lnTo>
                  <a:lnTo>
                    <a:pt x="0" y="110670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715000" y="2552700"/>
            <a:ext cx="3425190" cy="5410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sz="1700" b="1" spc="-25" dirty="0">
                <a:latin typeface="Arial"/>
                <a:cs typeface="Arial"/>
              </a:rPr>
              <a:t>Justificación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de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si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es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o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-15" dirty="0">
                <a:latin typeface="Arial"/>
                <a:cs typeface="Arial"/>
              </a:rPr>
              <a:t>no</a:t>
            </a:r>
            <a:r>
              <a:rPr sz="1700" b="1" spc="25" dirty="0">
                <a:latin typeface="Arial"/>
                <a:cs typeface="Arial"/>
              </a:rPr>
              <a:t> </a:t>
            </a:r>
            <a:r>
              <a:rPr sz="1700" b="1" spc="-20" dirty="0">
                <a:latin typeface="Arial"/>
                <a:cs typeface="Arial"/>
              </a:rPr>
              <a:t>es</a:t>
            </a:r>
            <a:r>
              <a:rPr sz="1700" b="1" spc="20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una </a:t>
            </a:r>
            <a:r>
              <a:rPr sz="1700" b="1" spc="-459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Empresa</a:t>
            </a:r>
            <a:r>
              <a:rPr sz="1700" b="1" spc="-50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Formadora</a:t>
            </a:r>
            <a:r>
              <a:rPr sz="1700" b="1" spc="-50" dirty="0">
                <a:latin typeface="Arial"/>
                <a:cs typeface="Arial"/>
              </a:rPr>
              <a:t> </a:t>
            </a:r>
            <a:r>
              <a:rPr sz="1700" b="1" spc="-30" dirty="0">
                <a:latin typeface="Arial"/>
                <a:cs typeface="Arial"/>
              </a:rPr>
              <a:t>Dual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419600" y="3924300"/>
            <a:ext cx="4954905" cy="3326129"/>
            <a:chOff x="4367784" y="3919728"/>
            <a:chExt cx="4954905" cy="3326129"/>
          </a:xfrm>
        </p:grpSpPr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7784" y="3919728"/>
              <a:ext cx="2828543" cy="216712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523409" y="3937143"/>
              <a:ext cx="2632075" cy="1969135"/>
            </a:xfrm>
            <a:custGeom>
              <a:avLst/>
              <a:gdLst/>
              <a:ahLst/>
              <a:cxnLst/>
              <a:rect l="l" t="t" r="r" b="b"/>
              <a:pathLst>
                <a:path w="2632075" h="1969135">
                  <a:moveTo>
                    <a:pt x="57478" y="1854733"/>
                  </a:moveTo>
                  <a:lnTo>
                    <a:pt x="0" y="1968869"/>
                  </a:lnTo>
                  <a:lnTo>
                    <a:pt x="125796" y="1946370"/>
                  </a:lnTo>
                  <a:lnTo>
                    <a:pt x="111512" y="1927211"/>
                  </a:lnTo>
                  <a:lnTo>
                    <a:pt x="87750" y="1927211"/>
                  </a:lnTo>
                  <a:lnTo>
                    <a:pt x="64978" y="1896664"/>
                  </a:lnTo>
                  <a:lnTo>
                    <a:pt x="80251" y="1885278"/>
                  </a:lnTo>
                  <a:lnTo>
                    <a:pt x="57478" y="1854733"/>
                  </a:lnTo>
                  <a:close/>
                </a:path>
                <a:path w="2632075" h="1969135">
                  <a:moveTo>
                    <a:pt x="80251" y="1885278"/>
                  </a:moveTo>
                  <a:lnTo>
                    <a:pt x="64978" y="1896664"/>
                  </a:lnTo>
                  <a:lnTo>
                    <a:pt x="87750" y="1927211"/>
                  </a:lnTo>
                  <a:lnTo>
                    <a:pt x="103023" y="1915824"/>
                  </a:lnTo>
                  <a:lnTo>
                    <a:pt x="80251" y="1885278"/>
                  </a:lnTo>
                  <a:close/>
                </a:path>
                <a:path w="2632075" h="1969135">
                  <a:moveTo>
                    <a:pt x="103023" y="1915824"/>
                  </a:moveTo>
                  <a:lnTo>
                    <a:pt x="87750" y="1927211"/>
                  </a:lnTo>
                  <a:lnTo>
                    <a:pt x="111512" y="1927211"/>
                  </a:lnTo>
                  <a:lnTo>
                    <a:pt x="103023" y="1915824"/>
                  </a:lnTo>
                  <a:close/>
                </a:path>
                <a:path w="2632075" h="1969135">
                  <a:moveTo>
                    <a:pt x="2609054" y="0"/>
                  </a:moveTo>
                  <a:lnTo>
                    <a:pt x="80251" y="1885278"/>
                  </a:lnTo>
                  <a:lnTo>
                    <a:pt x="103023" y="1915824"/>
                  </a:lnTo>
                  <a:lnTo>
                    <a:pt x="2631827" y="30546"/>
                  </a:lnTo>
                  <a:lnTo>
                    <a:pt x="260905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2111" y="6459636"/>
              <a:ext cx="610353" cy="785992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47607" y="6422792"/>
            <a:ext cx="610353" cy="841455"/>
          </a:xfrm>
          <a:prstGeom prst="rect">
            <a:avLst/>
          </a:prstGeom>
        </p:spPr>
      </p:pic>
      <p:sp>
        <p:nvSpPr>
          <p:cNvPr id="49" name="Título 17"/>
          <p:cNvSpPr>
            <a:spLocks noGrp="1"/>
          </p:cNvSpPr>
          <p:nvPr>
            <p:ph type="title"/>
          </p:nvPr>
        </p:nvSpPr>
        <p:spPr>
          <a:xfrm>
            <a:off x="6629400" y="4191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  <a:cs typeface="Arial MT"/>
              </a:rPr>
              <a:t>Dictamen de Validación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2928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redondeado 21"/>
          <p:cNvSpPr/>
          <p:nvPr/>
        </p:nvSpPr>
        <p:spPr>
          <a:xfrm>
            <a:off x="5638800" y="1866900"/>
            <a:ext cx="7086600" cy="1066800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object 13"/>
          <p:cNvSpPr txBox="1"/>
          <p:nvPr/>
        </p:nvSpPr>
        <p:spPr>
          <a:xfrm>
            <a:off x="6105531" y="1975104"/>
            <a:ext cx="646049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b="1" spc="-20" dirty="0">
                <a:solidFill>
                  <a:srgbClr val="FFFFFF"/>
                </a:solidFill>
                <a:latin typeface="Calibri"/>
                <a:cs typeface="Calibri"/>
              </a:rPr>
              <a:t>Puestos</a:t>
            </a:r>
            <a:r>
              <a:rPr sz="5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3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5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300" b="1" spc="-15" dirty="0">
                <a:solidFill>
                  <a:srgbClr val="FFFFFF"/>
                </a:solidFill>
                <a:latin typeface="Calibri"/>
                <a:cs typeface="Calibri"/>
              </a:rPr>
              <a:t>aprendizaje</a:t>
            </a:r>
            <a:endParaRPr sz="53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3400" y="3086100"/>
            <a:ext cx="16618136" cy="5563763"/>
            <a:chOff x="533400" y="3295948"/>
            <a:chExt cx="16618136" cy="535393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3295948"/>
              <a:ext cx="7391400" cy="53539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 rotWithShape="1">
            <a:blip r:embed="rId3" cstate="print"/>
            <a:srcRect t="8200"/>
            <a:stretch/>
          </p:blipFill>
          <p:spPr>
            <a:xfrm>
              <a:off x="9753600" y="3295948"/>
              <a:ext cx="7397936" cy="535393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460643" y="5424932"/>
            <a:ext cx="6330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dirty="0">
                <a:latin typeface="Calibri"/>
                <a:cs typeface="Calibri"/>
              </a:rPr>
              <a:t>=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6629400" y="4191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>
                <a:latin typeface="+mn-lt"/>
                <a:cs typeface="Arial MT"/>
              </a:rPr>
              <a:t>¿</a:t>
            </a:r>
            <a:r>
              <a:rPr lang="es-MX" sz="5400" dirty="0">
                <a:latin typeface="+mn-lt"/>
                <a:cs typeface="Arial"/>
              </a:rPr>
              <a:t>Cómo</a:t>
            </a:r>
            <a:r>
              <a:rPr lang="es-MX" sz="5400" spc="-20" dirty="0">
                <a:latin typeface="+mn-lt"/>
                <a:cs typeface="Arial"/>
              </a:rPr>
              <a:t> </a:t>
            </a:r>
            <a:r>
              <a:rPr lang="es-MX" sz="5400" spc="-5" dirty="0">
                <a:latin typeface="+mn-lt"/>
                <a:cs typeface="Arial MT"/>
              </a:rPr>
              <a:t>lo</a:t>
            </a:r>
            <a:r>
              <a:rPr lang="es-MX" sz="5400" spc="-15" dirty="0">
                <a:latin typeface="+mn-lt"/>
                <a:cs typeface="Arial MT"/>
              </a:rPr>
              <a:t> </a:t>
            </a:r>
            <a:r>
              <a:rPr lang="es-MX" sz="5400" dirty="0" smtClean="0">
                <a:latin typeface="+mn-lt"/>
                <a:cs typeface="Arial MT"/>
              </a:rPr>
              <a:t>aprenderá?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588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t="7836"/>
          <a:stretch/>
        </p:blipFill>
        <p:spPr>
          <a:xfrm>
            <a:off x="231531" y="4000499"/>
            <a:ext cx="8815217" cy="60198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459941" y="5392295"/>
            <a:ext cx="7586980" cy="2984500"/>
          </a:xfrm>
          <a:custGeom>
            <a:avLst/>
            <a:gdLst/>
            <a:ahLst/>
            <a:cxnLst/>
            <a:rect l="l" t="t" r="r" b="b"/>
            <a:pathLst>
              <a:path w="7586980" h="2984500">
                <a:moveTo>
                  <a:pt x="0" y="1492177"/>
                </a:moveTo>
                <a:lnTo>
                  <a:pt x="2343" y="1439230"/>
                </a:lnTo>
                <a:lnTo>
                  <a:pt x="9321" y="1386747"/>
                </a:lnTo>
                <a:lnTo>
                  <a:pt x="20857" y="1334758"/>
                </a:lnTo>
                <a:lnTo>
                  <a:pt x="36873" y="1283294"/>
                </a:lnTo>
                <a:lnTo>
                  <a:pt x="57291" y="1232385"/>
                </a:lnTo>
                <a:lnTo>
                  <a:pt x="82033" y="1182061"/>
                </a:lnTo>
                <a:lnTo>
                  <a:pt x="111022" y="1132354"/>
                </a:lnTo>
                <a:lnTo>
                  <a:pt x="144180" y="1083294"/>
                </a:lnTo>
                <a:lnTo>
                  <a:pt x="181429" y="1034911"/>
                </a:lnTo>
                <a:lnTo>
                  <a:pt x="222692" y="987237"/>
                </a:lnTo>
                <a:lnTo>
                  <a:pt x="267891" y="940300"/>
                </a:lnTo>
                <a:lnTo>
                  <a:pt x="316948" y="894133"/>
                </a:lnTo>
                <a:lnTo>
                  <a:pt x="369785" y="848766"/>
                </a:lnTo>
                <a:lnTo>
                  <a:pt x="426326" y="804229"/>
                </a:lnTo>
                <a:lnTo>
                  <a:pt x="486492" y="760552"/>
                </a:lnTo>
                <a:lnTo>
                  <a:pt x="550206" y="717767"/>
                </a:lnTo>
                <a:lnTo>
                  <a:pt x="583369" y="696718"/>
                </a:lnTo>
                <a:lnTo>
                  <a:pt x="617389" y="675904"/>
                </a:lnTo>
                <a:lnTo>
                  <a:pt x="652258" y="655327"/>
                </a:lnTo>
                <a:lnTo>
                  <a:pt x="687965" y="634993"/>
                </a:lnTo>
                <a:lnTo>
                  <a:pt x="724501" y="614904"/>
                </a:lnTo>
                <a:lnTo>
                  <a:pt x="761855" y="595065"/>
                </a:lnTo>
                <a:lnTo>
                  <a:pt x="800019" y="575479"/>
                </a:lnTo>
                <a:lnTo>
                  <a:pt x="838983" y="556151"/>
                </a:lnTo>
                <a:lnTo>
                  <a:pt x="878736" y="537083"/>
                </a:lnTo>
                <a:lnTo>
                  <a:pt x="919269" y="518280"/>
                </a:lnTo>
                <a:lnTo>
                  <a:pt x="960573" y="499746"/>
                </a:lnTo>
                <a:lnTo>
                  <a:pt x="1002637" y="481485"/>
                </a:lnTo>
                <a:lnTo>
                  <a:pt x="1045452" y="463499"/>
                </a:lnTo>
                <a:lnTo>
                  <a:pt x="1089009" y="445794"/>
                </a:lnTo>
                <a:lnTo>
                  <a:pt x="1133297" y="428373"/>
                </a:lnTo>
                <a:lnTo>
                  <a:pt x="1178307" y="411240"/>
                </a:lnTo>
                <a:lnTo>
                  <a:pt x="1224029" y="394398"/>
                </a:lnTo>
                <a:lnTo>
                  <a:pt x="1270453" y="377851"/>
                </a:lnTo>
                <a:lnTo>
                  <a:pt x="1317570" y="361604"/>
                </a:lnTo>
                <a:lnTo>
                  <a:pt x="1365370" y="345660"/>
                </a:lnTo>
                <a:lnTo>
                  <a:pt x="1413844" y="330023"/>
                </a:lnTo>
                <a:lnTo>
                  <a:pt x="1462981" y="314696"/>
                </a:lnTo>
                <a:lnTo>
                  <a:pt x="1512772" y="299684"/>
                </a:lnTo>
                <a:lnTo>
                  <a:pt x="1563207" y="284990"/>
                </a:lnTo>
                <a:lnTo>
                  <a:pt x="1614276" y="270618"/>
                </a:lnTo>
                <a:lnTo>
                  <a:pt x="1665970" y="256573"/>
                </a:lnTo>
                <a:lnTo>
                  <a:pt x="1718279" y="242857"/>
                </a:lnTo>
                <a:lnTo>
                  <a:pt x="1771194" y="229474"/>
                </a:lnTo>
                <a:lnTo>
                  <a:pt x="1824704" y="216429"/>
                </a:lnTo>
                <a:lnTo>
                  <a:pt x="1878800" y="203725"/>
                </a:lnTo>
                <a:lnTo>
                  <a:pt x="1933472" y="191367"/>
                </a:lnTo>
                <a:lnTo>
                  <a:pt x="1988711" y="179357"/>
                </a:lnTo>
                <a:lnTo>
                  <a:pt x="2044506" y="167700"/>
                </a:lnTo>
                <a:lnTo>
                  <a:pt x="2100849" y="156399"/>
                </a:lnTo>
                <a:lnTo>
                  <a:pt x="2157729" y="145459"/>
                </a:lnTo>
                <a:lnTo>
                  <a:pt x="2215136" y="134883"/>
                </a:lnTo>
                <a:lnTo>
                  <a:pt x="2273061" y="124675"/>
                </a:lnTo>
                <a:lnTo>
                  <a:pt x="2331495" y="114838"/>
                </a:lnTo>
                <a:lnTo>
                  <a:pt x="2390427" y="105377"/>
                </a:lnTo>
                <a:lnTo>
                  <a:pt x="2449848" y="96296"/>
                </a:lnTo>
                <a:lnTo>
                  <a:pt x="2509748" y="87598"/>
                </a:lnTo>
                <a:lnTo>
                  <a:pt x="2570118" y="79287"/>
                </a:lnTo>
                <a:lnTo>
                  <a:pt x="2630947" y="71367"/>
                </a:lnTo>
                <a:lnTo>
                  <a:pt x="2692226" y="63841"/>
                </a:lnTo>
                <a:lnTo>
                  <a:pt x="2753945" y="56714"/>
                </a:lnTo>
                <a:lnTo>
                  <a:pt x="2816095" y="49990"/>
                </a:lnTo>
                <a:lnTo>
                  <a:pt x="2878665" y="43671"/>
                </a:lnTo>
                <a:lnTo>
                  <a:pt x="2941647" y="37763"/>
                </a:lnTo>
                <a:lnTo>
                  <a:pt x="3005030" y="32268"/>
                </a:lnTo>
                <a:lnTo>
                  <a:pt x="3068805" y="27191"/>
                </a:lnTo>
                <a:lnTo>
                  <a:pt x="3132962" y="22536"/>
                </a:lnTo>
                <a:lnTo>
                  <a:pt x="3197491" y="18305"/>
                </a:lnTo>
                <a:lnTo>
                  <a:pt x="3262383" y="14504"/>
                </a:lnTo>
                <a:lnTo>
                  <a:pt x="3327627" y="11136"/>
                </a:lnTo>
                <a:lnTo>
                  <a:pt x="3393215" y="8204"/>
                </a:lnTo>
                <a:lnTo>
                  <a:pt x="3459136" y="5713"/>
                </a:lnTo>
                <a:lnTo>
                  <a:pt x="3525381" y="3666"/>
                </a:lnTo>
                <a:lnTo>
                  <a:pt x="3591940" y="2068"/>
                </a:lnTo>
                <a:lnTo>
                  <a:pt x="3658803" y="921"/>
                </a:lnTo>
                <a:lnTo>
                  <a:pt x="3725961" y="231"/>
                </a:lnTo>
                <a:lnTo>
                  <a:pt x="3793404" y="0"/>
                </a:lnTo>
                <a:lnTo>
                  <a:pt x="3860846" y="231"/>
                </a:lnTo>
                <a:lnTo>
                  <a:pt x="3928004" y="921"/>
                </a:lnTo>
                <a:lnTo>
                  <a:pt x="3994867" y="2068"/>
                </a:lnTo>
                <a:lnTo>
                  <a:pt x="4061426" y="3666"/>
                </a:lnTo>
                <a:lnTo>
                  <a:pt x="4127671" y="5713"/>
                </a:lnTo>
                <a:lnTo>
                  <a:pt x="4193592" y="8204"/>
                </a:lnTo>
                <a:lnTo>
                  <a:pt x="4259180" y="11136"/>
                </a:lnTo>
                <a:lnTo>
                  <a:pt x="4324424" y="14504"/>
                </a:lnTo>
                <a:lnTo>
                  <a:pt x="4389316" y="18305"/>
                </a:lnTo>
                <a:lnTo>
                  <a:pt x="4453845" y="22536"/>
                </a:lnTo>
                <a:lnTo>
                  <a:pt x="4518002" y="27191"/>
                </a:lnTo>
                <a:lnTo>
                  <a:pt x="4581777" y="32268"/>
                </a:lnTo>
                <a:lnTo>
                  <a:pt x="4645160" y="37763"/>
                </a:lnTo>
                <a:lnTo>
                  <a:pt x="4708141" y="43671"/>
                </a:lnTo>
                <a:lnTo>
                  <a:pt x="4770712" y="49990"/>
                </a:lnTo>
                <a:lnTo>
                  <a:pt x="4832862" y="56714"/>
                </a:lnTo>
                <a:lnTo>
                  <a:pt x="4894581" y="63841"/>
                </a:lnTo>
                <a:lnTo>
                  <a:pt x="4955860" y="71367"/>
                </a:lnTo>
                <a:lnTo>
                  <a:pt x="5016689" y="79287"/>
                </a:lnTo>
                <a:lnTo>
                  <a:pt x="5077058" y="87598"/>
                </a:lnTo>
                <a:lnTo>
                  <a:pt x="5136958" y="96296"/>
                </a:lnTo>
                <a:lnTo>
                  <a:pt x="5196379" y="105377"/>
                </a:lnTo>
                <a:lnTo>
                  <a:pt x="5255311" y="114838"/>
                </a:lnTo>
                <a:lnTo>
                  <a:pt x="5313745" y="124675"/>
                </a:lnTo>
                <a:lnTo>
                  <a:pt x="5371670" y="134883"/>
                </a:lnTo>
                <a:lnTo>
                  <a:pt x="5429078" y="145459"/>
                </a:lnTo>
                <a:lnTo>
                  <a:pt x="5485958" y="156399"/>
                </a:lnTo>
                <a:lnTo>
                  <a:pt x="5542300" y="167700"/>
                </a:lnTo>
                <a:lnTo>
                  <a:pt x="5598096" y="179357"/>
                </a:lnTo>
                <a:lnTo>
                  <a:pt x="5653334" y="191367"/>
                </a:lnTo>
                <a:lnTo>
                  <a:pt x="5708006" y="203725"/>
                </a:lnTo>
                <a:lnTo>
                  <a:pt x="5762102" y="216429"/>
                </a:lnTo>
                <a:lnTo>
                  <a:pt x="5815613" y="229474"/>
                </a:lnTo>
                <a:lnTo>
                  <a:pt x="5868527" y="242857"/>
                </a:lnTo>
                <a:lnTo>
                  <a:pt x="5920836" y="256573"/>
                </a:lnTo>
                <a:lnTo>
                  <a:pt x="5972530" y="270618"/>
                </a:lnTo>
                <a:lnTo>
                  <a:pt x="6023600" y="284990"/>
                </a:lnTo>
                <a:lnTo>
                  <a:pt x="6074035" y="299684"/>
                </a:lnTo>
                <a:lnTo>
                  <a:pt x="6123826" y="314696"/>
                </a:lnTo>
                <a:lnTo>
                  <a:pt x="6172963" y="330023"/>
                </a:lnTo>
                <a:lnTo>
                  <a:pt x="6221436" y="345660"/>
                </a:lnTo>
                <a:lnTo>
                  <a:pt x="6269236" y="361604"/>
                </a:lnTo>
                <a:lnTo>
                  <a:pt x="6316353" y="377851"/>
                </a:lnTo>
                <a:lnTo>
                  <a:pt x="6362778" y="394398"/>
                </a:lnTo>
                <a:lnTo>
                  <a:pt x="6408500" y="411240"/>
                </a:lnTo>
                <a:lnTo>
                  <a:pt x="6453509" y="428373"/>
                </a:lnTo>
                <a:lnTo>
                  <a:pt x="6497798" y="445794"/>
                </a:lnTo>
                <a:lnTo>
                  <a:pt x="6541354" y="463499"/>
                </a:lnTo>
                <a:lnTo>
                  <a:pt x="6584169" y="481485"/>
                </a:lnTo>
                <a:lnTo>
                  <a:pt x="6626234" y="499746"/>
                </a:lnTo>
                <a:lnTo>
                  <a:pt x="6667537" y="518280"/>
                </a:lnTo>
                <a:lnTo>
                  <a:pt x="6708070" y="537083"/>
                </a:lnTo>
                <a:lnTo>
                  <a:pt x="6747824" y="556151"/>
                </a:lnTo>
                <a:lnTo>
                  <a:pt x="6786787" y="575479"/>
                </a:lnTo>
                <a:lnTo>
                  <a:pt x="6824951" y="595065"/>
                </a:lnTo>
                <a:lnTo>
                  <a:pt x="6862305" y="614904"/>
                </a:lnTo>
                <a:lnTo>
                  <a:pt x="6898841" y="634993"/>
                </a:lnTo>
                <a:lnTo>
                  <a:pt x="6934548" y="655327"/>
                </a:lnTo>
                <a:lnTo>
                  <a:pt x="6969417" y="675904"/>
                </a:lnTo>
                <a:lnTo>
                  <a:pt x="7003437" y="696718"/>
                </a:lnTo>
                <a:lnTo>
                  <a:pt x="7036600" y="717767"/>
                </a:lnTo>
                <a:lnTo>
                  <a:pt x="7068896" y="739046"/>
                </a:lnTo>
                <a:lnTo>
                  <a:pt x="7130845" y="782281"/>
                </a:lnTo>
                <a:lnTo>
                  <a:pt x="7189208" y="826392"/>
                </a:lnTo>
                <a:lnTo>
                  <a:pt x="7243907" y="871348"/>
                </a:lnTo>
                <a:lnTo>
                  <a:pt x="7294864" y="917119"/>
                </a:lnTo>
                <a:lnTo>
                  <a:pt x="7342002" y="963674"/>
                </a:lnTo>
                <a:lnTo>
                  <a:pt x="7385243" y="1010984"/>
                </a:lnTo>
                <a:lnTo>
                  <a:pt x="7424508" y="1059016"/>
                </a:lnTo>
                <a:lnTo>
                  <a:pt x="7459722" y="1107741"/>
                </a:lnTo>
                <a:lnTo>
                  <a:pt x="7490805" y="1157129"/>
                </a:lnTo>
                <a:lnTo>
                  <a:pt x="7517680" y="1207148"/>
                </a:lnTo>
                <a:lnTo>
                  <a:pt x="7540270" y="1257768"/>
                </a:lnTo>
                <a:lnTo>
                  <a:pt x="7558496" y="1308958"/>
                </a:lnTo>
                <a:lnTo>
                  <a:pt x="7572281" y="1360689"/>
                </a:lnTo>
                <a:lnTo>
                  <a:pt x="7581548" y="1412929"/>
                </a:lnTo>
                <a:lnTo>
                  <a:pt x="7586219" y="1465647"/>
                </a:lnTo>
                <a:lnTo>
                  <a:pt x="7586807" y="1492177"/>
                </a:lnTo>
                <a:lnTo>
                  <a:pt x="7586219" y="1518706"/>
                </a:lnTo>
                <a:lnTo>
                  <a:pt x="7581548" y="1571425"/>
                </a:lnTo>
                <a:lnTo>
                  <a:pt x="7572281" y="1623664"/>
                </a:lnTo>
                <a:lnTo>
                  <a:pt x="7558496" y="1675395"/>
                </a:lnTo>
                <a:lnTo>
                  <a:pt x="7540270" y="1726585"/>
                </a:lnTo>
                <a:lnTo>
                  <a:pt x="7517680" y="1777205"/>
                </a:lnTo>
                <a:lnTo>
                  <a:pt x="7490805" y="1827224"/>
                </a:lnTo>
                <a:lnTo>
                  <a:pt x="7459722" y="1876612"/>
                </a:lnTo>
                <a:lnTo>
                  <a:pt x="7424508" y="1925337"/>
                </a:lnTo>
                <a:lnTo>
                  <a:pt x="7385243" y="1973370"/>
                </a:lnTo>
                <a:lnTo>
                  <a:pt x="7342002" y="2020679"/>
                </a:lnTo>
                <a:lnTo>
                  <a:pt x="7294864" y="2067234"/>
                </a:lnTo>
                <a:lnTo>
                  <a:pt x="7243907" y="2113006"/>
                </a:lnTo>
                <a:lnTo>
                  <a:pt x="7189208" y="2157962"/>
                </a:lnTo>
                <a:lnTo>
                  <a:pt x="7130845" y="2202072"/>
                </a:lnTo>
                <a:lnTo>
                  <a:pt x="7068896" y="2245307"/>
                </a:lnTo>
                <a:lnTo>
                  <a:pt x="7036600" y="2266586"/>
                </a:lnTo>
                <a:lnTo>
                  <a:pt x="7003437" y="2287635"/>
                </a:lnTo>
                <a:lnTo>
                  <a:pt x="6969417" y="2308450"/>
                </a:lnTo>
                <a:lnTo>
                  <a:pt x="6934548" y="2329026"/>
                </a:lnTo>
                <a:lnTo>
                  <a:pt x="6898841" y="2349360"/>
                </a:lnTo>
                <a:lnTo>
                  <a:pt x="6862305" y="2369449"/>
                </a:lnTo>
                <a:lnTo>
                  <a:pt x="6824951" y="2389288"/>
                </a:lnTo>
                <a:lnTo>
                  <a:pt x="6786787" y="2408874"/>
                </a:lnTo>
                <a:lnTo>
                  <a:pt x="6747824" y="2428203"/>
                </a:lnTo>
                <a:lnTo>
                  <a:pt x="6708070" y="2447270"/>
                </a:lnTo>
                <a:lnTo>
                  <a:pt x="6667537" y="2466073"/>
                </a:lnTo>
                <a:lnTo>
                  <a:pt x="6626234" y="2484607"/>
                </a:lnTo>
                <a:lnTo>
                  <a:pt x="6584169" y="2502868"/>
                </a:lnTo>
                <a:lnTo>
                  <a:pt x="6541354" y="2520854"/>
                </a:lnTo>
                <a:lnTo>
                  <a:pt x="6497798" y="2538559"/>
                </a:lnTo>
                <a:lnTo>
                  <a:pt x="6453509" y="2555980"/>
                </a:lnTo>
                <a:lnTo>
                  <a:pt x="6408500" y="2573113"/>
                </a:lnTo>
                <a:lnTo>
                  <a:pt x="6362778" y="2589955"/>
                </a:lnTo>
                <a:lnTo>
                  <a:pt x="6316353" y="2606502"/>
                </a:lnTo>
                <a:lnTo>
                  <a:pt x="6269236" y="2622749"/>
                </a:lnTo>
                <a:lnTo>
                  <a:pt x="6221436" y="2638693"/>
                </a:lnTo>
                <a:lnTo>
                  <a:pt x="6172963" y="2654331"/>
                </a:lnTo>
                <a:lnTo>
                  <a:pt x="6123826" y="2669657"/>
                </a:lnTo>
                <a:lnTo>
                  <a:pt x="6074035" y="2684669"/>
                </a:lnTo>
                <a:lnTo>
                  <a:pt x="6023600" y="2699363"/>
                </a:lnTo>
                <a:lnTo>
                  <a:pt x="5972530" y="2713735"/>
                </a:lnTo>
                <a:lnTo>
                  <a:pt x="5920836" y="2727781"/>
                </a:lnTo>
                <a:lnTo>
                  <a:pt x="5868527" y="2741497"/>
                </a:lnTo>
                <a:lnTo>
                  <a:pt x="5815613" y="2754879"/>
                </a:lnTo>
                <a:lnTo>
                  <a:pt x="5762102" y="2767924"/>
                </a:lnTo>
                <a:lnTo>
                  <a:pt x="5708006" y="2780628"/>
                </a:lnTo>
                <a:lnTo>
                  <a:pt x="5653334" y="2792986"/>
                </a:lnTo>
                <a:lnTo>
                  <a:pt x="5598096" y="2804996"/>
                </a:lnTo>
                <a:lnTo>
                  <a:pt x="5542300" y="2816653"/>
                </a:lnTo>
                <a:lnTo>
                  <a:pt x="5485958" y="2827954"/>
                </a:lnTo>
                <a:lnTo>
                  <a:pt x="5429078" y="2838894"/>
                </a:lnTo>
                <a:lnTo>
                  <a:pt x="5371670" y="2849470"/>
                </a:lnTo>
                <a:lnTo>
                  <a:pt x="5313745" y="2859679"/>
                </a:lnTo>
                <a:lnTo>
                  <a:pt x="5255311" y="2869515"/>
                </a:lnTo>
                <a:lnTo>
                  <a:pt x="5196379" y="2878976"/>
                </a:lnTo>
                <a:lnTo>
                  <a:pt x="5136958" y="2888057"/>
                </a:lnTo>
                <a:lnTo>
                  <a:pt x="5077058" y="2896755"/>
                </a:lnTo>
                <a:lnTo>
                  <a:pt x="5016689" y="2905066"/>
                </a:lnTo>
                <a:lnTo>
                  <a:pt x="4955860" y="2912986"/>
                </a:lnTo>
                <a:lnTo>
                  <a:pt x="4894581" y="2920512"/>
                </a:lnTo>
                <a:lnTo>
                  <a:pt x="4832862" y="2927639"/>
                </a:lnTo>
                <a:lnTo>
                  <a:pt x="4770712" y="2934363"/>
                </a:lnTo>
                <a:lnTo>
                  <a:pt x="4708141" y="2940682"/>
                </a:lnTo>
                <a:lnTo>
                  <a:pt x="4645160" y="2946590"/>
                </a:lnTo>
                <a:lnTo>
                  <a:pt x="4581777" y="2952085"/>
                </a:lnTo>
                <a:lnTo>
                  <a:pt x="4518002" y="2957162"/>
                </a:lnTo>
                <a:lnTo>
                  <a:pt x="4453845" y="2961817"/>
                </a:lnTo>
                <a:lnTo>
                  <a:pt x="4389316" y="2966048"/>
                </a:lnTo>
                <a:lnTo>
                  <a:pt x="4324424" y="2969849"/>
                </a:lnTo>
                <a:lnTo>
                  <a:pt x="4259180" y="2973217"/>
                </a:lnTo>
                <a:lnTo>
                  <a:pt x="4193592" y="2976149"/>
                </a:lnTo>
                <a:lnTo>
                  <a:pt x="4127671" y="2978640"/>
                </a:lnTo>
                <a:lnTo>
                  <a:pt x="4061426" y="2980687"/>
                </a:lnTo>
                <a:lnTo>
                  <a:pt x="3994867" y="2982285"/>
                </a:lnTo>
                <a:lnTo>
                  <a:pt x="3928004" y="2983432"/>
                </a:lnTo>
                <a:lnTo>
                  <a:pt x="3860846" y="2984122"/>
                </a:lnTo>
                <a:lnTo>
                  <a:pt x="3793404" y="2984354"/>
                </a:lnTo>
                <a:lnTo>
                  <a:pt x="3725961" y="2984122"/>
                </a:lnTo>
                <a:lnTo>
                  <a:pt x="3658803" y="2983432"/>
                </a:lnTo>
                <a:lnTo>
                  <a:pt x="3591940" y="2982285"/>
                </a:lnTo>
                <a:lnTo>
                  <a:pt x="3525381" y="2980687"/>
                </a:lnTo>
                <a:lnTo>
                  <a:pt x="3459136" y="2978640"/>
                </a:lnTo>
                <a:lnTo>
                  <a:pt x="3393215" y="2976149"/>
                </a:lnTo>
                <a:lnTo>
                  <a:pt x="3327627" y="2973217"/>
                </a:lnTo>
                <a:lnTo>
                  <a:pt x="3262383" y="2969849"/>
                </a:lnTo>
                <a:lnTo>
                  <a:pt x="3197491" y="2966048"/>
                </a:lnTo>
                <a:lnTo>
                  <a:pt x="3132962" y="2961817"/>
                </a:lnTo>
                <a:lnTo>
                  <a:pt x="3068805" y="2957162"/>
                </a:lnTo>
                <a:lnTo>
                  <a:pt x="3005030" y="2952085"/>
                </a:lnTo>
                <a:lnTo>
                  <a:pt x="2941647" y="2946590"/>
                </a:lnTo>
                <a:lnTo>
                  <a:pt x="2878665" y="2940682"/>
                </a:lnTo>
                <a:lnTo>
                  <a:pt x="2816095" y="2934363"/>
                </a:lnTo>
                <a:lnTo>
                  <a:pt x="2753945" y="2927639"/>
                </a:lnTo>
                <a:lnTo>
                  <a:pt x="2692226" y="2920512"/>
                </a:lnTo>
                <a:lnTo>
                  <a:pt x="2630947" y="2912986"/>
                </a:lnTo>
                <a:lnTo>
                  <a:pt x="2570118" y="2905066"/>
                </a:lnTo>
                <a:lnTo>
                  <a:pt x="2509748" y="2896755"/>
                </a:lnTo>
                <a:lnTo>
                  <a:pt x="2449848" y="2888057"/>
                </a:lnTo>
                <a:lnTo>
                  <a:pt x="2390427" y="2878976"/>
                </a:lnTo>
                <a:lnTo>
                  <a:pt x="2331495" y="2869515"/>
                </a:lnTo>
                <a:lnTo>
                  <a:pt x="2273061" y="2859679"/>
                </a:lnTo>
                <a:lnTo>
                  <a:pt x="2215136" y="2849470"/>
                </a:lnTo>
                <a:lnTo>
                  <a:pt x="2157729" y="2838894"/>
                </a:lnTo>
                <a:lnTo>
                  <a:pt x="2100849" y="2827954"/>
                </a:lnTo>
                <a:lnTo>
                  <a:pt x="2044506" y="2816653"/>
                </a:lnTo>
                <a:lnTo>
                  <a:pt x="1988711" y="2804996"/>
                </a:lnTo>
                <a:lnTo>
                  <a:pt x="1933472" y="2792986"/>
                </a:lnTo>
                <a:lnTo>
                  <a:pt x="1878800" y="2780628"/>
                </a:lnTo>
                <a:lnTo>
                  <a:pt x="1824704" y="2767924"/>
                </a:lnTo>
                <a:lnTo>
                  <a:pt x="1771194" y="2754879"/>
                </a:lnTo>
                <a:lnTo>
                  <a:pt x="1718279" y="2741497"/>
                </a:lnTo>
                <a:lnTo>
                  <a:pt x="1665970" y="2727781"/>
                </a:lnTo>
                <a:lnTo>
                  <a:pt x="1614276" y="2713735"/>
                </a:lnTo>
                <a:lnTo>
                  <a:pt x="1563207" y="2699363"/>
                </a:lnTo>
                <a:lnTo>
                  <a:pt x="1512772" y="2684669"/>
                </a:lnTo>
                <a:lnTo>
                  <a:pt x="1462981" y="2669657"/>
                </a:lnTo>
                <a:lnTo>
                  <a:pt x="1413844" y="2654331"/>
                </a:lnTo>
                <a:lnTo>
                  <a:pt x="1365370" y="2638693"/>
                </a:lnTo>
                <a:lnTo>
                  <a:pt x="1317570" y="2622749"/>
                </a:lnTo>
                <a:lnTo>
                  <a:pt x="1270453" y="2606502"/>
                </a:lnTo>
                <a:lnTo>
                  <a:pt x="1224029" y="2589955"/>
                </a:lnTo>
                <a:lnTo>
                  <a:pt x="1178307" y="2573113"/>
                </a:lnTo>
                <a:lnTo>
                  <a:pt x="1133297" y="2555980"/>
                </a:lnTo>
                <a:lnTo>
                  <a:pt x="1089009" y="2538559"/>
                </a:lnTo>
                <a:lnTo>
                  <a:pt x="1045452" y="2520854"/>
                </a:lnTo>
                <a:lnTo>
                  <a:pt x="1002637" y="2502868"/>
                </a:lnTo>
                <a:lnTo>
                  <a:pt x="960573" y="2484607"/>
                </a:lnTo>
                <a:lnTo>
                  <a:pt x="919269" y="2466073"/>
                </a:lnTo>
                <a:lnTo>
                  <a:pt x="878736" y="2447270"/>
                </a:lnTo>
                <a:lnTo>
                  <a:pt x="838983" y="2428203"/>
                </a:lnTo>
                <a:lnTo>
                  <a:pt x="800019" y="2408874"/>
                </a:lnTo>
                <a:lnTo>
                  <a:pt x="761855" y="2389288"/>
                </a:lnTo>
                <a:lnTo>
                  <a:pt x="724501" y="2369449"/>
                </a:lnTo>
                <a:lnTo>
                  <a:pt x="687965" y="2349360"/>
                </a:lnTo>
                <a:lnTo>
                  <a:pt x="652258" y="2329026"/>
                </a:lnTo>
                <a:lnTo>
                  <a:pt x="617389" y="2308450"/>
                </a:lnTo>
                <a:lnTo>
                  <a:pt x="583369" y="2287635"/>
                </a:lnTo>
                <a:lnTo>
                  <a:pt x="550206" y="2266586"/>
                </a:lnTo>
                <a:lnTo>
                  <a:pt x="517910" y="2245307"/>
                </a:lnTo>
                <a:lnTo>
                  <a:pt x="455961" y="2202072"/>
                </a:lnTo>
                <a:lnTo>
                  <a:pt x="397598" y="2157962"/>
                </a:lnTo>
                <a:lnTo>
                  <a:pt x="342899" y="2113006"/>
                </a:lnTo>
                <a:lnTo>
                  <a:pt x="291942" y="2067234"/>
                </a:lnTo>
                <a:lnTo>
                  <a:pt x="244804" y="2020679"/>
                </a:lnTo>
                <a:lnTo>
                  <a:pt x="201563" y="1973370"/>
                </a:lnTo>
                <a:lnTo>
                  <a:pt x="162298" y="1925337"/>
                </a:lnTo>
                <a:lnTo>
                  <a:pt x="127084" y="1876612"/>
                </a:lnTo>
                <a:lnTo>
                  <a:pt x="96001" y="1827224"/>
                </a:lnTo>
                <a:lnTo>
                  <a:pt x="69126" y="1777205"/>
                </a:lnTo>
                <a:lnTo>
                  <a:pt x="46537" y="1726585"/>
                </a:lnTo>
                <a:lnTo>
                  <a:pt x="28310" y="1675395"/>
                </a:lnTo>
                <a:lnTo>
                  <a:pt x="14525" y="1623664"/>
                </a:lnTo>
                <a:lnTo>
                  <a:pt x="5258" y="1571425"/>
                </a:lnTo>
                <a:lnTo>
                  <a:pt x="587" y="1518706"/>
                </a:lnTo>
                <a:lnTo>
                  <a:pt x="0" y="1492177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465183" y="2328387"/>
            <a:ext cx="4505960" cy="1024890"/>
            <a:chOff x="3465183" y="2328387"/>
            <a:chExt cx="4505960" cy="1024890"/>
          </a:xfrm>
        </p:grpSpPr>
        <p:sp>
          <p:nvSpPr>
            <p:cNvPr id="7" name="object 7"/>
            <p:cNvSpPr/>
            <p:nvPr/>
          </p:nvSpPr>
          <p:spPr>
            <a:xfrm>
              <a:off x="3466770" y="2329975"/>
              <a:ext cx="4502785" cy="1021715"/>
            </a:xfrm>
            <a:custGeom>
              <a:avLst/>
              <a:gdLst/>
              <a:ahLst/>
              <a:cxnLst/>
              <a:rect l="l" t="t" r="r" b="b"/>
              <a:pathLst>
                <a:path w="4502784" h="1021714">
                  <a:moveTo>
                    <a:pt x="4332132" y="0"/>
                  </a:moveTo>
                  <a:lnTo>
                    <a:pt x="170262" y="0"/>
                  </a:lnTo>
                  <a:lnTo>
                    <a:pt x="125000" y="6081"/>
                  </a:lnTo>
                  <a:lnTo>
                    <a:pt x="84327" y="23245"/>
                  </a:lnTo>
                  <a:lnTo>
                    <a:pt x="49868" y="49868"/>
                  </a:lnTo>
                  <a:lnTo>
                    <a:pt x="23245" y="84328"/>
                  </a:lnTo>
                  <a:lnTo>
                    <a:pt x="6081" y="125000"/>
                  </a:lnTo>
                  <a:lnTo>
                    <a:pt x="0" y="170263"/>
                  </a:lnTo>
                  <a:lnTo>
                    <a:pt x="0" y="851292"/>
                  </a:lnTo>
                  <a:lnTo>
                    <a:pt x="6081" y="896555"/>
                  </a:lnTo>
                  <a:lnTo>
                    <a:pt x="23245" y="937227"/>
                  </a:lnTo>
                  <a:lnTo>
                    <a:pt x="49868" y="971686"/>
                  </a:lnTo>
                  <a:lnTo>
                    <a:pt x="84327" y="998310"/>
                  </a:lnTo>
                  <a:lnTo>
                    <a:pt x="125000" y="1015474"/>
                  </a:lnTo>
                  <a:lnTo>
                    <a:pt x="170262" y="1021556"/>
                  </a:lnTo>
                  <a:lnTo>
                    <a:pt x="4332132" y="1021556"/>
                  </a:lnTo>
                  <a:lnTo>
                    <a:pt x="4377395" y="1015474"/>
                  </a:lnTo>
                  <a:lnTo>
                    <a:pt x="4418067" y="998310"/>
                  </a:lnTo>
                  <a:lnTo>
                    <a:pt x="4452526" y="971686"/>
                  </a:lnTo>
                  <a:lnTo>
                    <a:pt x="4479149" y="937227"/>
                  </a:lnTo>
                  <a:lnTo>
                    <a:pt x="4496313" y="896555"/>
                  </a:lnTo>
                  <a:lnTo>
                    <a:pt x="4502395" y="851292"/>
                  </a:lnTo>
                  <a:lnTo>
                    <a:pt x="4502395" y="170263"/>
                  </a:lnTo>
                  <a:lnTo>
                    <a:pt x="4496313" y="125000"/>
                  </a:lnTo>
                  <a:lnTo>
                    <a:pt x="4479149" y="84328"/>
                  </a:lnTo>
                  <a:lnTo>
                    <a:pt x="4452526" y="49868"/>
                  </a:lnTo>
                  <a:lnTo>
                    <a:pt x="4418067" y="23245"/>
                  </a:lnTo>
                  <a:lnTo>
                    <a:pt x="4377395" y="6081"/>
                  </a:lnTo>
                  <a:lnTo>
                    <a:pt x="4332132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66770" y="2329975"/>
              <a:ext cx="4502785" cy="1021715"/>
            </a:xfrm>
            <a:custGeom>
              <a:avLst/>
              <a:gdLst/>
              <a:ahLst/>
              <a:cxnLst/>
              <a:rect l="l" t="t" r="r" b="b"/>
              <a:pathLst>
                <a:path w="4502784" h="1021714">
                  <a:moveTo>
                    <a:pt x="0" y="170263"/>
                  </a:moveTo>
                  <a:lnTo>
                    <a:pt x="6081" y="125000"/>
                  </a:lnTo>
                  <a:lnTo>
                    <a:pt x="23245" y="84328"/>
                  </a:lnTo>
                  <a:lnTo>
                    <a:pt x="49868" y="49869"/>
                  </a:lnTo>
                  <a:lnTo>
                    <a:pt x="84327" y="23245"/>
                  </a:lnTo>
                  <a:lnTo>
                    <a:pt x="125000" y="6081"/>
                  </a:lnTo>
                  <a:lnTo>
                    <a:pt x="170262" y="0"/>
                  </a:lnTo>
                  <a:lnTo>
                    <a:pt x="4332132" y="0"/>
                  </a:lnTo>
                  <a:lnTo>
                    <a:pt x="4377394" y="6081"/>
                  </a:lnTo>
                  <a:lnTo>
                    <a:pt x="4418067" y="23245"/>
                  </a:lnTo>
                  <a:lnTo>
                    <a:pt x="4452526" y="49869"/>
                  </a:lnTo>
                  <a:lnTo>
                    <a:pt x="4479149" y="84328"/>
                  </a:lnTo>
                  <a:lnTo>
                    <a:pt x="4496313" y="125000"/>
                  </a:lnTo>
                  <a:lnTo>
                    <a:pt x="4502395" y="170263"/>
                  </a:lnTo>
                  <a:lnTo>
                    <a:pt x="4502395" y="851292"/>
                  </a:lnTo>
                  <a:lnTo>
                    <a:pt x="4496313" y="896555"/>
                  </a:lnTo>
                  <a:lnTo>
                    <a:pt x="4479149" y="937227"/>
                  </a:lnTo>
                  <a:lnTo>
                    <a:pt x="4452526" y="971687"/>
                  </a:lnTo>
                  <a:lnTo>
                    <a:pt x="4418067" y="998310"/>
                  </a:lnTo>
                  <a:lnTo>
                    <a:pt x="4377394" y="1015474"/>
                  </a:lnTo>
                  <a:lnTo>
                    <a:pt x="4332132" y="1021556"/>
                  </a:lnTo>
                  <a:lnTo>
                    <a:pt x="170262" y="1021556"/>
                  </a:lnTo>
                  <a:lnTo>
                    <a:pt x="125000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7"/>
                  </a:lnTo>
                  <a:lnTo>
                    <a:pt x="6081" y="896555"/>
                  </a:lnTo>
                  <a:lnTo>
                    <a:pt x="0" y="851292"/>
                  </a:lnTo>
                  <a:lnTo>
                    <a:pt x="0" y="17026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49058" y="2413507"/>
            <a:ext cx="1016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detallada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5378" y="2413507"/>
            <a:ext cx="191643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  <a:tabLst>
                <a:tab pos="1496060" algn="l"/>
              </a:tabLst>
            </a:pPr>
            <a:r>
              <a:rPr sz="1800" b="1" spc="-5" dirty="0">
                <a:latin typeface="Arial"/>
                <a:cs typeface="Arial"/>
              </a:rPr>
              <a:t>Descripción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ac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-5" dirty="0">
                <a:latin typeface="Arial"/>
                <a:cs typeface="Arial"/>
              </a:rPr>
              <a:t>ivi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s	que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25168" y="2413507"/>
            <a:ext cx="211582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1059815">
              <a:lnSpc>
                <a:spcPts val="2090"/>
              </a:lnSpc>
              <a:spcBef>
                <a:spcPts val="225"/>
              </a:spcBef>
              <a:tabLst>
                <a:tab pos="505459" algn="l"/>
                <a:tab pos="871855" algn="l"/>
                <a:tab pos="1784350" algn="l"/>
                <a:tab pos="1911350" algn="l"/>
              </a:tabLst>
            </a:pPr>
            <a:r>
              <a:rPr sz="1800" b="1" dirty="0">
                <a:latin typeface="Arial"/>
                <a:cs typeface="Arial"/>
              </a:rPr>
              <a:t>de	</a:t>
            </a:r>
            <a:r>
              <a:rPr sz="1800" b="1" spc="-5" dirty="0">
                <a:latin typeface="Arial"/>
                <a:cs typeface="Arial"/>
              </a:rPr>
              <a:t>las  v</a:t>
            </a:r>
            <a:r>
              <a:rPr sz="1800" b="1" dirty="0">
                <a:latin typeface="Arial"/>
                <a:cs typeface="Arial"/>
              </a:rPr>
              <a:t>a	a	</a:t>
            </a:r>
            <a:r>
              <a:rPr sz="1800" b="1" spc="-5" dirty="0">
                <a:latin typeface="Arial"/>
                <a:cs typeface="Arial"/>
              </a:rPr>
              <a:t>reali</a:t>
            </a:r>
            <a:r>
              <a:rPr sz="1800" b="1" dirty="0">
                <a:latin typeface="Arial"/>
                <a:cs typeface="Arial"/>
              </a:rPr>
              <a:t>z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r		</a:t>
            </a:r>
            <a:r>
              <a:rPr sz="1800" b="1" spc="-5" dirty="0">
                <a:latin typeface="Arial"/>
                <a:cs typeface="Arial"/>
              </a:rPr>
              <a:t>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5378" y="2959100"/>
            <a:ext cx="2501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educando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el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puesto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96255" y="3328415"/>
            <a:ext cx="683260" cy="2243455"/>
            <a:chOff x="5096255" y="3328415"/>
            <a:chExt cx="683260" cy="224345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6255" y="3328415"/>
              <a:ext cx="682751" cy="22433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22994" y="3347301"/>
              <a:ext cx="513715" cy="2045335"/>
            </a:xfrm>
            <a:custGeom>
              <a:avLst/>
              <a:gdLst/>
              <a:ahLst/>
              <a:cxnLst/>
              <a:rect l="l" t="t" r="r" b="b"/>
              <a:pathLst>
                <a:path w="513714" h="2045335">
                  <a:moveTo>
                    <a:pt x="0" y="1920858"/>
                  </a:moveTo>
                  <a:lnTo>
                    <a:pt x="30350" y="2044993"/>
                  </a:lnTo>
                  <a:lnTo>
                    <a:pt x="103139" y="1956349"/>
                  </a:lnTo>
                  <a:lnTo>
                    <a:pt x="70069" y="1956349"/>
                  </a:lnTo>
                  <a:lnTo>
                    <a:pt x="32920" y="1947891"/>
                  </a:lnTo>
                  <a:lnTo>
                    <a:pt x="37149" y="1929316"/>
                  </a:lnTo>
                  <a:lnTo>
                    <a:pt x="0" y="1920858"/>
                  </a:lnTo>
                  <a:close/>
                </a:path>
                <a:path w="513714" h="2045335">
                  <a:moveTo>
                    <a:pt x="37149" y="1929316"/>
                  </a:moveTo>
                  <a:lnTo>
                    <a:pt x="32920" y="1947891"/>
                  </a:lnTo>
                  <a:lnTo>
                    <a:pt x="70069" y="1956349"/>
                  </a:lnTo>
                  <a:lnTo>
                    <a:pt x="74298" y="1937774"/>
                  </a:lnTo>
                  <a:lnTo>
                    <a:pt x="37149" y="1929316"/>
                  </a:lnTo>
                  <a:close/>
                </a:path>
                <a:path w="513714" h="2045335">
                  <a:moveTo>
                    <a:pt x="74298" y="1937774"/>
                  </a:moveTo>
                  <a:lnTo>
                    <a:pt x="70069" y="1956349"/>
                  </a:lnTo>
                  <a:lnTo>
                    <a:pt x="103139" y="1956349"/>
                  </a:lnTo>
                  <a:lnTo>
                    <a:pt x="111447" y="1946231"/>
                  </a:lnTo>
                  <a:lnTo>
                    <a:pt x="74298" y="1937774"/>
                  </a:lnTo>
                  <a:close/>
                </a:path>
                <a:path w="513714" h="2045335">
                  <a:moveTo>
                    <a:pt x="476399" y="0"/>
                  </a:moveTo>
                  <a:lnTo>
                    <a:pt x="37149" y="1929316"/>
                  </a:lnTo>
                  <a:lnTo>
                    <a:pt x="74298" y="1937774"/>
                  </a:lnTo>
                  <a:lnTo>
                    <a:pt x="513549" y="8456"/>
                  </a:lnTo>
                  <a:lnTo>
                    <a:pt x="476399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395391" y="4186544"/>
            <a:ext cx="2414270" cy="1089660"/>
            <a:chOff x="11395391" y="4186544"/>
            <a:chExt cx="2414270" cy="1089660"/>
          </a:xfrm>
          <a:solidFill>
            <a:schemeClr val="bg2">
              <a:lumMod val="50000"/>
            </a:schemeClr>
          </a:solidFill>
        </p:grpSpPr>
        <p:sp>
          <p:nvSpPr>
            <p:cNvPr id="17" name="object 17"/>
            <p:cNvSpPr/>
            <p:nvPr/>
          </p:nvSpPr>
          <p:spPr>
            <a:xfrm>
              <a:off x="11401741" y="4192894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69" h="1076960">
                  <a:moveTo>
                    <a:pt x="2401177" y="0"/>
                  </a:moveTo>
                  <a:lnTo>
                    <a:pt x="179490" y="0"/>
                  </a:lnTo>
                  <a:lnTo>
                    <a:pt x="131774" y="6411"/>
                  </a:lnTo>
                  <a:lnTo>
                    <a:pt x="88898" y="24505"/>
                  </a:lnTo>
                  <a:lnTo>
                    <a:pt x="52571" y="52571"/>
                  </a:lnTo>
                  <a:lnTo>
                    <a:pt x="24505" y="88898"/>
                  </a:lnTo>
                  <a:lnTo>
                    <a:pt x="6411" y="131774"/>
                  </a:lnTo>
                  <a:lnTo>
                    <a:pt x="0" y="179490"/>
                  </a:lnTo>
                  <a:lnTo>
                    <a:pt x="0" y="1076921"/>
                  </a:lnTo>
                  <a:lnTo>
                    <a:pt x="2221688" y="1076921"/>
                  </a:lnTo>
                  <a:lnTo>
                    <a:pt x="2269406" y="1070510"/>
                  </a:lnTo>
                  <a:lnTo>
                    <a:pt x="2312283" y="1052416"/>
                  </a:lnTo>
                  <a:lnTo>
                    <a:pt x="2348609" y="1024350"/>
                  </a:lnTo>
                  <a:lnTo>
                    <a:pt x="2376673" y="988023"/>
                  </a:lnTo>
                  <a:lnTo>
                    <a:pt x="2394766" y="945147"/>
                  </a:lnTo>
                  <a:lnTo>
                    <a:pt x="2401177" y="897431"/>
                  </a:lnTo>
                  <a:lnTo>
                    <a:pt x="240117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401741" y="4192894"/>
              <a:ext cx="2401570" cy="1076960"/>
            </a:xfrm>
            <a:custGeom>
              <a:avLst/>
              <a:gdLst/>
              <a:ahLst/>
              <a:cxnLst/>
              <a:rect l="l" t="t" r="r" b="b"/>
              <a:pathLst>
                <a:path w="2401569" h="1076960">
                  <a:moveTo>
                    <a:pt x="179490" y="0"/>
                  </a:moveTo>
                  <a:lnTo>
                    <a:pt x="2401184" y="0"/>
                  </a:lnTo>
                  <a:lnTo>
                    <a:pt x="2401184" y="897431"/>
                  </a:lnTo>
                  <a:lnTo>
                    <a:pt x="2394772" y="945147"/>
                  </a:lnTo>
                  <a:lnTo>
                    <a:pt x="2376678" y="988023"/>
                  </a:lnTo>
                  <a:lnTo>
                    <a:pt x="2348612" y="1024350"/>
                  </a:lnTo>
                  <a:lnTo>
                    <a:pt x="2312286" y="1052416"/>
                  </a:lnTo>
                  <a:lnTo>
                    <a:pt x="2269409" y="1070510"/>
                  </a:lnTo>
                  <a:lnTo>
                    <a:pt x="2221694" y="1076922"/>
                  </a:lnTo>
                  <a:lnTo>
                    <a:pt x="0" y="1076922"/>
                  </a:lnTo>
                  <a:lnTo>
                    <a:pt x="0" y="179490"/>
                  </a:lnTo>
                  <a:lnTo>
                    <a:pt x="6411" y="131774"/>
                  </a:lnTo>
                  <a:lnTo>
                    <a:pt x="24505" y="88898"/>
                  </a:lnTo>
                  <a:lnTo>
                    <a:pt x="52571" y="52571"/>
                  </a:lnTo>
                  <a:lnTo>
                    <a:pt x="88898" y="24505"/>
                  </a:lnTo>
                  <a:lnTo>
                    <a:pt x="131774" y="6411"/>
                  </a:lnTo>
                  <a:lnTo>
                    <a:pt x="179490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649037" y="4263644"/>
            <a:ext cx="1907539" cy="8883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502920">
              <a:lnSpc>
                <a:spcPts val="3190"/>
              </a:lnSpc>
              <a:spcBef>
                <a:spcPts val="545"/>
              </a:spcBef>
            </a:pPr>
            <a:r>
              <a:rPr sz="3000" spc="-30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3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endParaRPr sz="30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395391" y="3271039"/>
            <a:ext cx="2414270" cy="715010"/>
            <a:chOff x="11395391" y="3271039"/>
            <a:chExt cx="2414270" cy="715010"/>
          </a:xfrm>
          <a:solidFill>
            <a:srgbClr val="800000"/>
          </a:solidFill>
        </p:grpSpPr>
        <p:sp>
          <p:nvSpPr>
            <p:cNvPr id="21" name="object 21"/>
            <p:cNvSpPr/>
            <p:nvPr/>
          </p:nvSpPr>
          <p:spPr>
            <a:xfrm>
              <a:off x="11401741" y="3277389"/>
              <a:ext cx="2401570" cy="702310"/>
            </a:xfrm>
            <a:custGeom>
              <a:avLst/>
              <a:gdLst/>
              <a:ahLst/>
              <a:cxnLst/>
              <a:rect l="l" t="t" r="r" b="b"/>
              <a:pathLst>
                <a:path w="2401569" h="702310">
                  <a:moveTo>
                    <a:pt x="2401177" y="0"/>
                  </a:moveTo>
                  <a:lnTo>
                    <a:pt x="116973" y="0"/>
                  </a:lnTo>
                  <a:lnTo>
                    <a:pt x="71442" y="9192"/>
                  </a:lnTo>
                  <a:lnTo>
                    <a:pt x="34260" y="34260"/>
                  </a:lnTo>
                  <a:lnTo>
                    <a:pt x="9192" y="71442"/>
                  </a:lnTo>
                  <a:lnTo>
                    <a:pt x="0" y="116973"/>
                  </a:lnTo>
                  <a:lnTo>
                    <a:pt x="0" y="701822"/>
                  </a:lnTo>
                  <a:lnTo>
                    <a:pt x="2284210" y="701822"/>
                  </a:lnTo>
                  <a:lnTo>
                    <a:pt x="2329741" y="692629"/>
                  </a:lnTo>
                  <a:lnTo>
                    <a:pt x="2366920" y="667561"/>
                  </a:lnTo>
                  <a:lnTo>
                    <a:pt x="2391986" y="630379"/>
                  </a:lnTo>
                  <a:lnTo>
                    <a:pt x="2401177" y="584847"/>
                  </a:lnTo>
                  <a:lnTo>
                    <a:pt x="240117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01741" y="3277389"/>
              <a:ext cx="2401570" cy="702310"/>
            </a:xfrm>
            <a:custGeom>
              <a:avLst/>
              <a:gdLst/>
              <a:ahLst/>
              <a:cxnLst/>
              <a:rect l="l" t="t" r="r" b="b"/>
              <a:pathLst>
                <a:path w="2401569" h="702310">
                  <a:moveTo>
                    <a:pt x="116973" y="0"/>
                  </a:moveTo>
                  <a:lnTo>
                    <a:pt x="2401184" y="0"/>
                  </a:lnTo>
                  <a:lnTo>
                    <a:pt x="2401184" y="584848"/>
                  </a:lnTo>
                  <a:lnTo>
                    <a:pt x="2391991" y="630379"/>
                  </a:lnTo>
                  <a:lnTo>
                    <a:pt x="2366923" y="667561"/>
                  </a:lnTo>
                  <a:lnTo>
                    <a:pt x="2329741" y="692629"/>
                  </a:lnTo>
                  <a:lnTo>
                    <a:pt x="2284210" y="701822"/>
                  </a:lnTo>
                  <a:lnTo>
                    <a:pt x="0" y="701822"/>
                  </a:lnTo>
                  <a:lnTo>
                    <a:pt x="0" y="116973"/>
                  </a:lnTo>
                  <a:lnTo>
                    <a:pt x="9192" y="71442"/>
                  </a:lnTo>
                  <a:lnTo>
                    <a:pt x="34260" y="34260"/>
                  </a:lnTo>
                  <a:lnTo>
                    <a:pt x="71442" y="9192"/>
                  </a:lnTo>
                  <a:lnTo>
                    <a:pt x="116973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795883" y="3401059"/>
            <a:ext cx="1612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30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168259" y="3326137"/>
            <a:ext cx="3969385" cy="1484630"/>
            <a:chOff x="14168259" y="3326137"/>
            <a:chExt cx="3969385" cy="1484630"/>
          </a:xfrm>
        </p:grpSpPr>
        <p:sp>
          <p:nvSpPr>
            <p:cNvPr id="25" name="object 25"/>
            <p:cNvSpPr/>
            <p:nvPr/>
          </p:nvSpPr>
          <p:spPr>
            <a:xfrm>
              <a:off x="14169846" y="3327725"/>
              <a:ext cx="3966210" cy="1481455"/>
            </a:xfrm>
            <a:custGeom>
              <a:avLst/>
              <a:gdLst/>
              <a:ahLst/>
              <a:cxnLst/>
              <a:rect l="l" t="t" r="r" b="b"/>
              <a:pathLst>
                <a:path w="3966209" h="1481454">
                  <a:moveTo>
                    <a:pt x="3718877" y="0"/>
                  </a:moveTo>
                  <a:lnTo>
                    <a:pt x="246887" y="0"/>
                  </a:lnTo>
                  <a:lnTo>
                    <a:pt x="197132" y="5015"/>
                  </a:lnTo>
                  <a:lnTo>
                    <a:pt x="150790" y="19401"/>
                  </a:lnTo>
                  <a:lnTo>
                    <a:pt x="108852" y="42163"/>
                  </a:lnTo>
                  <a:lnTo>
                    <a:pt x="72313" y="72309"/>
                  </a:lnTo>
                  <a:lnTo>
                    <a:pt x="42165" y="108846"/>
                  </a:lnTo>
                  <a:lnTo>
                    <a:pt x="19402" y="150782"/>
                  </a:lnTo>
                  <a:lnTo>
                    <a:pt x="5016" y="197124"/>
                  </a:lnTo>
                  <a:lnTo>
                    <a:pt x="0" y="246879"/>
                  </a:lnTo>
                  <a:lnTo>
                    <a:pt x="0" y="1234376"/>
                  </a:lnTo>
                  <a:lnTo>
                    <a:pt x="5016" y="1284131"/>
                  </a:lnTo>
                  <a:lnTo>
                    <a:pt x="19402" y="1330473"/>
                  </a:lnTo>
                  <a:lnTo>
                    <a:pt x="42165" y="1372409"/>
                  </a:lnTo>
                  <a:lnTo>
                    <a:pt x="72313" y="1408947"/>
                  </a:lnTo>
                  <a:lnTo>
                    <a:pt x="108852" y="1439093"/>
                  </a:lnTo>
                  <a:lnTo>
                    <a:pt x="150790" y="1461855"/>
                  </a:lnTo>
                  <a:lnTo>
                    <a:pt x="197132" y="1476241"/>
                  </a:lnTo>
                  <a:lnTo>
                    <a:pt x="246887" y="1481256"/>
                  </a:lnTo>
                  <a:lnTo>
                    <a:pt x="3718877" y="1481256"/>
                  </a:lnTo>
                  <a:lnTo>
                    <a:pt x="3768631" y="1476241"/>
                  </a:lnTo>
                  <a:lnTo>
                    <a:pt x="3814973" y="1461855"/>
                  </a:lnTo>
                  <a:lnTo>
                    <a:pt x="3856908" y="1439093"/>
                  </a:lnTo>
                  <a:lnTo>
                    <a:pt x="3893445" y="1408947"/>
                  </a:lnTo>
                  <a:lnTo>
                    <a:pt x="3923590" y="1372409"/>
                  </a:lnTo>
                  <a:lnTo>
                    <a:pt x="3946352" y="1330473"/>
                  </a:lnTo>
                  <a:lnTo>
                    <a:pt x="3960737" y="1284131"/>
                  </a:lnTo>
                  <a:lnTo>
                    <a:pt x="3965752" y="1234376"/>
                  </a:lnTo>
                  <a:lnTo>
                    <a:pt x="3965752" y="246879"/>
                  </a:lnTo>
                  <a:lnTo>
                    <a:pt x="3960737" y="197124"/>
                  </a:lnTo>
                  <a:lnTo>
                    <a:pt x="3946352" y="150782"/>
                  </a:lnTo>
                  <a:lnTo>
                    <a:pt x="3923590" y="108846"/>
                  </a:lnTo>
                  <a:lnTo>
                    <a:pt x="3893445" y="72309"/>
                  </a:lnTo>
                  <a:lnTo>
                    <a:pt x="3856908" y="42163"/>
                  </a:lnTo>
                  <a:lnTo>
                    <a:pt x="3814973" y="19401"/>
                  </a:lnTo>
                  <a:lnTo>
                    <a:pt x="3768631" y="5015"/>
                  </a:lnTo>
                  <a:lnTo>
                    <a:pt x="371887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69846" y="3327725"/>
              <a:ext cx="3966210" cy="1481455"/>
            </a:xfrm>
            <a:custGeom>
              <a:avLst/>
              <a:gdLst/>
              <a:ahLst/>
              <a:cxnLst/>
              <a:rect l="l" t="t" r="r" b="b"/>
              <a:pathLst>
                <a:path w="3966209" h="1481454">
                  <a:moveTo>
                    <a:pt x="0" y="246879"/>
                  </a:moveTo>
                  <a:lnTo>
                    <a:pt x="5015" y="197124"/>
                  </a:lnTo>
                  <a:lnTo>
                    <a:pt x="19400" y="150783"/>
                  </a:lnTo>
                  <a:lnTo>
                    <a:pt x="42163" y="108846"/>
                  </a:lnTo>
                  <a:lnTo>
                    <a:pt x="72309" y="72309"/>
                  </a:lnTo>
                  <a:lnTo>
                    <a:pt x="108846" y="42163"/>
                  </a:lnTo>
                  <a:lnTo>
                    <a:pt x="150782" y="19401"/>
                  </a:lnTo>
                  <a:lnTo>
                    <a:pt x="197124" y="5015"/>
                  </a:lnTo>
                  <a:lnTo>
                    <a:pt x="246879" y="0"/>
                  </a:lnTo>
                  <a:lnTo>
                    <a:pt x="3718870" y="0"/>
                  </a:lnTo>
                  <a:lnTo>
                    <a:pt x="3768624" y="5015"/>
                  </a:lnTo>
                  <a:lnTo>
                    <a:pt x="3814966" y="19401"/>
                  </a:lnTo>
                  <a:lnTo>
                    <a:pt x="3856902" y="42163"/>
                  </a:lnTo>
                  <a:lnTo>
                    <a:pt x="3893440" y="72309"/>
                  </a:lnTo>
                  <a:lnTo>
                    <a:pt x="3923586" y="108846"/>
                  </a:lnTo>
                  <a:lnTo>
                    <a:pt x="3946348" y="150783"/>
                  </a:lnTo>
                  <a:lnTo>
                    <a:pt x="3960733" y="197124"/>
                  </a:lnTo>
                  <a:lnTo>
                    <a:pt x="3965749" y="246879"/>
                  </a:lnTo>
                  <a:lnTo>
                    <a:pt x="3965749" y="1234377"/>
                  </a:lnTo>
                  <a:lnTo>
                    <a:pt x="3960733" y="1284131"/>
                  </a:lnTo>
                  <a:lnTo>
                    <a:pt x="3946348" y="1330473"/>
                  </a:lnTo>
                  <a:lnTo>
                    <a:pt x="3923586" y="1372409"/>
                  </a:lnTo>
                  <a:lnTo>
                    <a:pt x="3893440" y="1408947"/>
                  </a:lnTo>
                  <a:lnTo>
                    <a:pt x="3856902" y="1439093"/>
                  </a:lnTo>
                  <a:lnTo>
                    <a:pt x="3814966" y="1461855"/>
                  </a:lnTo>
                  <a:lnTo>
                    <a:pt x="3768624" y="1476241"/>
                  </a:lnTo>
                  <a:lnTo>
                    <a:pt x="3718870" y="1481257"/>
                  </a:lnTo>
                  <a:lnTo>
                    <a:pt x="246879" y="1481257"/>
                  </a:lnTo>
                  <a:lnTo>
                    <a:pt x="197124" y="1476241"/>
                  </a:lnTo>
                  <a:lnTo>
                    <a:pt x="150782" y="1461855"/>
                  </a:lnTo>
                  <a:lnTo>
                    <a:pt x="108846" y="1439093"/>
                  </a:lnTo>
                  <a:lnTo>
                    <a:pt x="72309" y="1408947"/>
                  </a:lnTo>
                  <a:lnTo>
                    <a:pt x="42163" y="1372409"/>
                  </a:lnTo>
                  <a:lnTo>
                    <a:pt x="19400" y="1330473"/>
                  </a:lnTo>
                  <a:lnTo>
                    <a:pt x="5015" y="1284131"/>
                  </a:lnTo>
                  <a:lnTo>
                    <a:pt x="0" y="1234377"/>
                  </a:lnTo>
                  <a:lnTo>
                    <a:pt x="0" y="246879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4320901" y="3420871"/>
            <a:ext cx="3662679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700" spc="-5" dirty="0">
                <a:latin typeface="Arial MT"/>
                <a:cs typeface="Arial MT"/>
              </a:rPr>
              <a:t>Lo trabajan en conjunto </a:t>
            </a:r>
            <a:r>
              <a:rPr sz="2700" spc="-74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el </a:t>
            </a:r>
            <a:r>
              <a:rPr sz="2700" b="1" spc="-5" dirty="0">
                <a:latin typeface="Arial"/>
                <a:cs typeface="Arial"/>
              </a:rPr>
              <a:t>Sector Productivo </a:t>
            </a:r>
            <a:r>
              <a:rPr sz="2700" b="1" dirty="0">
                <a:latin typeface="Arial"/>
                <a:cs typeface="Arial"/>
              </a:rPr>
              <a:t>y </a:t>
            </a:r>
            <a:r>
              <a:rPr sz="2700" b="1" spc="-740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Educativo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761719" y="3294888"/>
            <a:ext cx="463550" cy="1774189"/>
            <a:chOff x="13761719" y="3294888"/>
            <a:chExt cx="463550" cy="1774189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61719" y="3294888"/>
              <a:ext cx="463296" cy="177393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802918" y="3327725"/>
              <a:ext cx="367030" cy="1668145"/>
            </a:xfrm>
            <a:custGeom>
              <a:avLst/>
              <a:gdLst/>
              <a:ahLst/>
              <a:cxnLst/>
              <a:rect l="l" t="t" r="r" b="b"/>
              <a:pathLst>
                <a:path w="367030" h="1668145">
                  <a:moveTo>
                    <a:pt x="0" y="0"/>
                  </a:moveTo>
                  <a:lnTo>
                    <a:pt x="71412" y="2402"/>
                  </a:lnTo>
                  <a:lnTo>
                    <a:pt x="129728" y="8955"/>
                  </a:lnTo>
                  <a:lnTo>
                    <a:pt x="169046" y="18673"/>
                  </a:lnTo>
                  <a:lnTo>
                    <a:pt x="183464" y="30575"/>
                  </a:lnTo>
                  <a:lnTo>
                    <a:pt x="183464" y="803491"/>
                  </a:lnTo>
                  <a:lnTo>
                    <a:pt x="197881" y="815393"/>
                  </a:lnTo>
                  <a:lnTo>
                    <a:pt x="237199" y="825111"/>
                  </a:lnTo>
                  <a:lnTo>
                    <a:pt x="295516" y="831664"/>
                  </a:lnTo>
                  <a:lnTo>
                    <a:pt x="366928" y="834067"/>
                  </a:lnTo>
                  <a:lnTo>
                    <a:pt x="295516" y="836469"/>
                  </a:lnTo>
                  <a:lnTo>
                    <a:pt x="237199" y="843022"/>
                  </a:lnTo>
                  <a:lnTo>
                    <a:pt x="197881" y="852740"/>
                  </a:lnTo>
                  <a:lnTo>
                    <a:pt x="183464" y="864642"/>
                  </a:lnTo>
                  <a:lnTo>
                    <a:pt x="183464" y="1637559"/>
                  </a:lnTo>
                  <a:lnTo>
                    <a:pt x="169046" y="1649460"/>
                  </a:lnTo>
                  <a:lnTo>
                    <a:pt x="129728" y="1659178"/>
                  </a:lnTo>
                  <a:lnTo>
                    <a:pt x="71412" y="1665731"/>
                  </a:lnTo>
                  <a:lnTo>
                    <a:pt x="0" y="1668134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1395391" y="7646436"/>
            <a:ext cx="2578735" cy="1313815"/>
            <a:chOff x="11395391" y="7646436"/>
            <a:chExt cx="2578735" cy="1313815"/>
          </a:xfrm>
          <a:solidFill>
            <a:schemeClr val="bg2">
              <a:lumMod val="50000"/>
            </a:schemeClr>
          </a:solidFill>
        </p:grpSpPr>
        <p:sp>
          <p:nvSpPr>
            <p:cNvPr id="32" name="object 32"/>
            <p:cNvSpPr/>
            <p:nvPr/>
          </p:nvSpPr>
          <p:spPr>
            <a:xfrm>
              <a:off x="11401741" y="7652786"/>
              <a:ext cx="2566035" cy="1301115"/>
            </a:xfrm>
            <a:custGeom>
              <a:avLst/>
              <a:gdLst/>
              <a:ahLst/>
              <a:cxnLst/>
              <a:rect l="l" t="t" r="r" b="b"/>
              <a:pathLst>
                <a:path w="2566034" h="1301115">
                  <a:moveTo>
                    <a:pt x="2565655" y="0"/>
                  </a:moveTo>
                  <a:lnTo>
                    <a:pt x="216790" y="0"/>
                  </a:lnTo>
                  <a:lnTo>
                    <a:pt x="167082" y="5725"/>
                  </a:lnTo>
                  <a:lnTo>
                    <a:pt x="121451" y="22034"/>
                  </a:lnTo>
                  <a:lnTo>
                    <a:pt x="81198" y="47626"/>
                  </a:lnTo>
                  <a:lnTo>
                    <a:pt x="47626" y="81198"/>
                  </a:lnTo>
                  <a:lnTo>
                    <a:pt x="22034" y="121451"/>
                  </a:lnTo>
                  <a:lnTo>
                    <a:pt x="5725" y="167082"/>
                  </a:lnTo>
                  <a:lnTo>
                    <a:pt x="0" y="216790"/>
                  </a:lnTo>
                  <a:lnTo>
                    <a:pt x="0" y="1300713"/>
                  </a:lnTo>
                  <a:lnTo>
                    <a:pt x="2348866" y="1300713"/>
                  </a:lnTo>
                  <a:lnTo>
                    <a:pt x="2398571" y="1294988"/>
                  </a:lnTo>
                  <a:lnTo>
                    <a:pt x="2444201" y="1278678"/>
                  </a:lnTo>
                  <a:lnTo>
                    <a:pt x="2484454" y="1253087"/>
                  </a:lnTo>
                  <a:lnTo>
                    <a:pt x="2518027" y="1219514"/>
                  </a:lnTo>
                  <a:lnTo>
                    <a:pt x="2543619" y="1179261"/>
                  </a:lnTo>
                  <a:lnTo>
                    <a:pt x="2559929" y="1133631"/>
                  </a:lnTo>
                  <a:lnTo>
                    <a:pt x="2565655" y="1083923"/>
                  </a:lnTo>
                  <a:lnTo>
                    <a:pt x="25656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401741" y="7652786"/>
              <a:ext cx="2566035" cy="1301115"/>
            </a:xfrm>
            <a:custGeom>
              <a:avLst/>
              <a:gdLst/>
              <a:ahLst/>
              <a:cxnLst/>
              <a:rect l="l" t="t" r="r" b="b"/>
              <a:pathLst>
                <a:path w="2566034" h="1301115">
                  <a:moveTo>
                    <a:pt x="216790" y="0"/>
                  </a:moveTo>
                  <a:lnTo>
                    <a:pt x="2565656" y="0"/>
                  </a:lnTo>
                  <a:lnTo>
                    <a:pt x="2565656" y="1083924"/>
                  </a:lnTo>
                  <a:lnTo>
                    <a:pt x="2559930" y="1133632"/>
                  </a:lnTo>
                  <a:lnTo>
                    <a:pt x="2543621" y="1179262"/>
                  </a:lnTo>
                  <a:lnTo>
                    <a:pt x="2518029" y="1219515"/>
                  </a:lnTo>
                  <a:lnTo>
                    <a:pt x="2484457" y="1253087"/>
                  </a:lnTo>
                  <a:lnTo>
                    <a:pt x="2444204" y="1278679"/>
                  </a:lnTo>
                  <a:lnTo>
                    <a:pt x="2398574" y="1294988"/>
                  </a:lnTo>
                  <a:lnTo>
                    <a:pt x="2348866" y="1300714"/>
                  </a:lnTo>
                  <a:lnTo>
                    <a:pt x="0" y="1300714"/>
                  </a:lnTo>
                  <a:lnTo>
                    <a:pt x="0" y="216790"/>
                  </a:lnTo>
                  <a:lnTo>
                    <a:pt x="5725" y="167082"/>
                  </a:lnTo>
                  <a:lnTo>
                    <a:pt x="22034" y="121451"/>
                  </a:lnTo>
                  <a:lnTo>
                    <a:pt x="47626" y="81199"/>
                  </a:lnTo>
                  <a:lnTo>
                    <a:pt x="81198" y="47626"/>
                  </a:lnTo>
                  <a:lnTo>
                    <a:pt x="121451" y="22034"/>
                  </a:lnTo>
                  <a:lnTo>
                    <a:pt x="167082" y="5725"/>
                  </a:lnTo>
                  <a:lnTo>
                    <a:pt x="216790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811000" y="7810500"/>
            <a:ext cx="20066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Responsable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Vinculación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Escuela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1395391" y="6353362"/>
            <a:ext cx="2578735" cy="1005205"/>
            <a:chOff x="11395391" y="6353362"/>
            <a:chExt cx="2578735" cy="1005205"/>
          </a:xfrm>
          <a:solidFill>
            <a:srgbClr val="800000"/>
          </a:solidFill>
        </p:grpSpPr>
        <p:sp>
          <p:nvSpPr>
            <p:cNvPr id="36" name="object 36"/>
            <p:cNvSpPr/>
            <p:nvPr/>
          </p:nvSpPr>
          <p:spPr>
            <a:xfrm>
              <a:off x="11401741" y="6359712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2565655" y="0"/>
                  </a:moveTo>
                  <a:lnTo>
                    <a:pt x="165390" y="0"/>
                  </a:lnTo>
                  <a:lnTo>
                    <a:pt x="121423" y="5907"/>
                  </a:lnTo>
                  <a:lnTo>
                    <a:pt x="81915" y="22580"/>
                  </a:lnTo>
                  <a:lnTo>
                    <a:pt x="48442" y="48441"/>
                  </a:lnTo>
                  <a:lnTo>
                    <a:pt x="22580" y="81914"/>
                  </a:lnTo>
                  <a:lnTo>
                    <a:pt x="5907" y="121422"/>
                  </a:lnTo>
                  <a:lnTo>
                    <a:pt x="0" y="165389"/>
                  </a:lnTo>
                  <a:lnTo>
                    <a:pt x="0" y="992315"/>
                  </a:lnTo>
                  <a:lnTo>
                    <a:pt x="2400263" y="992315"/>
                  </a:lnTo>
                  <a:lnTo>
                    <a:pt x="2444229" y="986407"/>
                  </a:lnTo>
                  <a:lnTo>
                    <a:pt x="2483737" y="969735"/>
                  </a:lnTo>
                  <a:lnTo>
                    <a:pt x="2517211" y="943874"/>
                  </a:lnTo>
                  <a:lnTo>
                    <a:pt x="2543073" y="910401"/>
                  </a:lnTo>
                  <a:lnTo>
                    <a:pt x="2559746" y="870893"/>
                  </a:lnTo>
                  <a:lnTo>
                    <a:pt x="2565655" y="826926"/>
                  </a:lnTo>
                  <a:lnTo>
                    <a:pt x="25656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01741" y="6359712"/>
              <a:ext cx="2566035" cy="992505"/>
            </a:xfrm>
            <a:custGeom>
              <a:avLst/>
              <a:gdLst/>
              <a:ahLst/>
              <a:cxnLst/>
              <a:rect l="l" t="t" r="r" b="b"/>
              <a:pathLst>
                <a:path w="2566034" h="992504">
                  <a:moveTo>
                    <a:pt x="165389" y="0"/>
                  </a:moveTo>
                  <a:lnTo>
                    <a:pt x="2565654" y="0"/>
                  </a:lnTo>
                  <a:lnTo>
                    <a:pt x="2565654" y="826925"/>
                  </a:lnTo>
                  <a:lnTo>
                    <a:pt x="2559746" y="870893"/>
                  </a:lnTo>
                  <a:lnTo>
                    <a:pt x="2543073" y="910401"/>
                  </a:lnTo>
                  <a:lnTo>
                    <a:pt x="2517212" y="943874"/>
                  </a:lnTo>
                  <a:lnTo>
                    <a:pt x="2483739" y="969735"/>
                  </a:lnTo>
                  <a:lnTo>
                    <a:pt x="2444231" y="986408"/>
                  </a:lnTo>
                  <a:lnTo>
                    <a:pt x="2400264" y="992316"/>
                  </a:lnTo>
                  <a:lnTo>
                    <a:pt x="0" y="992316"/>
                  </a:lnTo>
                  <a:lnTo>
                    <a:pt x="0" y="165390"/>
                  </a:lnTo>
                  <a:lnTo>
                    <a:pt x="5907" y="121422"/>
                  </a:lnTo>
                  <a:lnTo>
                    <a:pt x="22580" y="81914"/>
                  </a:lnTo>
                  <a:lnTo>
                    <a:pt x="48441" y="48441"/>
                  </a:lnTo>
                  <a:lnTo>
                    <a:pt x="81914" y="22580"/>
                  </a:lnTo>
                  <a:lnTo>
                    <a:pt x="121422" y="5907"/>
                  </a:lnTo>
                  <a:lnTo>
                    <a:pt x="165389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657455" y="6348476"/>
            <a:ext cx="2054860" cy="8883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442595">
              <a:lnSpc>
                <a:spcPts val="3190"/>
              </a:lnSpc>
              <a:spcBef>
                <a:spcPts val="545"/>
              </a:spcBef>
            </a:pP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Gestor 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30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0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endParaRPr sz="3000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318983" y="6941721"/>
            <a:ext cx="3818254" cy="1024890"/>
            <a:chOff x="14318983" y="6941721"/>
            <a:chExt cx="3818254" cy="1024890"/>
          </a:xfrm>
        </p:grpSpPr>
        <p:sp>
          <p:nvSpPr>
            <p:cNvPr id="40" name="object 40"/>
            <p:cNvSpPr/>
            <p:nvPr/>
          </p:nvSpPr>
          <p:spPr>
            <a:xfrm>
              <a:off x="14320570" y="6943308"/>
              <a:ext cx="3815079" cy="1021715"/>
            </a:xfrm>
            <a:custGeom>
              <a:avLst/>
              <a:gdLst/>
              <a:ahLst/>
              <a:cxnLst/>
              <a:rect l="l" t="t" r="r" b="b"/>
              <a:pathLst>
                <a:path w="3815080" h="1021715">
                  <a:moveTo>
                    <a:pt x="3644773" y="0"/>
                  </a:moveTo>
                  <a:lnTo>
                    <a:pt x="170268" y="0"/>
                  </a:lnTo>
                  <a:lnTo>
                    <a:pt x="125006" y="6081"/>
                  </a:lnTo>
                  <a:lnTo>
                    <a:pt x="84333" y="23245"/>
                  </a:lnTo>
                  <a:lnTo>
                    <a:pt x="49872" y="49868"/>
                  </a:lnTo>
                  <a:lnTo>
                    <a:pt x="23248" y="84327"/>
                  </a:lnTo>
                  <a:lnTo>
                    <a:pt x="6082" y="124999"/>
                  </a:lnTo>
                  <a:lnTo>
                    <a:pt x="0" y="170261"/>
                  </a:lnTo>
                  <a:lnTo>
                    <a:pt x="0" y="851293"/>
                  </a:lnTo>
                  <a:lnTo>
                    <a:pt x="6082" y="896556"/>
                  </a:lnTo>
                  <a:lnTo>
                    <a:pt x="23248" y="937228"/>
                  </a:lnTo>
                  <a:lnTo>
                    <a:pt x="49872" y="971687"/>
                  </a:lnTo>
                  <a:lnTo>
                    <a:pt x="84333" y="998310"/>
                  </a:lnTo>
                  <a:lnTo>
                    <a:pt x="125006" y="1015474"/>
                  </a:lnTo>
                  <a:lnTo>
                    <a:pt x="170268" y="1021556"/>
                  </a:lnTo>
                  <a:lnTo>
                    <a:pt x="3644773" y="1021556"/>
                  </a:lnTo>
                  <a:lnTo>
                    <a:pt x="3690034" y="1015474"/>
                  </a:lnTo>
                  <a:lnTo>
                    <a:pt x="3730704" y="998310"/>
                  </a:lnTo>
                  <a:lnTo>
                    <a:pt x="3765162" y="971687"/>
                  </a:lnTo>
                  <a:lnTo>
                    <a:pt x="3791784" y="937228"/>
                  </a:lnTo>
                  <a:lnTo>
                    <a:pt x="3808947" y="896556"/>
                  </a:lnTo>
                  <a:lnTo>
                    <a:pt x="3815029" y="851293"/>
                  </a:lnTo>
                  <a:lnTo>
                    <a:pt x="3815029" y="170261"/>
                  </a:lnTo>
                  <a:lnTo>
                    <a:pt x="3808947" y="124999"/>
                  </a:lnTo>
                  <a:lnTo>
                    <a:pt x="3791784" y="84327"/>
                  </a:lnTo>
                  <a:lnTo>
                    <a:pt x="3765162" y="49868"/>
                  </a:lnTo>
                  <a:lnTo>
                    <a:pt x="3730704" y="23245"/>
                  </a:lnTo>
                  <a:lnTo>
                    <a:pt x="3690034" y="6081"/>
                  </a:lnTo>
                  <a:lnTo>
                    <a:pt x="3644773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320570" y="6943308"/>
              <a:ext cx="3815079" cy="1021715"/>
            </a:xfrm>
            <a:custGeom>
              <a:avLst/>
              <a:gdLst/>
              <a:ahLst/>
              <a:cxnLst/>
              <a:rect l="l" t="t" r="r" b="b"/>
              <a:pathLst>
                <a:path w="3815080" h="1021715">
                  <a:moveTo>
                    <a:pt x="0" y="170262"/>
                  </a:moveTo>
                  <a:lnTo>
                    <a:pt x="6081" y="124999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4999" y="6081"/>
                  </a:lnTo>
                  <a:lnTo>
                    <a:pt x="170261" y="0"/>
                  </a:lnTo>
                  <a:lnTo>
                    <a:pt x="3644764" y="0"/>
                  </a:lnTo>
                  <a:lnTo>
                    <a:pt x="3690026" y="6081"/>
                  </a:lnTo>
                  <a:lnTo>
                    <a:pt x="3730698" y="23245"/>
                  </a:lnTo>
                  <a:lnTo>
                    <a:pt x="3765157" y="49868"/>
                  </a:lnTo>
                  <a:lnTo>
                    <a:pt x="3791780" y="84327"/>
                  </a:lnTo>
                  <a:lnTo>
                    <a:pt x="3808944" y="124999"/>
                  </a:lnTo>
                  <a:lnTo>
                    <a:pt x="3815026" y="170262"/>
                  </a:lnTo>
                  <a:lnTo>
                    <a:pt x="3815026" y="851293"/>
                  </a:lnTo>
                  <a:lnTo>
                    <a:pt x="3808944" y="896556"/>
                  </a:lnTo>
                  <a:lnTo>
                    <a:pt x="3791780" y="937228"/>
                  </a:lnTo>
                  <a:lnTo>
                    <a:pt x="3765157" y="971687"/>
                  </a:lnTo>
                  <a:lnTo>
                    <a:pt x="3730698" y="998310"/>
                  </a:lnTo>
                  <a:lnTo>
                    <a:pt x="3690026" y="1015474"/>
                  </a:lnTo>
                  <a:lnTo>
                    <a:pt x="3644764" y="1021556"/>
                  </a:lnTo>
                  <a:lnTo>
                    <a:pt x="170261" y="1021556"/>
                  </a:lnTo>
                  <a:lnTo>
                    <a:pt x="124999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6"/>
                  </a:lnTo>
                  <a:lnTo>
                    <a:pt x="0" y="851293"/>
                  </a:lnTo>
                  <a:lnTo>
                    <a:pt x="0" y="170262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4449183" y="7014464"/>
            <a:ext cx="3558540" cy="854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  <a:tabLst>
                <a:tab pos="1750060" algn="l"/>
                <a:tab pos="2344420" algn="l"/>
              </a:tabLst>
            </a:pPr>
            <a:r>
              <a:rPr sz="2700" dirty="0">
                <a:latin typeface="Arial MT"/>
                <a:cs typeface="Arial MT"/>
              </a:rPr>
              <a:t>C</a:t>
            </a:r>
            <a:r>
              <a:rPr sz="2700" spc="-5" dirty="0">
                <a:latin typeface="Arial MT"/>
                <a:cs typeface="Arial MT"/>
              </a:rPr>
              <a:t>oo</a:t>
            </a:r>
            <a:r>
              <a:rPr sz="2700" dirty="0">
                <a:latin typeface="Arial MT"/>
                <a:cs typeface="Arial MT"/>
              </a:rPr>
              <a:t>r</a:t>
            </a:r>
            <a:r>
              <a:rPr sz="2700" spc="-5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i</a:t>
            </a:r>
            <a:r>
              <a:rPr sz="2700" spc="-5" dirty="0">
                <a:latin typeface="Arial MT"/>
                <a:cs typeface="Arial MT"/>
              </a:rPr>
              <a:t>na</a:t>
            </a:r>
            <a:r>
              <a:rPr sz="2700" dirty="0">
                <a:latin typeface="Arial MT"/>
                <a:cs typeface="Arial MT"/>
              </a:rPr>
              <a:t>n	l</a:t>
            </a:r>
            <a:r>
              <a:rPr sz="2700" spc="-5" dirty="0">
                <a:latin typeface="Arial MT"/>
                <a:cs typeface="Arial MT"/>
              </a:rPr>
              <a:t>o</a:t>
            </a:r>
            <a:r>
              <a:rPr sz="2700" dirty="0">
                <a:latin typeface="Arial MT"/>
                <a:cs typeface="Arial MT"/>
              </a:rPr>
              <a:t>s	</a:t>
            </a:r>
            <a:r>
              <a:rPr sz="2700" spc="-5" dirty="0">
                <a:latin typeface="Arial MT"/>
                <a:cs typeface="Arial MT"/>
              </a:rPr>
              <a:t>tie</a:t>
            </a:r>
            <a:r>
              <a:rPr sz="2700" dirty="0">
                <a:latin typeface="Arial MT"/>
                <a:cs typeface="Arial MT"/>
              </a:rPr>
              <a:t>m</a:t>
            </a:r>
            <a:r>
              <a:rPr sz="2700" spc="-5" dirty="0">
                <a:latin typeface="Arial MT"/>
                <a:cs typeface="Arial MT"/>
              </a:rPr>
              <a:t>pos  para</a:t>
            </a:r>
            <a:r>
              <a:rPr sz="2700" spc="-2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que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esto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suceda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3911071" y="6665976"/>
            <a:ext cx="463550" cy="1777364"/>
            <a:chOff x="13911071" y="6665976"/>
            <a:chExt cx="463550" cy="1777364"/>
          </a:xfrm>
        </p:grpSpPr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11071" y="6665976"/>
              <a:ext cx="463296" cy="177698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3953642" y="6700541"/>
              <a:ext cx="367030" cy="1668145"/>
            </a:xfrm>
            <a:custGeom>
              <a:avLst/>
              <a:gdLst/>
              <a:ahLst/>
              <a:cxnLst/>
              <a:rect l="l" t="t" r="r" b="b"/>
              <a:pathLst>
                <a:path w="367030" h="1668145">
                  <a:moveTo>
                    <a:pt x="0" y="0"/>
                  </a:moveTo>
                  <a:lnTo>
                    <a:pt x="71412" y="2402"/>
                  </a:lnTo>
                  <a:lnTo>
                    <a:pt x="129728" y="8955"/>
                  </a:lnTo>
                  <a:lnTo>
                    <a:pt x="169046" y="18673"/>
                  </a:lnTo>
                  <a:lnTo>
                    <a:pt x="183464" y="30575"/>
                  </a:lnTo>
                  <a:lnTo>
                    <a:pt x="183464" y="803491"/>
                  </a:lnTo>
                  <a:lnTo>
                    <a:pt x="197881" y="815393"/>
                  </a:lnTo>
                  <a:lnTo>
                    <a:pt x="237199" y="825111"/>
                  </a:lnTo>
                  <a:lnTo>
                    <a:pt x="295516" y="831664"/>
                  </a:lnTo>
                  <a:lnTo>
                    <a:pt x="366928" y="834067"/>
                  </a:lnTo>
                  <a:lnTo>
                    <a:pt x="295516" y="836469"/>
                  </a:lnTo>
                  <a:lnTo>
                    <a:pt x="237199" y="843022"/>
                  </a:lnTo>
                  <a:lnTo>
                    <a:pt x="197881" y="852740"/>
                  </a:lnTo>
                  <a:lnTo>
                    <a:pt x="183464" y="864642"/>
                  </a:lnTo>
                  <a:lnTo>
                    <a:pt x="183464" y="1637559"/>
                  </a:lnTo>
                  <a:lnTo>
                    <a:pt x="169046" y="1649460"/>
                  </a:lnTo>
                  <a:lnTo>
                    <a:pt x="129728" y="1659178"/>
                  </a:lnTo>
                  <a:lnTo>
                    <a:pt x="71412" y="1665731"/>
                  </a:lnTo>
                  <a:lnTo>
                    <a:pt x="0" y="1668134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2892395" y="6591586"/>
            <a:ext cx="5269865" cy="1024890"/>
            <a:chOff x="2892395" y="6591586"/>
            <a:chExt cx="5269865" cy="1024890"/>
          </a:xfrm>
        </p:grpSpPr>
        <p:sp>
          <p:nvSpPr>
            <p:cNvPr id="47" name="object 47"/>
            <p:cNvSpPr/>
            <p:nvPr/>
          </p:nvSpPr>
          <p:spPr>
            <a:xfrm>
              <a:off x="2893983" y="6593174"/>
              <a:ext cx="5266690" cy="1021715"/>
            </a:xfrm>
            <a:custGeom>
              <a:avLst/>
              <a:gdLst/>
              <a:ahLst/>
              <a:cxnLst/>
              <a:rect l="l" t="t" r="r" b="b"/>
              <a:pathLst>
                <a:path w="5266690" h="1021715">
                  <a:moveTo>
                    <a:pt x="5095957" y="0"/>
                  </a:moveTo>
                  <a:lnTo>
                    <a:pt x="170258" y="0"/>
                  </a:lnTo>
                  <a:lnTo>
                    <a:pt x="124997" y="6081"/>
                  </a:lnTo>
                  <a:lnTo>
                    <a:pt x="84326" y="23245"/>
                  </a:lnTo>
                  <a:lnTo>
                    <a:pt x="49867" y="49868"/>
                  </a:lnTo>
                  <a:lnTo>
                    <a:pt x="23245" y="84327"/>
                  </a:lnTo>
                  <a:lnTo>
                    <a:pt x="6081" y="124999"/>
                  </a:lnTo>
                  <a:lnTo>
                    <a:pt x="0" y="170261"/>
                  </a:lnTo>
                  <a:lnTo>
                    <a:pt x="0" y="851296"/>
                  </a:lnTo>
                  <a:lnTo>
                    <a:pt x="6081" y="896558"/>
                  </a:lnTo>
                  <a:lnTo>
                    <a:pt x="23245" y="937229"/>
                  </a:lnTo>
                  <a:lnTo>
                    <a:pt x="49867" y="971688"/>
                  </a:lnTo>
                  <a:lnTo>
                    <a:pt x="84326" y="998310"/>
                  </a:lnTo>
                  <a:lnTo>
                    <a:pt x="124997" y="1015474"/>
                  </a:lnTo>
                  <a:lnTo>
                    <a:pt x="170258" y="1021556"/>
                  </a:lnTo>
                  <a:lnTo>
                    <a:pt x="5095957" y="1021556"/>
                  </a:lnTo>
                  <a:lnTo>
                    <a:pt x="5141219" y="1015474"/>
                  </a:lnTo>
                  <a:lnTo>
                    <a:pt x="5181891" y="998310"/>
                  </a:lnTo>
                  <a:lnTo>
                    <a:pt x="5216349" y="971688"/>
                  </a:lnTo>
                  <a:lnTo>
                    <a:pt x="5242972" y="937229"/>
                  </a:lnTo>
                  <a:lnTo>
                    <a:pt x="5260135" y="896558"/>
                  </a:lnTo>
                  <a:lnTo>
                    <a:pt x="5266217" y="851296"/>
                  </a:lnTo>
                  <a:lnTo>
                    <a:pt x="5266217" y="170261"/>
                  </a:lnTo>
                  <a:lnTo>
                    <a:pt x="5260135" y="124999"/>
                  </a:lnTo>
                  <a:lnTo>
                    <a:pt x="5242972" y="84327"/>
                  </a:lnTo>
                  <a:lnTo>
                    <a:pt x="5216349" y="49868"/>
                  </a:lnTo>
                  <a:lnTo>
                    <a:pt x="5181891" y="23245"/>
                  </a:lnTo>
                  <a:lnTo>
                    <a:pt x="5141219" y="6081"/>
                  </a:lnTo>
                  <a:lnTo>
                    <a:pt x="5095957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93983" y="6593174"/>
              <a:ext cx="5266690" cy="1021715"/>
            </a:xfrm>
            <a:custGeom>
              <a:avLst/>
              <a:gdLst/>
              <a:ahLst/>
              <a:cxnLst/>
              <a:rect l="l" t="t" r="r" b="b"/>
              <a:pathLst>
                <a:path w="5266690" h="1021715">
                  <a:moveTo>
                    <a:pt x="0" y="170260"/>
                  </a:moveTo>
                  <a:lnTo>
                    <a:pt x="6081" y="124998"/>
                  </a:lnTo>
                  <a:lnTo>
                    <a:pt x="23245" y="84326"/>
                  </a:lnTo>
                  <a:lnTo>
                    <a:pt x="49867" y="49868"/>
                  </a:lnTo>
                  <a:lnTo>
                    <a:pt x="84326" y="23245"/>
                  </a:lnTo>
                  <a:lnTo>
                    <a:pt x="124997" y="6081"/>
                  </a:lnTo>
                  <a:lnTo>
                    <a:pt x="170259" y="0"/>
                  </a:lnTo>
                  <a:lnTo>
                    <a:pt x="5095958" y="0"/>
                  </a:lnTo>
                  <a:lnTo>
                    <a:pt x="5141219" y="6081"/>
                  </a:lnTo>
                  <a:lnTo>
                    <a:pt x="5181891" y="23245"/>
                  </a:lnTo>
                  <a:lnTo>
                    <a:pt x="5216350" y="49868"/>
                  </a:lnTo>
                  <a:lnTo>
                    <a:pt x="5242972" y="84326"/>
                  </a:lnTo>
                  <a:lnTo>
                    <a:pt x="5260136" y="124998"/>
                  </a:lnTo>
                  <a:lnTo>
                    <a:pt x="5266218" y="170260"/>
                  </a:lnTo>
                  <a:lnTo>
                    <a:pt x="5266218" y="851295"/>
                  </a:lnTo>
                  <a:lnTo>
                    <a:pt x="5260136" y="896557"/>
                  </a:lnTo>
                  <a:lnTo>
                    <a:pt x="5242972" y="937229"/>
                  </a:lnTo>
                  <a:lnTo>
                    <a:pt x="5216350" y="971687"/>
                  </a:lnTo>
                  <a:lnTo>
                    <a:pt x="5181891" y="998310"/>
                  </a:lnTo>
                  <a:lnTo>
                    <a:pt x="5141219" y="1015474"/>
                  </a:lnTo>
                  <a:lnTo>
                    <a:pt x="5095958" y="1021556"/>
                  </a:lnTo>
                  <a:lnTo>
                    <a:pt x="170259" y="1021556"/>
                  </a:lnTo>
                  <a:lnTo>
                    <a:pt x="124997" y="1015474"/>
                  </a:lnTo>
                  <a:lnTo>
                    <a:pt x="84326" y="998310"/>
                  </a:lnTo>
                  <a:lnTo>
                    <a:pt x="49867" y="971687"/>
                  </a:lnTo>
                  <a:lnTo>
                    <a:pt x="23245" y="937229"/>
                  </a:lnTo>
                  <a:lnTo>
                    <a:pt x="6081" y="896557"/>
                  </a:lnTo>
                  <a:lnTo>
                    <a:pt x="0" y="851295"/>
                  </a:lnTo>
                  <a:lnTo>
                    <a:pt x="0" y="170260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628440" y="6663943"/>
            <a:ext cx="4448760" cy="84574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9850" marR="5080" indent="-57150">
              <a:lnSpc>
                <a:spcPct val="101499"/>
              </a:lnSpc>
              <a:spcBef>
                <a:spcPts val="50"/>
              </a:spcBef>
            </a:pPr>
            <a:r>
              <a:rPr sz="2700" b="1" spc="-5" dirty="0">
                <a:latin typeface="Arial"/>
                <a:cs typeface="Arial"/>
              </a:rPr>
              <a:t>Garantiza</a:t>
            </a:r>
            <a:r>
              <a:rPr sz="2700" b="1" spc="-2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el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lang="es-MX" sz="2700" b="1" spc="-20" dirty="0" smtClean="0">
                <a:latin typeface="Arial"/>
                <a:cs typeface="Arial"/>
              </a:rPr>
              <a:t>¿</a:t>
            </a:r>
            <a:r>
              <a:rPr sz="2700" b="1" u="heavy" spc="-5" dirty="0" err="1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Cómo</a:t>
            </a:r>
            <a:r>
              <a:rPr sz="2700" b="1" u="heavy" spc="-15" dirty="0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 </a:t>
            </a:r>
            <a:r>
              <a:rPr lang="es-MX" sz="2700" b="1" u="heavy" spc="-5" dirty="0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lo aprenderá </a:t>
            </a:r>
            <a:r>
              <a:rPr sz="2700" b="1" u="heavy" spc="-5" dirty="0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el</a:t>
            </a:r>
            <a:r>
              <a:rPr sz="2700" b="1" u="heavy" spc="-15" dirty="0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 </a:t>
            </a:r>
            <a:r>
              <a:rPr sz="2700" b="1" u="heavy" spc="-5" dirty="0" err="1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Educando</a:t>
            </a:r>
            <a:r>
              <a:rPr lang="es-MX" sz="2700" b="1" u="heavy" spc="-5" dirty="0" smtClean="0">
                <a:solidFill>
                  <a:srgbClr val="095254"/>
                </a:solidFill>
                <a:uFill>
                  <a:solidFill>
                    <a:srgbClr val="095254"/>
                  </a:solidFill>
                </a:uFill>
                <a:latin typeface="Arial"/>
                <a:cs typeface="Arial"/>
              </a:rPr>
              <a:t>?</a:t>
            </a:r>
            <a:endParaRPr sz="2700" dirty="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28297" y="7274686"/>
            <a:ext cx="610353" cy="84145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81737" y="3583964"/>
            <a:ext cx="610353" cy="127172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37571" y="3583964"/>
            <a:ext cx="516256" cy="127172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92802" y="7311531"/>
            <a:ext cx="610353" cy="785992"/>
          </a:xfrm>
          <a:prstGeom prst="rect">
            <a:avLst/>
          </a:prstGeom>
        </p:spPr>
      </p:pic>
      <p:sp>
        <p:nvSpPr>
          <p:cNvPr id="54" name="Título 17"/>
          <p:cNvSpPr>
            <a:spLocks noGrp="1"/>
          </p:cNvSpPr>
          <p:nvPr>
            <p:ph type="title"/>
          </p:nvPr>
        </p:nvSpPr>
        <p:spPr>
          <a:xfrm>
            <a:off x="6629400" y="1905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  <a:cs typeface="Arial MT"/>
              </a:rPr>
              <a:t>Puestos de Aprendizaje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2866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33100" y="168311"/>
            <a:ext cx="109582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+mn-lt"/>
              </a:rPr>
              <a:t>¿</a:t>
            </a:r>
            <a:r>
              <a:rPr sz="5400" b="1" dirty="0">
                <a:latin typeface="+mn-lt"/>
                <a:cs typeface="Arial"/>
              </a:rPr>
              <a:t>Cuándo</a:t>
            </a:r>
            <a:r>
              <a:rPr sz="5400" b="1" spc="-15" dirty="0">
                <a:latin typeface="+mn-lt"/>
                <a:cs typeface="Arial"/>
              </a:rPr>
              <a:t> </a:t>
            </a:r>
            <a:r>
              <a:rPr sz="5400" spc="-5" dirty="0">
                <a:latin typeface="+mn-lt"/>
              </a:rPr>
              <a:t>lo</a:t>
            </a:r>
            <a:r>
              <a:rPr sz="5400" spc="-10" dirty="0">
                <a:latin typeface="+mn-lt"/>
              </a:rPr>
              <a:t> </a:t>
            </a:r>
            <a:r>
              <a:rPr lang="es-MX" sz="5400" dirty="0" smtClean="0">
                <a:latin typeface="+mn-lt"/>
              </a:rPr>
              <a:t>aprenderá</a:t>
            </a:r>
            <a:r>
              <a:rPr sz="5400" dirty="0" smtClean="0">
                <a:latin typeface="+mn-lt"/>
              </a:rPr>
              <a:t>?</a:t>
            </a:r>
            <a:endParaRPr sz="5400" dirty="0">
              <a:latin typeface="+mn-lt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29117" y="1967448"/>
            <a:ext cx="6772275" cy="845819"/>
            <a:chOff x="5529117" y="1967448"/>
            <a:chExt cx="6772275" cy="845819"/>
          </a:xfrm>
          <a:solidFill>
            <a:srgbClr val="800000"/>
          </a:solidFill>
        </p:grpSpPr>
        <p:sp>
          <p:nvSpPr>
            <p:cNvPr id="9" name="object 9"/>
            <p:cNvSpPr/>
            <p:nvPr/>
          </p:nvSpPr>
          <p:spPr>
            <a:xfrm>
              <a:off x="5541817" y="1980148"/>
              <a:ext cx="6746875" cy="820419"/>
            </a:xfrm>
            <a:custGeom>
              <a:avLst/>
              <a:gdLst/>
              <a:ahLst/>
              <a:cxnLst/>
              <a:rect l="l" t="t" r="r" b="b"/>
              <a:pathLst>
                <a:path w="6746875" h="820419">
                  <a:moveTo>
                    <a:pt x="6609883" y="0"/>
                  </a:moveTo>
                  <a:lnTo>
                    <a:pt x="136664" y="0"/>
                  </a:lnTo>
                  <a:lnTo>
                    <a:pt x="93468" y="6967"/>
                  </a:lnTo>
                  <a:lnTo>
                    <a:pt x="55952" y="26368"/>
                  </a:lnTo>
                  <a:lnTo>
                    <a:pt x="26368" y="55952"/>
                  </a:lnTo>
                  <a:lnTo>
                    <a:pt x="6967" y="93468"/>
                  </a:lnTo>
                  <a:lnTo>
                    <a:pt x="0" y="136664"/>
                  </a:lnTo>
                  <a:lnTo>
                    <a:pt x="0" y="683312"/>
                  </a:lnTo>
                  <a:lnTo>
                    <a:pt x="6967" y="726509"/>
                  </a:lnTo>
                  <a:lnTo>
                    <a:pt x="26368" y="764025"/>
                  </a:lnTo>
                  <a:lnTo>
                    <a:pt x="55952" y="793609"/>
                  </a:lnTo>
                  <a:lnTo>
                    <a:pt x="93468" y="813010"/>
                  </a:lnTo>
                  <a:lnTo>
                    <a:pt x="136664" y="819978"/>
                  </a:lnTo>
                  <a:lnTo>
                    <a:pt x="6609883" y="819978"/>
                  </a:lnTo>
                  <a:lnTo>
                    <a:pt x="6653080" y="813010"/>
                  </a:lnTo>
                  <a:lnTo>
                    <a:pt x="6690596" y="793609"/>
                  </a:lnTo>
                  <a:lnTo>
                    <a:pt x="6720180" y="764025"/>
                  </a:lnTo>
                  <a:lnTo>
                    <a:pt x="6739581" y="726509"/>
                  </a:lnTo>
                  <a:lnTo>
                    <a:pt x="6746548" y="683312"/>
                  </a:lnTo>
                  <a:lnTo>
                    <a:pt x="6746548" y="136664"/>
                  </a:lnTo>
                  <a:lnTo>
                    <a:pt x="6739581" y="93468"/>
                  </a:lnTo>
                  <a:lnTo>
                    <a:pt x="6720180" y="55952"/>
                  </a:lnTo>
                  <a:lnTo>
                    <a:pt x="6690596" y="26368"/>
                  </a:lnTo>
                  <a:lnTo>
                    <a:pt x="6653080" y="6967"/>
                  </a:lnTo>
                  <a:lnTo>
                    <a:pt x="66098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41817" y="1980148"/>
              <a:ext cx="6746875" cy="820419"/>
            </a:xfrm>
            <a:custGeom>
              <a:avLst/>
              <a:gdLst/>
              <a:ahLst/>
              <a:cxnLst/>
              <a:rect l="l" t="t" r="r" b="b"/>
              <a:pathLst>
                <a:path w="6746875" h="820419">
                  <a:moveTo>
                    <a:pt x="0" y="136665"/>
                  </a:moveTo>
                  <a:lnTo>
                    <a:pt x="6967" y="93468"/>
                  </a:lnTo>
                  <a:lnTo>
                    <a:pt x="26368" y="55952"/>
                  </a:lnTo>
                  <a:lnTo>
                    <a:pt x="55952" y="26368"/>
                  </a:lnTo>
                  <a:lnTo>
                    <a:pt x="93468" y="6967"/>
                  </a:lnTo>
                  <a:lnTo>
                    <a:pt x="136664" y="0"/>
                  </a:lnTo>
                  <a:lnTo>
                    <a:pt x="6609884" y="0"/>
                  </a:lnTo>
                  <a:lnTo>
                    <a:pt x="6653080" y="6967"/>
                  </a:lnTo>
                  <a:lnTo>
                    <a:pt x="6690596" y="26368"/>
                  </a:lnTo>
                  <a:lnTo>
                    <a:pt x="6720180" y="55952"/>
                  </a:lnTo>
                  <a:lnTo>
                    <a:pt x="6739581" y="93468"/>
                  </a:lnTo>
                  <a:lnTo>
                    <a:pt x="6746549" y="136665"/>
                  </a:lnTo>
                  <a:lnTo>
                    <a:pt x="6746549" y="683312"/>
                  </a:lnTo>
                  <a:lnTo>
                    <a:pt x="6739581" y="726509"/>
                  </a:lnTo>
                  <a:lnTo>
                    <a:pt x="6720180" y="764025"/>
                  </a:lnTo>
                  <a:lnTo>
                    <a:pt x="6690596" y="793609"/>
                  </a:lnTo>
                  <a:lnTo>
                    <a:pt x="6653080" y="813010"/>
                  </a:lnTo>
                  <a:lnTo>
                    <a:pt x="6609884" y="819978"/>
                  </a:lnTo>
                  <a:lnTo>
                    <a:pt x="136664" y="819978"/>
                  </a:lnTo>
                  <a:lnTo>
                    <a:pt x="93468" y="813010"/>
                  </a:lnTo>
                  <a:lnTo>
                    <a:pt x="55952" y="793609"/>
                  </a:lnTo>
                  <a:lnTo>
                    <a:pt x="26368" y="764025"/>
                  </a:lnTo>
                  <a:lnTo>
                    <a:pt x="6967" y="726509"/>
                  </a:lnTo>
                  <a:lnTo>
                    <a:pt x="0" y="683312"/>
                  </a:lnTo>
                  <a:lnTo>
                    <a:pt x="0" y="136665"/>
                  </a:lnTo>
                  <a:close/>
                </a:path>
              </a:pathLst>
            </a:custGeom>
            <a:grpFill/>
            <a:ln w="254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633060" y="2090419"/>
            <a:ext cx="4565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Arial"/>
                <a:cs typeface="Arial"/>
              </a:rPr>
              <a:t>ROTACIÓN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1681" y="2835441"/>
            <a:ext cx="17319119" cy="6011770"/>
            <a:chOff x="484439" y="2835441"/>
            <a:chExt cx="17319119" cy="6011770"/>
          </a:xfrm>
        </p:grpSpPr>
        <p:pic>
          <p:nvPicPr>
            <p:cNvPr id="13" name="object 13"/>
            <p:cNvPicPr/>
            <p:nvPr/>
          </p:nvPicPr>
          <p:blipFill rotWithShape="1">
            <a:blip r:embed="rId2" cstate="print"/>
            <a:srcRect t="10689"/>
            <a:stretch/>
          </p:blipFill>
          <p:spPr>
            <a:xfrm>
              <a:off x="8512232" y="2933700"/>
              <a:ext cx="6576244" cy="39156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439" y="2835441"/>
              <a:ext cx="4518065" cy="32536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199" y="5115792"/>
              <a:ext cx="5032886" cy="34671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49274" y="5666422"/>
              <a:ext cx="5954284" cy="318078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474624" y="3955796"/>
            <a:ext cx="7378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dirty="0">
                <a:latin typeface="Arial"/>
                <a:cs typeface="Arial"/>
              </a:rPr>
              <a:t>=</a:t>
            </a:r>
            <a:endParaRPr sz="9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t="8039"/>
          <a:stretch/>
        </p:blipFill>
        <p:spPr>
          <a:xfrm>
            <a:off x="448839" y="4000500"/>
            <a:ext cx="9486883" cy="52960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73000" y="1562100"/>
            <a:ext cx="4251960" cy="19050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134176" y="6867838"/>
            <a:ext cx="7201534" cy="565150"/>
            <a:chOff x="2134176" y="6867838"/>
            <a:chExt cx="7201534" cy="565150"/>
          </a:xfrm>
        </p:grpSpPr>
        <p:sp>
          <p:nvSpPr>
            <p:cNvPr id="6" name="object 6"/>
            <p:cNvSpPr/>
            <p:nvPr/>
          </p:nvSpPr>
          <p:spPr>
            <a:xfrm>
              <a:off x="2135764" y="6869426"/>
              <a:ext cx="7198359" cy="561975"/>
            </a:xfrm>
            <a:custGeom>
              <a:avLst/>
              <a:gdLst/>
              <a:ahLst/>
              <a:cxnLst/>
              <a:rect l="l" t="t" r="r" b="b"/>
              <a:pathLst>
                <a:path w="7198359" h="561975">
                  <a:moveTo>
                    <a:pt x="7104329" y="0"/>
                  </a:moveTo>
                  <a:lnTo>
                    <a:pt x="93642" y="0"/>
                  </a:lnTo>
                  <a:lnTo>
                    <a:pt x="57192" y="7358"/>
                  </a:lnTo>
                  <a:lnTo>
                    <a:pt x="27427" y="27427"/>
                  </a:lnTo>
                  <a:lnTo>
                    <a:pt x="7358" y="57193"/>
                  </a:lnTo>
                  <a:lnTo>
                    <a:pt x="0" y="93643"/>
                  </a:lnTo>
                  <a:lnTo>
                    <a:pt x="0" y="468212"/>
                  </a:lnTo>
                  <a:lnTo>
                    <a:pt x="7358" y="504662"/>
                  </a:lnTo>
                  <a:lnTo>
                    <a:pt x="27427" y="534428"/>
                  </a:lnTo>
                  <a:lnTo>
                    <a:pt x="57192" y="554496"/>
                  </a:lnTo>
                  <a:lnTo>
                    <a:pt x="93642" y="561855"/>
                  </a:lnTo>
                  <a:lnTo>
                    <a:pt x="7104329" y="561855"/>
                  </a:lnTo>
                  <a:lnTo>
                    <a:pt x="7140779" y="554496"/>
                  </a:lnTo>
                  <a:lnTo>
                    <a:pt x="7170545" y="534428"/>
                  </a:lnTo>
                  <a:lnTo>
                    <a:pt x="7190613" y="504662"/>
                  </a:lnTo>
                  <a:lnTo>
                    <a:pt x="7197972" y="468212"/>
                  </a:lnTo>
                  <a:lnTo>
                    <a:pt x="7197972" y="93643"/>
                  </a:lnTo>
                  <a:lnTo>
                    <a:pt x="7190613" y="57193"/>
                  </a:lnTo>
                  <a:lnTo>
                    <a:pt x="7170545" y="27427"/>
                  </a:lnTo>
                  <a:lnTo>
                    <a:pt x="7140779" y="7358"/>
                  </a:lnTo>
                  <a:lnTo>
                    <a:pt x="7104329" y="0"/>
                  </a:lnTo>
                  <a:close/>
                </a:path>
              </a:pathLst>
            </a:custGeom>
            <a:solidFill>
              <a:srgbClr val="FAFAFA">
                <a:alpha val="921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35764" y="6869426"/>
              <a:ext cx="7198359" cy="561975"/>
            </a:xfrm>
            <a:custGeom>
              <a:avLst/>
              <a:gdLst/>
              <a:ahLst/>
              <a:cxnLst/>
              <a:rect l="l" t="t" r="r" b="b"/>
              <a:pathLst>
                <a:path w="7198359" h="561975">
                  <a:moveTo>
                    <a:pt x="0" y="93643"/>
                  </a:moveTo>
                  <a:lnTo>
                    <a:pt x="7358" y="57193"/>
                  </a:lnTo>
                  <a:lnTo>
                    <a:pt x="27427" y="27427"/>
                  </a:lnTo>
                  <a:lnTo>
                    <a:pt x="57192" y="7359"/>
                  </a:lnTo>
                  <a:lnTo>
                    <a:pt x="93642" y="0"/>
                  </a:lnTo>
                  <a:lnTo>
                    <a:pt x="7104330" y="0"/>
                  </a:lnTo>
                  <a:lnTo>
                    <a:pt x="7140780" y="7359"/>
                  </a:lnTo>
                  <a:lnTo>
                    <a:pt x="7170545" y="27427"/>
                  </a:lnTo>
                  <a:lnTo>
                    <a:pt x="7190614" y="57193"/>
                  </a:lnTo>
                  <a:lnTo>
                    <a:pt x="7197973" y="93643"/>
                  </a:lnTo>
                  <a:lnTo>
                    <a:pt x="7197973" y="468212"/>
                  </a:lnTo>
                  <a:lnTo>
                    <a:pt x="7190614" y="504662"/>
                  </a:lnTo>
                  <a:lnTo>
                    <a:pt x="7170545" y="534428"/>
                  </a:lnTo>
                  <a:lnTo>
                    <a:pt x="7140780" y="554496"/>
                  </a:lnTo>
                  <a:lnTo>
                    <a:pt x="7104330" y="561856"/>
                  </a:lnTo>
                  <a:lnTo>
                    <a:pt x="93642" y="561856"/>
                  </a:lnTo>
                  <a:lnTo>
                    <a:pt x="57192" y="554496"/>
                  </a:lnTo>
                  <a:lnTo>
                    <a:pt x="27427" y="534428"/>
                  </a:lnTo>
                  <a:lnTo>
                    <a:pt x="7358" y="504662"/>
                  </a:lnTo>
                  <a:lnTo>
                    <a:pt x="0" y="468212"/>
                  </a:lnTo>
                  <a:lnTo>
                    <a:pt x="0" y="9364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3381" y="7298173"/>
              <a:ext cx="3860800" cy="12700"/>
            </a:xfrm>
            <a:custGeom>
              <a:avLst/>
              <a:gdLst/>
              <a:ahLst/>
              <a:cxnLst/>
              <a:rect l="l" t="t" r="r" b="b"/>
              <a:pathLst>
                <a:path w="3860800" h="12700">
                  <a:moveTo>
                    <a:pt x="3860800" y="0"/>
                  </a:moveTo>
                  <a:lnTo>
                    <a:pt x="0" y="0"/>
                  </a:lnTo>
                  <a:lnTo>
                    <a:pt x="0" y="12699"/>
                  </a:lnTo>
                  <a:lnTo>
                    <a:pt x="3860800" y="12699"/>
                  </a:lnTo>
                  <a:lnTo>
                    <a:pt x="3860800" y="0"/>
                  </a:lnTo>
                  <a:close/>
                </a:path>
              </a:pathLst>
            </a:custGeom>
            <a:solidFill>
              <a:srgbClr val="0952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09800" y="6907350"/>
            <a:ext cx="5638800" cy="4199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spc="40" dirty="0">
                <a:latin typeface="Calibri Light"/>
                <a:cs typeface="Calibri Light"/>
              </a:rPr>
              <a:t>Garantiza</a:t>
            </a:r>
            <a:r>
              <a:rPr sz="2650" spc="60" dirty="0">
                <a:latin typeface="Calibri Light"/>
                <a:cs typeface="Calibri Light"/>
              </a:rPr>
              <a:t> </a:t>
            </a:r>
            <a:r>
              <a:rPr sz="2650" spc="40" dirty="0">
                <a:latin typeface="Calibri Light"/>
                <a:cs typeface="Calibri Light"/>
              </a:rPr>
              <a:t>el</a:t>
            </a:r>
            <a:r>
              <a:rPr sz="2650" spc="60" dirty="0">
                <a:latin typeface="Calibri Light"/>
                <a:cs typeface="Calibri Light"/>
              </a:rPr>
              <a:t> </a:t>
            </a:r>
            <a:r>
              <a:rPr lang="es-MX" sz="2650" spc="60" dirty="0" smtClean="0">
                <a:solidFill>
                  <a:srgbClr val="C00000"/>
                </a:solidFill>
                <a:latin typeface="Calibri Light"/>
                <a:cs typeface="Calibri Light"/>
              </a:rPr>
              <a:t>¿</a:t>
            </a:r>
            <a:r>
              <a:rPr sz="2650" spc="70" dirty="0" err="1" smtClean="0">
                <a:solidFill>
                  <a:srgbClr val="C00000"/>
                </a:solidFill>
                <a:latin typeface="Calibri Light"/>
                <a:cs typeface="Calibri Light"/>
              </a:rPr>
              <a:t>Cuándo</a:t>
            </a:r>
            <a:r>
              <a:rPr sz="2650" spc="60" dirty="0" smtClean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2650" spc="40" dirty="0">
                <a:solidFill>
                  <a:srgbClr val="C00000"/>
                </a:solidFill>
                <a:latin typeface="Calibri Light"/>
                <a:cs typeface="Calibri Light"/>
              </a:rPr>
              <a:t>lo</a:t>
            </a:r>
            <a:r>
              <a:rPr sz="2650" spc="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lang="es-MX" sz="2650" spc="25" dirty="0" smtClean="0">
                <a:solidFill>
                  <a:srgbClr val="C00000"/>
                </a:solidFill>
                <a:latin typeface="Calibri Light"/>
                <a:cs typeface="Calibri Light"/>
              </a:rPr>
              <a:t>aprenderá</a:t>
            </a:r>
            <a:r>
              <a:rPr lang="es-MX" sz="2650" spc="65" dirty="0" smtClean="0">
                <a:solidFill>
                  <a:srgbClr val="C00000"/>
                </a:solidFill>
                <a:latin typeface="Calibri Light"/>
                <a:cs typeface="Calibri Light"/>
              </a:rPr>
              <a:t>? </a:t>
            </a:r>
            <a:r>
              <a:rPr sz="2650" spc="60" dirty="0" smtClean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endParaRPr sz="2650" dirty="0">
              <a:solidFill>
                <a:srgbClr val="C00000"/>
              </a:solidFill>
              <a:latin typeface="Calibri Light"/>
              <a:cs typeface="Calibri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4920" y="2676325"/>
            <a:ext cx="9749790" cy="5241290"/>
            <a:chOff x="514920" y="2676325"/>
            <a:chExt cx="9749790" cy="5241290"/>
          </a:xfrm>
        </p:grpSpPr>
        <p:sp>
          <p:nvSpPr>
            <p:cNvPr id="12" name="object 12"/>
            <p:cNvSpPr/>
            <p:nvPr/>
          </p:nvSpPr>
          <p:spPr>
            <a:xfrm>
              <a:off x="5023581" y="7717274"/>
              <a:ext cx="1422400" cy="12700"/>
            </a:xfrm>
            <a:custGeom>
              <a:avLst/>
              <a:gdLst/>
              <a:ahLst/>
              <a:cxnLst/>
              <a:rect l="l" t="t" r="r" b="b"/>
              <a:pathLst>
                <a:path w="1422400" h="12700">
                  <a:moveTo>
                    <a:pt x="14224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422400" y="12700"/>
                  </a:lnTo>
                  <a:lnTo>
                    <a:pt x="1422400" y="0"/>
                  </a:lnTo>
                  <a:close/>
                </a:path>
              </a:pathLst>
            </a:custGeom>
            <a:solidFill>
              <a:srgbClr val="0952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3970" y="6309063"/>
              <a:ext cx="9541510" cy="1589405"/>
            </a:xfrm>
            <a:custGeom>
              <a:avLst/>
              <a:gdLst/>
              <a:ahLst/>
              <a:cxnLst/>
              <a:rect l="l" t="t" r="r" b="b"/>
              <a:pathLst>
                <a:path w="9541510" h="1589404">
                  <a:moveTo>
                    <a:pt x="0" y="794475"/>
                  </a:moveTo>
                  <a:lnTo>
                    <a:pt x="5395" y="756353"/>
                  </a:lnTo>
                  <a:lnTo>
                    <a:pt x="21419" y="718695"/>
                  </a:lnTo>
                  <a:lnTo>
                    <a:pt x="47829" y="681540"/>
                  </a:lnTo>
                  <a:lnTo>
                    <a:pt x="84382" y="644930"/>
                  </a:lnTo>
                  <a:lnTo>
                    <a:pt x="114267" y="620845"/>
                  </a:lnTo>
                  <a:lnTo>
                    <a:pt x="148479" y="597032"/>
                  </a:lnTo>
                  <a:lnTo>
                    <a:pt x="186949" y="573503"/>
                  </a:lnTo>
                  <a:lnTo>
                    <a:pt x="229602" y="550270"/>
                  </a:lnTo>
                  <a:lnTo>
                    <a:pt x="276369" y="527344"/>
                  </a:lnTo>
                  <a:lnTo>
                    <a:pt x="327176" y="504738"/>
                  </a:lnTo>
                  <a:lnTo>
                    <a:pt x="381952" y="482463"/>
                  </a:lnTo>
                  <a:lnTo>
                    <a:pt x="440625" y="460532"/>
                  </a:lnTo>
                  <a:lnTo>
                    <a:pt x="503123" y="438957"/>
                  </a:lnTo>
                  <a:lnTo>
                    <a:pt x="569375" y="417750"/>
                  </a:lnTo>
                  <a:lnTo>
                    <a:pt x="639307" y="396921"/>
                  </a:lnTo>
                  <a:lnTo>
                    <a:pt x="712849" y="376485"/>
                  </a:lnTo>
                  <a:lnTo>
                    <a:pt x="750951" y="366417"/>
                  </a:lnTo>
                  <a:lnTo>
                    <a:pt x="789928" y="356452"/>
                  </a:lnTo>
                  <a:lnTo>
                    <a:pt x="829772" y="346590"/>
                  </a:lnTo>
                  <a:lnTo>
                    <a:pt x="870473" y="336834"/>
                  </a:lnTo>
                  <a:lnTo>
                    <a:pt x="912022" y="327185"/>
                  </a:lnTo>
                  <a:lnTo>
                    <a:pt x="954411" y="317644"/>
                  </a:lnTo>
                  <a:lnTo>
                    <a:pt x="997631" y="308213"/>
                  </a:lnTo>
                  <a:lnTo>
                    <a:pt x="1041671" y="298893"/>
                  </a:lnTo>
                  <a:lnTo>
                    <a:pt x="1086525" y="289686"/>
                  </a:lnTo>
                  <a:lnTo>
                    <a:pt x="1132181" y="280594"/>
                  </a:lnTo>
                  <a:lnTo>
                    <a:pt x="1178632" y="271617"/>
                  </a:lnTo>
                  <a:lnTo>
                    <a:pt x="1225869" y="262758"/>
                  </a:lnTo>
                  <a:lnTo>
                    <a:pt x="1273882" y="254017"/>
                  </a:lnTo>
                  <a:lnTo>
                    <a:pt x="1322662" y="245397"/>
                  </a:lnTo>
                  <a:lnTo>
                    <a:pt x="1372202" y="236899"/>
                  </a:lnTo>
                  <a:lnTo>
                    <a:pt x="1422490" y="228524"/>
                  </a:lnTo>
                  <a:lnTo>
                    <a:pt x="1473519" y="220274"/>
                  </a:lnTo>
                  <a:lnTo>
                    <a:pt x="1525280" y="212150"/>
                  </a:lnTo>
                  <a:lnTo>
                    <a:pt x="1577763" y="204154"/>
                  </a:lnTo>
                  <a:lnTo>
                    <a:pt x="1630960" y="196287"/>
                  </a:lnTo>
                  <a:lnTo>
                    <a:pt x="1684862" y="188551"/>
                  </a:lnTo>
                  <a:lnTo>
                    <a:pt x="1739459" y="180948"/>
                  </a:lnTo>
                  <a:lnTo>
                    <a:pt x="1794742" y="173478"/>
                  </a:lnTo>
                  <a:lnTo>
                    <a:pt x="1850704" y="166143"/>
                  </a:lnTo>
                  <a:lnTo>
                    <a:pt x="1907333" y="158946"/>
                  </a:lnTo>
                  <a:lnTo>
                    <a:pt x="1964623" y="151886"/>
                  </a:lnTo>
                  <a:lnTo>
                    <a:pt x="2022563" y="144967"/>
                  </a:lnTo>
                  <a:lnTo>
                    <a:pt x="2081145" y="138188"/>
                  </a:lnTo>
                  <a:lnTo>
                    <a:pt x="2140360" y="131553"/>
                  </a:lnTo>
                  <a:lnTo>
                    <a:pt x="2200198" y="125062"/>
                  </a:lnTo>
                  <a:lnTo>
                    <a:pt x="2260651" y="118716"/>
                  </a:lnTo>
                  <a:lnTo>
                    <a:pt x="2321709" y="112518"/>
                  </a:lnTo>
                  <a:lnTo>
                    <a:pt x="2383365" y="106469"/>
                  </a:lnTo>
                  <a:lnTo>
                    <a:pt x="2445608" y="100570"/>
                  </a:lnTo>
                  <a:lnTo>
                    <a:pt x="2508430" y="94822"/>
                  </a:lnTo>
                  <a:lnTo>
                    <a:pt x="2571821" y="89228"/>
                  </a:lnTo>
                  <a:lnTo>
                    <a:pt x="2635774" y="83789"/>
                  </a:lnTo>
                  <a:lnTo>
                    <a:pt x="2700278" y="78506"/>
                  </a:lnTo>
                  <a:lnTo>
                    <a:pt x="2765325" y="73381"/>
                  </a:lnTo>
                  <a:lnTo>
                    <a:pt x="2830906" y="68415"/>
                  </a:lnTo>
                  <a:lnTo>
                    <a:pt x="2897011" y="63609"/>
                  </a:lnTo>
                  <a:lnTo>
                    <a:pt x="2963633" y="58966"/>
                  </a:lnTo>
                  <a:lnTo>
                    <a:pt x="3030761" y="54487"/>
                  </a:lnTo>
                  <a:lnTo>
                    <a:pt x="3098387" y="50173"/>
                  </a:lnTo>
                  <a:lnTo>
                    <a:pt x="3166502" y="46026"/>
                  </a:lnTo>
                  <a:lnTo>
                    <a:pt x="3235097" y="42047"/>
                  </a:lnTo>
                  <a:lnTo>
                    <a:pt x="3304162" y="38237"/>
                  </a:lnTo>
                  <a:lnTo>
                    <a:pt x="3373690" y="34599"/>
                  </a:lnTo>
                  <a:lnTo>
                    <a:pt x="3443671" y="31134"/>
                  </a:lnTo>
                  <a:lnTo>
                    <a:pt x="3514095" y="27843"/>
                  </a:lnTo>
                  <a:lnTo>
                    <a:pt x="3584954" y="24727"/>
                  </a:lnTo>
                  <a:lnTo>
                    <a:pt x="3656240" y="21789"/>
                  </a:lnTo>
                  <a:lnTo>
                    <a:pt x="3727942" y="19029"/>
                  </a:lnTo>
                  <a:lnTo>
                    <a:pt x="3800052" y="16450"/>
                  </a:lnTo>
                  <a:lnTo>
                    <a:pt x="3872561" y="14052"/>
                  </a:lnTo>
                  <a:lnTo>
                    <a:pt x="3945461" y="11838"/>
                  </a:lnTo>
                  <a:lnTo>
                    <a:pt x="4018741" y="9808"/>
                  </a:lnTo>
                  <a:lnTo>
                    <a:pt x="4092393" y="7965"/>
                  </a:lnTo>
                  <a:lnTo>
                    <a:pt x="4166408" y="6309"/>
                  </a:lnTo>
                  <a:lnTo>
                    <a:pt x="4240778" y="4843"/>
                  </a:lnTo>
                  <a:lnTo>
                    <a:pt x="4315492" y="3567"/>
                  </a:lnTo>
                  <a:lnTo>
                    <a:pt x="4390542" y="2483"/>
                  </a:lnTo>
                  <a:lnTo>
                    <a:pt x="4465920" y="1593"/>
                  </a:lnTo>
                  <a:lnTo>
                    <a:pt x="4541615" y="898"/>
                  </a:lnTo>
                  <a:lnTo>
                    <a:pt x="4617620" y="400"/>
                  </a:lnTo>
                  <a:lnTo>
                    <a:pt x="4693925" y="100"/>
                  </a:lnTo>
                  <a:lnTo>
                    <a:pt x="4770521" y="0"/>
                  </a:lnTo>
                  <a:lnTo>
                    <a:pt x="4847116" y="100"/>
                  </a:lnTo>
                  <a:lnTo>
                    <a:pt x="4923421" y="400"/>
                  </a:lnTo>
                  <a:lnTo>
                    <a:pt x="4999426" y="898"/>
                  </a:lnTo>
                  <a:lnTo>
                    <a:pt x="5075121" y="1593"/>
                  </a:lnTo>
                  <a:lnTo>
                    <a:pt x="5150499" y="2483"/>
                  </a:lnTo>
                  <a:lnTo>
                    <a:pt x="5225549" y="3567"/>
                  </a:lnTo>
                  <a:lnTo>
                    <a:pt x="5300264" y="4843"/>
                  </a:lnTo>
                  <a:lnTo>
                    <a:pt x="5374633" y="6309"/>
                  </a:lnTo>
                  <a:lnTo>
                    <a:pt x="5448648" y="7965"/>
                  </a:lnTo>
                  <a:lnTo>
                    <a:pt x="5522300" y="9808"/>
                  </a:lnTo>
                  <a:lnTo>
                    <a:pt x="5595581" y="11838"/>
                  </a:lnTo>
                  <a:lnTo>
                    <a:pt x="5668480" y="14052"/>
                  </a:lnTo>
                  <a:lnTo>
                    <a:pt x="5740989" y="16450"/>
                  </a:lnTo>
                  <a:lnTo>
                    <a:pt x="5813099" y="19029"/>
                  </a:lnTo>
                  <a:lnTo>
                    <a:pt x="5884801" y="21789"/>
                  </a:lnTo>
                  <a:lnTo>
                    <a:pt x="5956087" y="24727"/>
                  </a:lnTo>
                  <a:lnTo>
                    <a:pt x="6026946" y="27843"/>
                  </a:lnTo>
                  <a:lnTo>
                    <a:pt x="6097371" y="31134"/>
                  </a:lnTo>
                  <a:lnTo>
                    <a:pt x="6167351" y="34599"/>
                  </a:lnTo>
                  <a:lnTo>
                    <a:pt x="6236879" y="38237"/>
                  </a:lnTo>
                  <a:lnTo>
                    <a:pt x="6305944" y="42047"/>
                  </a:lnTo>
                  <a:lnTo>
                    <a:pt x="6374539" y="46026"/>
                  </a:lnTo>
                  <a:lnTo>
                    <a:pt x="6442654" y="50173"/>
                  </a:lnTo>
                  <a:lnTo>
                    <a:pt x="6510280" y="54487"/>
                  </a:lnTo>
                  <a:lnTo>
                    <a:pt x="6577409" y="58966"/>
                  </a:lnTo>
                  <a:lnTo>
                    <a:pt x="6644030" y="63609"/>
                  </a:lnTo>
                  <a:lnTo>
                    <a:pt x="6710136" y="68415"/>
                  </a:lnTo>
                  <a:lnTo>
                    <a:pt x="6775716" y="73381"/>
                  </a:lnTo>
                  <a:lnTo>
                    <a:pt x="6840763" y="78506"/>
                  </a:lnTo>
                  <a:lnTo>
                    <a:pt x="6905267" y="83789"/>
                  </a:lnTo>
                  <a:lnTo>
                    <a:pt x="6969220" y="89228"/>
                  </a:lnTo>
                  <a:lnTo>
                    <a:pt x="7032611" y="94822"/>
                  </a:lnTo>
                  <a:lnTo>
                    <a:pt x="7095433" y="100570"/>
                  </a:lnTo>
                  <a:lnTo>
                    <a:pt x="7157676" y="106469"/>
                  </a:lnTo>
                  <a:lnTo>
                    <a:pt x="7219332" y="112518"/>
                  </a:lnTo>
                  <a:lnTo>
                    <a:pt x="7280390" y="118716"/>
                  </a:lnTo>
                  <a:lnTo>
                    <a:pt x="7340843" y="125062"/>
                  </a:lnTo>
                  <a:lnTo>
                    <a:pt x="7400682" y="131553"/>
                  </a:lnTo>
                  <a:lnTo>
                    <a:pt x="7459896" y="138188"/>
                  </a:lnTo>
                  <a:lnTo>
                    <a:pt x="7518478" y="144967"/>
                  </a:lnTo>
                  <a:lnTo>
                    <a:pt x="7576418" y="151886"/>
                  </a:lnTo>
                  <a:lnTo>
                    <a:pt x="7633708" y="158946"/>
                  </a:lnTo>
                  <a:lnTo>
                    <a:pt x="7690338" y="166143"/>
                  </a:lnTo>
                  <a:lnTo>
                    <a:pt x="7746299" y="173478"/>
                  </a:lnTo>
                  <a:lnTo>
                    <a:pt x="7801582" y="180948"/>
                  </a:lnTo>
                  <a:lnTo>
                    <a:pt x="7856179" y="188551"/>
                  </a:lnTo>
                  <a:lnTo>
                    <a:pt x="7910081" y="196287"/>
                  </a:lnTo>
                  <a:lnTo>
                    <a:pt x="7963278" y="204154"/>
                  </a:lnTo>
                  <a:lnTo>
                    <a:pt x="8015761" y="212150"/>
                  </a:lnTo>
                  <a:lnTo>
                    <a:pt x="8067522" y="220274"/>
                  </a:lnTo>
                  <a:lnTo>
                    <a:pt x="8118551" y="228524"/>
                  </a:lnTo>
                  <a:lnTo>
                    <a:pt x="8168840" y="236899"/>
                  </a:lnTo>
                  <a:lnTo>
                    <a:pt x="8218379" y="245397"/>
                  </a:lnTo>
                  <a:lnTo>
                    <a:pt x="8267159" y="254017"/>
                  </a:lnTo>
                  <a:lnTo>
                    <a:pt x="8315172" y="262758"/>
                  </a:lnTo>
                  <a:lnTo>
                    <a:pt x="8362409" y="271617"/>
                  </a:lnTo>
                  <a:lnTo>
                    <a:pt x="8408860" y="280594"/>
                  </a:lnTo>
                  <a:lnTo>
                    <a:pt x="8454517" y="289686"/>
                  </a:lnTo>
                  <a:lnTo>
                    <a:pt x="8499370" y="298893"/>
                  </a:lnTo>
                  <a:lnTo>
                    <a:pt x="8543411" y="308213"/>
                  </a:lnTo>
                  <a:lnTo>
                    <a:pt x="8586630" y="317644"/>
                  </a:lnTo>
                  <a:lnTo>
                    <a:pt x="8629019" y="327185"/>
                  </a:lnTo>
                  <a:lnTo>
                    <a:pt x="8670568" y="336834"/>
                  </a:lnTo>
                  <a:lnTo>
                    <a:pt x="8711269" y="346590"/>
                  </a:lnTo>
                  <a:lnTo>
                    <a:pt x="8751113" y="356452"/>
                  </a:lnTo>
                  <a:lnTo>
                    <a:pt x="8790090" y="366417"/>
                  </a:lnTo>
                  <a:lnTo>
                    <a:pt x="8828192" y="376485"/>
                  </a:lnTo>
                  <a:lnTo>
                    <a:pt x="8865410" y="386653"/>
                  </a:lnTo>
                  <a:lnTo>
                    <a:pt x="8937156" y="407287"/>
                  </a:lnTo>
                  <a:lnTo>
                    <a:pt x="9005257" y="428307"/>
                  </a:lnTo>
                  <a:lnTo>
                    <a:pt x="9069640" y="449700"/>
                  </a:lnTo>
                  <a:lnTo>
                    <a:pt x="9130235" y="471454"/>
                  </a:lnTo>
                  <a:lnTo>
                    <a:pt x="9186969" y="493558"/>
                  </a:lnTo>
                  <a:lnTo>
                    <a:pt x="9239769" y="516000"/>
                  </a:lnTo>
                  <a:lnTo>
                    <a:pt x="9288565" y="538767"/>
                  </a:lnTo>
                  <a:lnTo>
                    <a:pt x="9333284" y="561849"/>
                  </a:lnTo>
                  <a:lnTo>
                    <a:pt x="9373855" y="585231"/>
                  </a:lnTo>
                  <a:lnTo>
                    <a:pt x="9410205" y="608904"/>
                  </a:lnTo>
                  <a:lnTo>
                    <a:pt x="9442262" y="632854"/>
                  </a:lnTo>
                  <a:lnTo>
                    <a:pt x="9482143" y="669274"/>
                  </a:lnTo>
                  <a:lnTo>
                    <a:pt x="9511961" y="706252"/>
                  </a:lnTo>
                  <a:lnTo>
                    <a:pt x="9531474" y="743747"/>
                  </a:lnTo>
                  <a:lnTo>
                    <a:pt x="9540439" y="781718"/>
                  </a:lnTo>
                  <a:lnTo>
                    <a:pt x="9541042" y="794475"/>
                  </a:lnTo>
                  <a:lnTo>
                    <a:pt x="9540439" y="807231"/>
                  </a:lnTo>
                  <a:lnTo>
                    <a:pt x="9531474" y="845202"/>
                  </a:lnTo>
                  <a:lnTo>
                    <a:pt x="9511961" y="882697"/>
                  </a:lnTo>
                  <a:lnTo>
                    <a:pt x="9482143" y="919675"/>
                  </a:lnTo>
                  <a:lnTo>
                    <a:pt x="9442262" y="956095"/>
                  </a:lnTo>
                  <a:lnTo>
                    <a:pt x="9410205" y="980045"/>
                  </a:lnTo>
                  <a:lnTo>
                    <a:pt x="9373855" y="1003717"/>
                  </a:lnTo>
                  <a:lnTo>
                    <a:pt x="9333284" y="1027100"/>
                  </a:lnTo>
                  <a:lnTo>
                    <a:pt x="9288565" y="1050181"/>
                  </a:lnTo>
                  <a:lnTo>
                    <a:pt x="9239769" y="1072949"/>
                  </a:lnTo>
                  <a:lnTo>
                    <a:pt x="9186969" y="1095391"/>
                  </a:lnTo>
                  <a:lnTo>
                    <a:pt x="9130235" y="1117495"/>
                  </a:lnTo>
                  <a:lnTo>
                    <a:pt x="9069640" y="1139249"/>
                  </a:lnTo>
                  <a:lnTo>
                    <a:pt x="9005257" y="1160642"/>
                  </a:lnTo>
                  <a:lnTo>
                    <a:pt x="8937156" y="1181662"/>
                  </a:lnTo>
                  <a:lnTo>
                    <a:pt x="8865410" y="1202295"/>
                  </a:lnTo>
                  <a:lnTo>
                    <a:pt x="8828192" y="1212464"/>
                  </a:lnTo>
                  <a:lnTo>
                    <a:pt x="8790090" y="1222532"/>
                  </a:lnTo>
                  <a:lnTo>
                    <a:pt x="8751113" y="1232497"/>
                  </a:lnTo>
                  <a:lnTo>
                    <a:pt x="8711269" y="1242359"/>
                  </a:lnTo>
                  <a:lnTo>
                    <a:pt x="8670568" y="1252115"/>
                  </a:lnTo>
                  <a:lnTo>
                    <a:pt x="8629019" y="1261764"/>
                  </a:lnTo>
                  <a:lnTo>
                    <a:pt x="8586630" y="1271305"/>
                  </a:lnTo>
                  <a:lnTo>
                    <a:pt x="8543411" y="1280736"/>
                  </a:lnTo>
                  <a:lnTo>
                    <a:pt x="8499370" y="1290056"/>
                  </a:lnTo>
                  <a:lnTo>
                    <a:pt x="8454517" y="1299263"/>
                  </a:lnTo>
                  <a:lnTo>
                    <a:pt x="8408860" y="1308355"/>
                  </a:lnTo>
                  <a:lnTo>
                    <a:pt x="8362409" y="1317332"/>
                  </a:lnTo>
                  <a:lnTo>
                    <a:pt x="8315172" y="1326191"/>
                  </a:lnTo>
                  <a:lnTo>
                    <a:pt x="8267159" y="1334932"/>
                  </a:lnTo>
                  <a:lnTo>
                    <a:pt x="8218379" y="1343552"/>
                  </a:lnTo>
                  <a:lnTo>
                    <a:pt x="8168840" y="1352050"/>
                  </a:lnTo>
                  <a:lnTo>
                    <a:pt x="8118551" y="1360425"/>
                  </a:lnTo>
                  <a:lnTo>
                    <a:pt x="8067522" y="1368675"/>
                  </a:lnTo>
                  <a:lnTo>
                    <a:pt x="8015761" y="1376799"/>
                  </a:lnTo>
                  <a:lnTo>
                    <a:pt x="7963278" y="1384795"/>
                  </a:lnTo>
                  <a:lnTo>
                    <a:pt x="7910081" y="1392662"/>
                  </a:lnTo>
                  <a:lnTo>
                    <a:pt x="7856179" y="1400398"/>
                  </a:lnTo>
                  <a:lnTo>
                    <a:pt x="7801582" y="1408001"/>
                  </a:lnTo>
                  <a:lnTo>
                    <a:pt x="7746299" y="1415471"/>
                  </a:lnTo>
                  <a:lnTo>
                    <a:pt x="7690338" y="1422805"/>
                  </a:lnTo>
                  <a:lnTo>
                    <a:pt x="7633708" y="1430003"/>
                  </a:lnTo>
                  <a:lnTo>
                    <a:pt x="7576418" y="1437063"/>
                  </a:lnTo>
                  <a:lnTo>
                    <a:pt x="7518478" y="1443982"/>
                  </a:lnTo>
                  <a:lnTo>
                    <a:pt x="7459896" y="1450760"/>
                  </a:lnTo>
                  <a:lnTo>
                    <a:pt x="7400682" y="1457396"/>
                  </a:lnTo>
                  <a:lnTo>
                    <a:pt x="7340843" y="1463887"/>
                  </a:lnTo>
                  <a:lnTo>
                    <a:pt x="7280390" y="1470233"/>
                  </a:lnTo>
                  <a:lnTo>
                    <a:pt x="7219332" y="1476431"/>
                  </a:lnTo>
                  <a:lnTo>
                    <a:pt x="7157676" y="1482480"/>
                  </a:lnTo>
                  <a:lnTo>
                    <a:pt x="7095433" y="1488379"/>
                  </a:lnTo>
                  <a:lnTo>
                    <a:pt x="7032611" y="1494127"/>
                  </a:lnTo>
                  <a:lnTo>
                    <a:pt x="6969220" y="1499721"/>
                  </a:lnTo>
                  <a:lnTo>
                    <a:pt x="6905267" y="1505160"/>
                  </a:lnTo>
                  <a:lnTo>
                    <a:pt x="6840763" y="1510443"/>
                  </a:lnTo>
                  <a:lnTo>
                    <a:pt x="6775716" y="1515568"/>
                  </a:lnTo>
                  <a:lnTo>
                    <a:pt x="6710136" y="1520534"/>
                  </a:lnTo>
                  <a:lnTo>
                    <a:pt x="6644030" y="1525340"/>
                  </a:lnTo>
                  <a:lnTo>
                    <a:pt x="6577409" y="1529983"/>
                  </a:lnTo>
                  <a:lnTo>
                    <a:pt x="6510280" y="1534462"/>
                  </a:lnTo>
                  <a:lnTo>
                    <a:pt x="6442654" y="1538776"/>
                  </a:lnTo>
                  <a:lnTo>
                    <a:pt x="6374539" y="1542923"/>
                  </a:lnTo>
                  <a:lnTo>
                    <a:pt x="6305944" y="1546902"/>
                  </a:lnTo>
                  <a:lnTo>
                    <a:pt x="6236879" y="1550712"/>
                  </a:lnTo>
                  <a:lnTo>
                    <a:pt x="6167351" y="1554350"/>
                  </a:lnTo>
                  <a:lnTo>
                    <a:pt x="6097371" y="1557815"/>
                  </a:lnTo>
                  <a:lnTo>
                    <a:pt x="6026946" y="1561106"/>
                  </a:lnTo>
                  <a:lnTo>
                    <a:pt x="5956087" y="1564222"/>
                  </a:lnTo>
                  <a:lnTo>
                    <a:pt x="5884801" y="1567160"/>
                  </a:lnTo>
                  <a:lnTo>
                    <a:pt x="5813099" y="1569920"/>
                  </a:lnTo>
                  <a:lnTo>
                    <a:pt x="5740989" y="1572499"/>
                  </a:lnTo>
                  <a:lnTo>
                    <a:pt x="5668480" y="1574897"/>
                  </a:lnTo>
                  <a:lnTo>
                    <a:pt x="5595581" y="1577111"/>
                  </a:lnTo>
                  <a:lnTo>
                    <a:pt x="5522300" y="1579141"/>
                  </a:lnTo>
                  <a:lnTo>
                    <a:pt x="5448648" y="1580984"/>
                  </a:lnTo>
                  <a:lnTo>
                    <a:pt x="5374633" y="1582640"/>
                  </a:lnTo>
                  <a:lnTo>
                    <a:pt x="5300264" y="1584106"/>
                  </a:lnTo>
                  <a:lnTo>
                    <a:pt x="5225549" y="1585382"/>
                  </a:lnTo>
                  <a:lnTo>
                    <a:pt x="5150499" y="1586466"/>
                  </a:lnTo>
                  <a:lnTo>
                    <a:pt x="5075121" y="1587356"/>
                  </a:lnTo>
                  <a:lnTo>
                    <a:pt x="4999426" y="1588051"/>
                  </a:lnTo>
                  <a:lnTo>
                    <a:pt x="4923421" y="1588549"/>
                  </a:lnTo>
                  <a:lnTo>
                    <a:pt x="4847116" y="1588849"/>
                  </a:lnTo>
                  <a:lnTo>
                    <a:pt x="4770521" y="1588950"/>
                  </a:lnTo>
                  <a:lnTo>
                    <a:pt x="4693925" y="1588849"/>
                  </a:lnTo>
                  <a:lnTo>
                    <a:pt x="4617620" y="1588549"/>
                  </a:lnTo>
                  <a:lnTo>
                    <a:pt x="4541615" y="1588051"/>
                  </a:lnTo>
                  <a:lnTo>
                    <a:pt x="4465920" y="1587356"/>
                  </a:lnTo>
                  <a:lnTo>
                    <a:pt x="4390542" y="1586466"/>
                  </a:lnTo>
                  <a:lnTo>
                    <a:pt x="4315492" y="1585382"/>
                  </a:lnTo>
                  <a:lnTo>
                    <a:pt x="4240778" y="1584106"/>
                  </a:lnTo>
                  <a:lnTo>
                    <a:pt x="4166408" y="1582640"/>
                  </a:lnTo>
                  <a:lnTo>
                    <a:pt x="4092393" y="1580984"/>
                  </a:lnTo>
                  <a:lnTo>
                    <a:pt x="4018741" y="1579141"/>
                  </a:lnTo>
                  <a:lnTo>
                    <a:pt x="3945461" y="1577111"/>
                  </a:lnTo>
                  <a:lnTo>
                    <a:pt x="3872561" y="1574897"/>
                  </a:lnTo>
                  <a:lnTo>
                    <a:pt x="3800052" y="1572499"/>
                  </a:lnTo>
                  <a:lnTo>
                    <a:pt x="3727942" y="1569920"/>
                  </a:lnTo>
                  <a:lnTo>
                    <a:pt x="3656240" y="1567160"/>
                  </a:lnTo>
                  <a:lnTo>
                    <a:pt x="3584954" y="1564222"/>
                  </a:lnTo>
                  <a:lnTo>
                    <a:pt x="3514095" y="1561106"/>
                  </a:lnTo>
                  <a:lnTo>
                    <a:pt x="3443671" y="1557815"/>
                  </a:lnTo>
                  <a:lnTo>
                    <a:pt x="3373690" y="1554350"/>
                  </a:lnTo>
                  <a:lnTo>
                    <a:pt x="3304162" y="1550712"/>
                  </a:lnTo>
                  <a:lnTo>
                    <a:pt x="3235097" y="1546902"/>
                  </a:lnTo>
                  <a:lnTo>
                    <a:pt x="3166502" y="1542923"/>
                  </a:lnTo>
                  <a:lnTo>
                    <a:pt x="3098387" y="1538776"/>
                  </a:lnTo>
                  <a:lnTo>
                    <a:pt x="3030761" y="1534462"/>
                  </a:lnTo>
                  <a:lnTo>
                    <a:pt x="2963633" y="1529983"/>
                  </a:lnTo>
                  <a:lnTo>
                    <a:pt x="2897011" y="1525340"/>
                  </a:lnTo>
                  <a:lnTo>
                    <a:pt x="2830906" y="1520534"/>
                  </a:lnTo>
                  <a:lnTo>
                    <a:pt x="2765325" y="1515568"/>
                  </a:lnTo>
                  <a:lnTo>
                    <a:pt x="2700278" y="1510443"/>
                  </a:lnTo>
                  <a:lnTo>
                    <a:pt x="2635774" y="1505160"/>
                  </a:lnTo>
                  <a:lnTo>
                    <a:pt x="2571821" y="1499721"/>
                  </a:lnTo>
                  <a:lnTo>
                    <a:pt x="2508430" y="1494127"/>
                  </a:lnTo>
                  <a:lnTo>
                    <a:pt x="2445608" y="1488379"/>
                  </a:lnTo>
                  <a:lnTo>
                    <a:pt x="2383365" y="1482480"/>
                  </a:lnTo>
                  <a:lnTo>
                    <a:pt x="2321709" y="1476431"/>
                  </a:lnTo>
                  <a:lnTo>
                    <a:pt x="2260651" y="1470233"/>
                  </a:lnTo>
                  <a:lnTo>
                    <a:pt x="2200198" y="1463887"/>
                  </a:lnTo>
                  <a:lnTo>
                    <a:pt x="2140360" y="1457396"/>
                  </a:lnTo>
                  <a:lnTo>
                    <a:pt x="2081145" y="1450760"/>
                  </a:lnTo>
                  <a:lnTo>
                    <a:pt x="2022563" y="1443982"/>
                  </a:lnTo>
                  <a:lnTo>
                    <a:pt x="1964623" y="1437063"/>
                  </a:lnTo>
                  <a:lnTo>
                    <a:pt x="1907333" y="1430003"/>
                  </a:lnTo>
                  <a:lnTo>
                    <a:pt x="1850704" y="1422805"/>
                  </a:lnTo>
                  <a:lnTo>
                    <a:pt x="1794742" y="1415471"/>
                  </a:lnTo>
                  <a:lnTo>
                    <a:pt x="1739459" y="1408001"/>
                  </a:lnTo>
                  <a:lnTo>
                    <a:pt x="1684862" y="1400398"/>
                  </a:lnTo>
                  <a:lnTo>
                    <a:pt x="1630960" y="1392662"/>
                  </a:lnTo>
                  <a:lnTo>
                    <a:pt x="1577763" y="1384795"/>
                  </a:lnTo>
                  <a:lnTo>
                    <a:pt x="1525280" y="1376799"/>
                  </a:lnTo>
                  <a:lnTo>
                    <a:pt x="1473519" y="1368675"/>
                  </a:lnTo>
                  <a:lnTo>
                    <a:pt x="1422490" y="1360425"/>
                  </a:lnTo>
                  <a:lnTo>
                    <a:pt x="1372202" y="1352050"/>
                  </a:lnTo>
                  <a:lnTo>
                    <a:pt x="1322662" y="1343552"/>
                  </a:lnTo>
                  <a:lnTo>
                    <a:pt x="1273882" y="1334932"/>
                  </a:lnTo>
                  <a:lnTo>
                    <a:pt x="1225869" y="1326191"/>
                  </a:lnTo>
                  <a:lnTo>
                    <a:pt x="1178632" y="1317332"/>
                  </a:lnTo>
                  <a:lnTo>
                    <a:pt x="1132181" y="1308355"/>
                  </a:lnTo>
                  <a:lnTo>
                    <a:pt x="1086525" y="1299263"/>
                  </a:lnTo>
                  <a:lnTo>
                    <a:pt x="1041671" y="1290056"/>
                  </a:lnTo>
                  <a:lnTo>
                    <a:pt x="997631" y="1280736"/>
                  </a:lnTo>
                  <a:lnTo>
                    <a:pt x="954411" y="1271305"/>
                  </a:lnTo>
                  <a:lnTo>
                    <a:pt x="912022" y="1261764"/>
                  </a:lnTo>
                  <a:lnTo>
                    <a:pt x="870473" y="1252115"/>
                  </a:lnTo>
                  <a:lnTo>
                    <a:pt x="829772" y="1242359"/>
                  </a:lnTo>
                  <a:lnTo>
                    <a:pt x="789928" y="1232497"/>
                  </a:lnTo>
                  <a:lnTo>
                    <a:pt x="750951" y="1222532"/>
                  </a:lnTo>
                  <a:lnTo>
                    <a:pt x="712849" y="1212464"/>
                  </a:lnTo>
                  <a:lnTo>
                    <a:pt x="675631" y="1202295"/>
                  </a:lnTo>
                  <a:lnTo>
                    <a:pt x="603885" y="1181662"/>
                  </a:lnTo>
                  <a:lnTo>
                    <a:pt x="535784" y="1160642"/>
                  </a:lnTo>
                  <a:lnTo>
                    <a:pt x="471401" y="1139249"/>
                  </a:lnTo>
                  <a:lnTo>
                    <a:pt x="410806" y="1117495"/>
                  </a:lnTo>
                  <a:lnTo>
                    <a:pt x="354073" y="1095391"/>
                  </a:lnTo>
                  <a:lnTo>
                    <a:pt x="301272" y="1072949"/>
                  </a:lnTo>
                  <a:lnTo>
                    <a:pt x="252476" y="1050181"/>
                  </a:lnTo>
                  <a:lnTo>
                    <a:pt x="207757" y="1027100"/>
                  </a:lnTo>
                  <a:lnTo>
                    <a:pt x="167186" y="1003717"/>
                  </a:lnTo>
                  <a:lnTo>
                    <a:pt x="130836" y="980045"/>
                  </a:lnTo>
                  <a:lnTo>
                    <a:pt x="98779" y="956095"/>
                  </a:lnTo>
                  <a:lnTo>
                    <a:pt x="58898" y="919675"/>
                  </a:lnTo>
                  <a:lnTo>
                    <a:pt x="29080" y="882697"/>
                  </a:lnTo>
                  <a:lnTo>
                    <a:pt x="9567" y="845202"/>
                  </a:lnTo>
                  <a:lnTo>
                    <a:pt x="602" y="807231"/>
                  </a:lnTo>
                  <a:lnTo>
                    <a:pt x="0" y="794475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52638" y="2677913"/>
              <a:ext cx="4710430" cy="664210"/>
            </a:xfrm>
            <a:custGeom>
              <a:avLst/>
              <a:gdLst/>
              <a:ahLst/>
              <a:cxnLst/>
              <a:rect l="l" t="t" r="r" b="b"/>
              <a:pathLst>
                <a:path w="4710430" h="664210">
                  <a:moveTo>
                    <a:pt x="4599228" y="0"/>
                  </a:moveTo>
                  <a:lnTo>
                    <a:pt x="110670" y="0"/>
                  </a:lnTo>
                  <a:lnTo>
                    <a:pt x="67592" y="8697"/>
                  </a:lnTo>
                  <a:lnTo>
                    <a:pt x="32414" y="32414"/>
                  </a:lnTo>
                  <a:lnTo>
                    <a:pt x="8696" y="67592"/>
                  </a:lnTo>
                  <a:lnTo>
                    <a:pt x="0" y="110670"/>
                  </a:lnTo>
                  <a:lnTo>
                    <a:pt x="0" y="553341"/>
                  </a:lnTo>
                  <a:lnTo>
                    <a:pt x="8696" y="596419"/>
                  </a:lnTo>
                  <a:lnTo>
                    <a:pt x="32414" y="631597"/>
                  </a:lnTo>
                  <a:lnTo>
                    <a:pt x="67592" y="655314"/>
                  </a:lnTo>
                  <a:lnTo>
                    <a:pt x="110670" y="664011"/>
                  </a:lnTo>
                  <a:lnTo>
                    <a:pt x="4599228" y="664011"/>
                  </a:lnTo>
                  <a:lnTo>
                    <a:pt x="4642306" y="655314"/>
                  </a:lnTo>
                  <a:lnTo>
                    <a:pt x="4677484" y="631597"/>
                  </a:lnTo>
                  <a:lnTo>
                    <a:pt x="4701202" y="596419"/>
                  </a:lnTo>
                  <a:lnTo>
                    <a:pt x="4709899" y="553341"/>
                  </a:lnTo>
                  <a:lnTo>
                    <a:pt x="4709899" y="110670"/>
                  </a:lnTo>
                  <a:lnTo>
                    <a:pt x="4701202" y="67592"/>
                  </a:lnTo>
                  <a:lnTo>
                    <a:pt x="4677484" y="32414"/>
                  </a:lnTo>
                  <a:lnTo>
                    <a:pt x="4642306" y="8697"/>
                  </a:lnTo>
                  <a:lnTo>
                    <a:pt x="459922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52638" y="2677913"/>
              <a:ext cx="4710430" cy="664210"/>
            </a:xfrm>
            <a:custGeom>
              <a:avLst/>
              <a:gdLst/>
              <a:ahLst/>
              <a:cxnLst/>
              <a:rect l="l" t="t" r="r" b="b"/>
              <a:pathLst>
                <a:path w="4710430" h="664210">
                  <a:moveTo>
                    <a:pt x="0" y="110670"/>
                  </a:moveTo>
                  <a:lnTo>
                    <a:pt x="8697" y="67592"/>
                  </a:lnTo>
                  <a:lnTo>
                    <a:pt x="32414" y="32414"/>
                  </a:lnTo>
                  <a:lnTo>
                    <a:pt x="67592" y="8697"/>
                  </a:lnTo>
                  <a:lnTo>
                    <a:pt x="110670" y="0"/>
                  </a:lnTo>
                  <a:lnTo>
                    <a:pt x="4599230" y="0"/>
                  </a:lnTo>
                  <a:lnTo>
                    <a:pt x="4642307" y="8697"/>
                  </a:lnTo>
                  <a:lnTo>
                    <a:pt x="4677485" y="32414"/>
                  </a:lnTo>
                  <a:lnTo>
                    <a:pt x="4701203" y="67592"/>
                  </a:lnTo>
                  <a:lnTo>
                    <a:pt x="4709900" y="110670"/>
                  </a:lnTo>
                  <a:lnTo>
                    <a:pt x="4709900" y="553341"/>
                  </a:lnTo>
                  <a:lnTo>
                    <a:pt x="4701203" y="596419"/>
                  </a:lnTo>
                  <a:lnTo>
                    <a:pt x="4677485" y="631597"/>
                  </a:lnTo>
                  <a:lnTo>
                    <a:pt x="4642307" y="655314"/>
                  </a:lnTo>
                  <a:lnTo>
                    <a:pt x="4599230" y="664012"/>
                  </a:lnTo>
                  <a:lnTo>
                    <a:pt x="110670" y="664012"/>
                  </a:lnTo>
                  <a:lnTo>
                    <a:pt x="67592" y="655314"/>
                  </a:lnTo>
                  <a:lnTo>
                    <a:pt x="32414" y="631597"/>
                  </a:lnTo>
                  <a:lnTo>
                    <a:pt x="8697" y="596419"/>
                  </a:lnTo>
                  <a:lnTo>
                    <a:pt x="0" y="553341"/>
                  </a:lnTo>
                  <a:lnTo>
                    <a:pt x="0" y="110670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63792" y="2720183"/>
            <a:ext cx="4485005" cy="532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105"/>
              </a:spcBef>
            </a:pPr>
            <a:r>
              <a:rPr sz="1650" spc="25" dirty="0">
                <a:latin typeface="Calibri Light"/>
                <a:cs typeface="Calibri Light"/>
              </a:rPr>
              <a:t>Se</a:t>
            </a:r>
            <a:r>
              <a:rPr sz="1650" spc="80" dirty="0">
                <a:latin typeface="Calibri Light"/>
                <a:cs typeface="Calibri Light"/>
              </a:rPr>
              <a:t> </a:t>
            </a:r>
            <a:r>
              <a:rPr sz="1650" spc="30" dirty="0">
                <a:latin typeface="Calibri Light"/>
                <a:cs typeface="Calibri Light"/>
              </a:rPr>
              <a:t>planean</a:t>
            </a:r>
            <a:r>
              <a:rPr sz="1650" spc="80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los</a:t>
            </a:r>
            <a:r>
              <a:rPr sz="1650" spc="95" dirty="0">
                <a:latin typeface="Calibri Light"/>
                <a:cs typeface="Calibri Light"/>
              </a:rPr>
              <a:t> </a:t>
            </a:r>
            <a:r>
              <a:rPr sz="1650" spc="20" dirty="0">
                <a:latin typeface="Calibri Light"/>
                <a:cs typeface="Calibri Light"/>
              </a:rPr>
              <a:t>tiempos</a:t>
            </a:r>
            <a:r>
              <a:rPr sz="1650" spc="90" dirty="0">
                <a:latin typeface="Calibri Light"/>
                <a:cs typeface="Calibri Light"/>
              </a:rPr>
              <a:t> </a:t>
            </a:r>
            <a:r>
              <a:rPr sz="1650" spc="30" dirty="0">
                <a:latin typeface="Calibri Light"/>
                <a:cs typeface="Calibri Light"/>
              </a:rPr>
              <a:t>en</a:t>
            </a:r>
            <a:r>
              <a:rPr sz="1650" spc="80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los</a:t>
            </a:r>
            <a:r>
              <a:rPr sz="1650" spc="95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que</a:t>
            </a:r>
            <a:r>
              <a:rPr sz="1650" spc="85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permanecerá</a:t>
            </a:r>
            <a:r>
              <a:rPr sz="1650" spc="85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el </a:t>
            </a:r>
            <a:r>
              <a:rPr sz="1650" spc="-355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educando</a:t>
            </a:r>
            <a:r>
              <a:rPr sz="1650" spc="-5" dirty="0">
                <a:latin typeface="Calibri Light"/>
                <a:cs typeface="Calibri Light"/>
              </a:rPr>
              <a:t> </a:t>
            </a:r>
            <a:r>
              <a:rPr sz="1650" spc="30" dirty="0">
                <a:latin typeface="Calibri Light"/>
                <a:cs typeface="Calibri Light"/>
              </a:rPr>
              <a:t>en</a:t>
            </a:r>
            <a:r>
              <a:rPr sz="1650" spc="5" dirty="0">
                <a:latin typeface="Calibri Light"/>
                <a:cs typeface="Calibri Light"/>
              </a:rPr>
              <a:t> </a:t>
            </a:r>
            <a:r>
              <a:rPr sz="1650" spc="25" dirty="0">
                <a:latin typeface="Calibri Light"/>
                <a:cs typeface="Calibri Light"/>
              </a:rPr>
              <a:t>los</a:t>
            </a:r>
            <a:r>
              <a:rPr sz="1650" spc="15" dirty="0">
                <a:latin typeface="Calibri Light"/>
                <a:cs typeface="Calibri Light"/>
              </a:rPr>
              <a:t> diferentes </a:t>
            </a:r>
            <a:r>
              <a:rPr sz="1650" spc="20" dirty="0">
                <a:latin typeface="Calibri Light"/>
                <a:cs typeface="Calibri Light"/>
              </a:rPr>
              <a:t>Puestos </a:t>
            </a:r>
            <a:r>
              <a:rPr sz="1650" spc="25" dirty="0">
                <a:latin typeface="Calibri Light"/>
                <a:cs typeface="Calibri Light"/>
              </a:rPr>
              <a:t>de</a:t>
            </a:r>
            <a:r>
              <a:rPr sz="1650" spc="10" dirty="0">
                <a:latin typeface="Calibri Light"/>
                <a:cs typeface="Calibri Light"/>
              </a:rPr>
              <a:t> </a:t>
            </a:r>
            <a:r>
              <a:rPr sz="1650" spc="20" dirty="0">
                <a:latin typeface="Calibri Light"/>
                <a:cs typeface="Calibri Light"/>
              </a:rPr>
              <a:t>Aprendizaje</a:t>
            </a:r>
            <a:endParaRPr sz="1650">
              <a:latin typeface="Calibri Light"/>
              <a:cs typeface="Calibri 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72711" y="3307079"/>
            <a:ext cx="2849880" cy="3182620"/>
            <a:chOff x="4172711" y="3307079"/>
            <a:chExt cx="2849880" cy="318262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2711" y="3307079"/>
              <a:ext cx="2849880" cy="31821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330326" y="3324329"/>
              <a:ext cx="2651125" cy="2985135"/>
            </a:xfrm>
            <a:custGeom>
              <a:avLst/>
              <a:gdLst/>
              <a:ahLst/>
              <a:cxnLst/>
              <a:rect l="l" t="t" r="r" b="b"/>
              <a:pathLst>
                <a:path w="2651125" h="2985135">
                  <a:moveTo>
                    <a:pt x="33093" y="2861302"/>
                  </a:moveTo>
                  <a:lnTo>
                    <a:pt x="0" y="2984734"/>
                  </a:lnTo>
                  <a:lnTo>
                    <a:pt x="118601" y="2937150"/>
                  </a:lnTo>
                  <a:lnTo>
                    <a:pt x="106162" y="2926116"/>
                  </a:lnTo>
                  <a:lnTo>
                    <a:pt x="77459" y="2926116"/>
                  </a:lnTo>
                  <a:lnTo>
                    <a:pt x="48957" y="2900834"/>
                  </a:lnTo>
                  <a:lnTo>
                    <a:pt x="61596" y="2886585"/>
                  </a:lnTo>
                  <a:lnTo>
                    <a:pt x="33093" y="2861302"/>
                  </a:lnTo>
                  <a:close/>
                </a:path>
                <a:path w="2651125" h="2985135">
                  <a:moveTo>
                    <a:pt x="61596" y="2886585"/>
                  </a:moveTo>
                  <a:lnTo>
                    <a:pt x="48957" y="2900834"/>
                  </a:lnTo>
                  <a:lnTo>
                    <a:pt x="77459" y="2926116"/>
                  </a:lnTo>
                  <a:lnTo>
                    <a:pt x="90098" y="2911867"/>
                  </a:lnTo>
                  <a:lnTo>
                    <a:pt x="61596" y="2886585"/>
                  </a:lnTo>
                  <a:close/>
                </a:path>
                <a:path w="2651125" h="2985135">
                  <a:moveTo>
                    <a:pt x="90098" y="2911867"/>
                  </a:moveTo>
                  <a:lnTo>
                    <a:pt x="77459" y="2926116"/>
                  </a:lnTo>
                  <a:lnTo>
                    <a:pt x="106162" y="2926116"/>
                  </a:lnTo>
                  <a:lnTo>
                    <a:pt x="90098" y="2911867"/>
                  </a:lnTo>
                  <a:close/>
                </a:path>
                <a:path w="2651125" h="2985135">
                  <a:moveTo>
                    <a:pt x="2622071" y="0"/>
                  </a:moveTo>
                  <a:lnTo>
                    <a:pt x="61596" y="2886585"/>
                  </a:lnTo>
                  <a:lnTo>
                    <a:pt x="90098" y="2911867"/>
                  </a:lnTo>
                  <a:lnTo>
                    <a:pt x="2650573" y="25281"/>
                  </a:lnTo>
                  <a:lnTo>
                    <a:pt x="2622071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070806" y="4446665"/>
            <a:ext cx="1761489" cy="783590"/>
            <a:chOff x="12070806" y="4446665"/>
            <a:chExt cx="1761489" cy="783590"/>
          </a:xfrm>
          <a:solidFill>
            <a:srgbClr val="800000"/>
          </a:solidFill>
        </p:grpSpPr>
        <p:sp>
          <p:nvSpPr>
            <p:cNvPr id="21" name="object 21"/>
            <p:cNvSpPr/>
            <p:nvPr/>
          </p:nvSpPr>
          <p:spPr>
            <a:xfrm>
              <a:off x="12077156" y="4453015"/>
              <a:ext cx="1748789" cy="770890"/>
            </a:xfrm>
            <a:custGeom>
              <a:avLst/>
              <a:gdLst/>
              <a:ahLst/>
              <a:cxnLst/>
              <a:rect l="l" t="t" r="r" b="b"/>
              <a:pathLst>
                <a:path w="1748790" h="770889">
                  <a:moveTo>
                    <a:pt x="1748495" y="0"/>
                  </a:moveTo>
                  <a:lnTo>
                    <a:pt x="128423" y="0"/>
                  </a:lnTo>
                  <a:lnTo>
                    <a:pt x="78435" y="10092"/>
                  </a:lnTo>
                  <a:lnTo>
                    <a:pt x="37614" y="37614"/>
                  </a:lnTo>
                  <a:lnTo>
                    <a:pt x="10092" y="78435"/>
                  </a:lnTo>
                  <a:lnTo>
                    <a:pt x="0" y="128423"/>
                  </a:lnTo>
                  <a:lnTo>
                    <a:pt x="0" y="770522"/>
                  </a:lnTo>
                  <a:lnTo>
                    <a:pt x="1620072" y="770522"/>
                  </a:lnTo>
                  <a:lnTo>
                    <a:pt x="1670056" y="760430"/>
                  </a:lnTo>
                  <a:lnTo>
                    <a:pt x="1710877" y="732908"/>
                  </a:lnTo>
                  <a:lnTo>
                    <a:pt x="1738402" y="692087"/>
                  </a:lnTo>
                  <a:lnTo>
                    <a:pt x="1748495" y="642099"/>
                  </a:lnTo>
                  <a:lnTo>
                    <a:pt x="17484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077156" y="4453015"/>
              <a:ext cx="1748789" cy="770890"/>
            </a:xfrm>
            <a:custGeom>
              <a:avLst/>
              <a:gdLst/>
              <a:ahLst/>
              <a:cxnLst/>
              <a:rect l="l" t="t" r="r" b="b"/>
              <a:pathLst>
                <a:path w="1748790" h="770889">
                  <a:moveTo>
                    <a:pt x="128423" y="0"/>
                  </a:moveTo>
                  <a:lnTo>
                    <a:pt x="1748490" y="0"/>
                  </a:lnTo>
                  <a:lnTo>
                    <a:pt x="1748490" y="642099"/>
                  </a:lnTo>
                  <a:lnTo>
                    <a:pt x="1738397" y="692087"/>
                  </a:lnTo>
                  <a:lnTo>
                    <a:pt x="1710875" y="732908"/>
                  </a:lnTo>
                  <a:lnTo>
                    <a:pt x="1670055" y="760430"/>
                  </a:lnTo>
                  <a:lnTo>
                    <a:pt x="1620067" y="770523"/>
                  </a:lnTo>
                  <a:lnTo>
                    <a:pt x="0" y="770523"/>
                  </a:lnTo>
                  <a:lnTo>
                    <a:pt x="0" y="128423"/>
                  </a:lnTo>
                  <a:lnTo>
                    <a:pt x="10092" y="78435"/>
                  </a:lnTo>
                  <a:lnTo>
                    <a:pt x="37614" y="37614"/>
                  </a:lnTo>
                  <a:lnTo>
                    <a:pt x="78435" y="10092"/>
                  </a:lnTo>
                  <a:lnTo>
                    <a:pt x="128423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280682" y="4490720"/>
            <a:ext cx="1342390" cy="638175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45720" rIns="0" bIns="0" rtlCol="0">
            <a:spAutoFit/>
          </a:bodyPr>
          <a:lstStyle/>
          <a:p>
            <a:pPr marL="12700" marR="5080" indent="352425">
              <a:lnSpc>
                <a:spcPts val="2300"/>
              </a:lnSpc>
              <a:spcBef>
                <a:spcPts val="360"/>
              </a:spcBef>
            </a:pP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dé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070806" y="3531161"/>
            <a:ext cx="1761489" cy="514984"/>
            <a:chOff x="12070806" y="3531161"/>
            <a:chExt cx="1761489" cy="514984"/>
          </a:xfrm>
          <a:solidFill>
            <a:srgbClr val="800000"/>
          </a:solidFill>
        </p:grpSpPr>
        <p:sp>
          <p:nvSpPr>
            <p:cNvPr id="25" name="object 25"/>
            <p:cNvSpPr/>
            <p:nvPr/>
          </p:nvSpPr>
          <p:spPr>
            <a:xfrm>
              <a:off x="12077156" y="3537511"/>
              <a:ext cx="1748789" cy="502284"/>
            </a:xfrm>
            <a:custGeom>
              <a:avLst/>
              <a:gdLst/>
              <a:ahLst/>
              <a:cxnLst/>
              <a:rect l="l" t="t" r="r" b="b"/>
              <a:pathLst>
                <a:path w="1748790" h="502285">
                  <a:moveTo>
                    <a:pt x="1748495" y="0"/>
                  </a:moveTo>
                  <a:lnTo>
                    <a:pt x="83691" y="0"/>
                  </a:lnTo>
                  <a:lnTo>
                    <a:pt x="51115" y="6576"/>
                  </a:lnTo>
                  <a:lnTo>
                    <a:pt x="24512" y="24512"/>
                  </a:lnTo>
                  <a:lnTo>
                    <a:pt x="6576" y="51115"/>
                  </a:lnTo>
                  <a:lnTo>
                    <a:pt x="0" y="83691"/>
                  </a:lnTo>
                  <a:lnTo>
                    <a:pt x="0" y="502142"/>
                  </a:lnTo>
                  <a:lnTo>
                    <a:pt x="1664802" y="502142"/>
                  </a:lnTo>
                  <a:lnTo>
                    <a:pt x="1697376" y="495565"/>
                  </a:lnTo>
                  <a:lnTo>
                    <a:pt x="1723979" y="477630"/>
                  </a:lnTo>
                  <a:lnTo>
                    <a:pt x="1741917" y="451027"/>
                  </a:lnTo>
                  <a:lnTo>
                    <a:pt x="1748495" y="418451"/>
                  </a:lnTo>
                  <a:lnTo>
                    <a:pt x="17484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77156" y="3537511"/>
              <a:ext cx="1748789" cy="502284"/>
            </a:xfrm>
            <a:custGeom>
              <a:avLst/>
              <a:gdLst/>
              <a:ahLst/>
              <a:cxnLst/>
              <a:rect l="l" t="t" r="r" b="b"/>
              <a:pathLst>
                <a:path w="1748790" h="502285">
                  <a:moveTo>
                    <a:pt x="83691" y="0"/>
                  </a:moveTo>
                  <a:lnTo>
                    <a:pt x="1748490" y="0"/>
                  </a:lnTo>
                  <a:lnTo>
                    <a:pt x="1748490" y="418450"/>
                  </a:lnTo>
                  <a:lnTo>
                    <a:pt x="1741913" y="451027"/>
                  </a:lnTo>
                  <a:lnTo>
                    <a:pt x="1723977" y="477630"/>
                  </a:lnTo>
                  <a:lnTo>
                    <a:pt x="1697374" y="495566"/>
                  </a:lnTo>
                  <a:lnTo>
                    <a:pt x="1664798" y="502143"/>
                  </a:lnTo>
                  <a:lnTo>
                    <a:pt x="0" y="502143"/>
                  </a:lnTo>
                  <a:lnTo>
                    <a:pt x="0" y="83692"/>
                  </a:lnTo>
                  <a:lnTo>
                    <a:pt x="6576" y="51115"/>
                  </a:lnTo>
                  <a:lnTo>
                    <a:pt x="24512" y="24512"/>
                  </a:lnTo>
                  <a:lnTo>
                    <a:pt x="51115" y="6576"/>
                  </a:lnTo>
                  <a:lnTo>
                    <a:pt x="83691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383076" y="3606800"/>
            <a:ext cx="1136650" cy="34544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4246073" y="3871026"/>
            <a:ext cx="3891279" cy="1484630"/>
            <a:chOff x="14246073" y="3871026"/>
            <a:chExt cx="3891279" cy="1484630"/>
          </a:xfrm>
        </p:grpSpPr>
        <p:sp>
          <p:nvSpPr>
            <p:cNvPr id="29" name="object 29"/>
            <p:cNvSpPr/>
            <p:nvPr/>
          </p:nvSpPr>
          <p:spPr>
            <a:xfrm>
              <a:off x="14247660" y="3872613"/>
              <a:ext cx="3888104" cy="1481455"/>
            </a:xfrm>
            <a:custGeom>
              <a:avLst/>
              <a:gdLst/>
              <a:ahLst/>
              <a:cxnLst/>
              <a:rect l="l" t="t" r="r" b="b"/>
              <a:pathLst>
                <a:path w="3888105" h="1481454">
                  <a:moveTo>
                    <a:pt x="3641051" y="0"/>
                  </a:moveTo>
                  <a:lnTo>
                    <a:pt x="246888" y="0"/>
                  </a:lnTo>
                  <a:lnTo>
                    <a:pt x="197132" y="5015"/>
                  </a:lnTo>
                  <a:lnTo>
                    <a:pt x="150790" y="19401"/>
                  </a:lnTo>
                  <a:lnTo>
                    <a:pt x="108852" y="42163"/>
                  </a:lnTo>
                  <a:lnTo>
                    <a:pt x="72313" y="72310"/>
                  </a:lnTo>
                  <a:lnTo>
                    <a:pt x="42165" y="108847"/>
                  </a:lnTo>
                  <a:lnTo>
                    <a:pt x="19402" y="150784"/>
                  </a:lnTo>
                  <a:lnTo>
                    <a:pt x="5016" y="197126"/>
                  </a:lnTo>
                  <a:lnTo>
                    <a:pt x="0" y="246881"/>
                  </a:lnTo>
                  <a:lnTo>
                    <a:pt x="0" y="1234373"/>
                  </a:lnTo>
                  <a:lnTo>
                    <a:pt x="5016" y="1284129"/>
                  </a:lnTo>
                  <a:lnTo>
                    <a:pt x="19402" y="1330471"/>
                  </a:lnTo>
                  <a:lnTo>
                    <a:pt x="42165" y="1372408"/>
                  </a:lnTo>
                  <a:lnTo>
                    <a:pt x="72313" y="1408946"/>
                  </a:lnTo>
                  <a:lnTo>
                    <a:pt x="108852" y="1439093"/>
                  </a:lnTo>
                  <a:lnTo>
                    <a:pt x="150790" y="1461855"/>
                  </a:lnTo>
                  <a:lnTo>
                    <a:pt x="197132" y="1476241"/>
                  </a:lnTo>
                  <a:lnTo>
                    <a:pt x="246888" y="1481256"/>
                  </a:lnTo>
                  <a:lnTo>
                    <a:pt x="3641051" y="1481256"/>
                  </a:lnTo>
                  <a:lnTo>
                    <a:pt x="3690810" y="1476241"/>
                  </a:lnTo>
                  <a:lnTo>
                    <a:pt x="3737154" y="1461855"/>
                  </a:lnTo>
                  <a:lnTo>
                    <a:pt x="3779092" y="1439093"/>
                  </a:lnTo>
                  <a:lnTo>
                    <a:pt x="3815630" y="1408946"/>
                  </a:lnTo>
                  <a:lnTo>
                    <a:pt x="3845777" y="1372408"/>
                  </a:lnTo>
                  <a:lnTo>
                    <a:pt x="3868539" y="1330471"/>
                  </a:lnTo>
                  <a:lnTo>
                    <a:pt x="3882924" y="1284129"/>
                  </a:lnTo>
                  <a:lnTo>
                    <a:pt x="3887939" y="1234373"/>
                  </a:lnTo>
                  <a:lnTo>
                    <a:pt x="3887939" y="246881"/>
                  </a:lnTo>
                  <a:lnTo>
                    <a:pt x="3882924" y="197126"/>
                  </a:lnTo>
                  <a:lnTo>
                    <a:pt x="3868539" y="150784"/>
                  </a:lnTo>
                  <a:lnTo>
                    <a:pt x="3845777" y="108847"/>
                  </a:lnTo>
                  <a:lnTo>
                    <a:pt x="3815630" y="72310"/>
                  </a:lnTo>
                  <a:lnTo>
                    <a:pt x="3779092" y="42163"/>
                  </a:lnTo>
                  <a:lnTo>
                    <a:pt x="3737154" y="19401"/>
                  </a:lnTo>
                  <a:lnTo>
                    <a:pt x="3690810" y="5015"/>
                  </a:lnTo>
                  <a:lnTo>
                    <a:pt x="364105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47660" y="3872613"/>
              <a:ext cx="3888104" cy="1481455"/>
            </a:xfrm>
            <a:custGeom>
              <a:avLst/>
              <a:gdLst/>
              <a:ahLst/>
              <a:cxnLst/>
              <a:rect l="l" t="t" r="r" b="b"/>
              <a:pathLst>
                <a:path w="3888105" h="1481454">
                  <a:moveTo>
                    <a:pt x="0" y="246882"/>
                  </a:moveTo>
                  <a:lnTo>
                    <a:pt x="5015" y="197127"/>
                  </a:lnTo>
                  <a:lnTo>
                    <a:pt x="19401" y="150784"/>
                  </a:lnTo>
                  <a:lnTo>
                    <a:pt x="42163" y="108848"/>
                  </a:lnTo>
                  <a:lnTo>
                    <a:pt x="72310" y="72310"/>
                  </a:lnTo>
                  <a:lnTo>
                    <a:pt x="108848" y="42163"/>
                  </a:lnTo>
                  <a:lnTo>
                    <a:pt x="150784" y="19401"/>
                  </a:lnTo>
                  <a:lnTo>
                    <a:pt x="197126" y="5015"/>
                  </a:lnTo>
                  <a:lnTo>
                    <a:pt x="246882" y="0"/>
                  </a:lnTo>
                  <a:lnTo>
                    <a:pt x="3641053" y="0"/>
                  </a:lnTo>
                  <a:lnTo>
                    <a:pt x="3690808" y="5015"/>
                  </a:lnTo>
                  <a:lnTo>
                    <a:pt x="3737150" y="19401"/>
                  </a:lnTo>
                  <a:lnTo>
                    <a:pt x="3779087" y="42163"/>
                  </a:lnTo>
                  <a:lnTo>
                    <a:pt x="3815624" y="72310"/>
                  </a:lnTo>
                  <a:lnTo>
                    <a:pt x="3845771" y="108848"/>
                  </a:lnTo>
                  <a:lnTo>
                    <a:pt x="3868533" y="150784"/>
                  </a:lnTo>
                  <a:lnTo>
                    <a:pt x="3882919" y="197127"/>
                  </a:lnTo>
                  <a:lnTo>
                    <a:pt x="3887935" y="246882"/>
                  </a:lnTo>
                  <a:lnTo>
                    <a:pt x="3887935" y="1234375"/>
                  </a:lnTo>
                  <a:lnTo>
                    <a:pt x="3882919" y="1284130"/>
                  </a:lnTo>
                  <a:lnTo>
                    <a:pt x="3868533" y="1330472"/>
                  </a:lnTo>
                  <a:lnTo>
                    <a:pt x="3845771" y="1372409"/>
                  </a:lnTo>
                  <a:lnTo>
                    <a:pt x="3815624" y="1408946"/>
                  </a:lnTo>
                  <a:lnTo>
                    <a:pt x="3779087" y="1439093"/>
                  </a:lnTo>
                  <a:lnTo>
                    <a:pt x="3737150" y="1461855"/>
                  </a:lnTo>
                  <a:lnTo>
                    <a:pt x="3690808" y="1476241"/>
                  </a:lnTo>
                  <a:lnTo>
                    <a:pt x="3641053" y="1481257"/>
                  </a:lnTo>
                  <a:lnTo>
                    <a:pt x="246882" y="1481257"/>
                  </a:lnTo>
                  <a:lnTo>
                    <a:pt x="197126" y="1476241"/>
                  </a:lnTo>
                  <a:lnTo>
                    <a:pt x="150784" y="1461855"/>
                  </a:lnTo>
                  <a:lnTo>
                    <a:pt x="108848" y="1439093"/>
                  </a:lnTo>
                  <a:lnTo>
                    <a:pt x="72310" y="1408946"/>
                  </a:lnTo>
                  <a:lnTo>
                    <a:pt x="42163" y="1372409"/>
                  </a:lnTo>
                  <a:lnTo>
                    <a:pt x="19401" y="1330472"/>
                  </a:lnTo>
                  <a:lnTo>
                    <a:pt x="5015" y="1284130"/>
                  </a:lnTo>
                  <a:lnTo>
                    <a:pt x="0" y="1234375"/>
                  </a:lnTo>
                  <a:lnTo>
                    <a:pt x="0" y="246882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4398713" y="3951223"/>
            <a:ext cx="3585210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700" dirty="0">
                <a:latin typeface="Calibri"/>
                <a:cs typeface="Calibri"/>
              </a:rPr>
              <a:t>Lo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trabajan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en</a:t>
            </a:r>
            <a:r>
              <a:rPr sz="2700" spc="60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conjunto </a:t>
            </a:r>
            <a:r>
              <a:rPr sz="2700" spc="-60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el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Sector</a:t>
            </a:r>
            <a:r>
              <a:rPr sz="2700" b="1" spc="-5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Productivo</a:t>
            </a:r>
            <a:r>
              <a:rPr sz="2700" b="1" spc="585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y </a:t>
            </a:r>
            <a:r>
              <a:rPr sz="2700" b="1" spc="-600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Educativo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535990" y="3660647"/>
            <a:ext cx="2640330" cy="1428750"/>
            <a:chOff x="11535990" y="3660647"/>
            <a:chExt cx="2640330" cy="142875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13536" y="3660647"/>
              <a:ext cx="362711" cy="130454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853909" y="3695925"/>
              <a:ext cx="267335" cy="1193800"/>
            </a:xfrm>
            <a:custGeom>
              <a:avLst/>
              <a:gdLst/>
              <a:ahLst/>
              <a:cxnLst/>
              <a:rect l="l" t="t" r="r" b="b"/>
              <a:pathLst>
                <a:path w="267334" h="1193800">
                  <a:moveTo>
                    <a:pt x="0" y="0"/>
                  </a:moveTo>
                  <a:lnTo>
                    <a:pt x="52001" y="1749"/>
                  </a:lnTo>
                  <a:lnTo>
                    <a:pt x="94465" y="6521"/>
                  </a:lnTo>
                  <a:lnTo>
                    <a:pt x="123095" y="13598"/>
                  </a:lnTo>
                  <a:lnTo>
                    <a:pt x="133594" y="22265"/>
                  </a:lnTo>
                  <a:lnTo>
                    <a:pt x="133594" y="574497"/>
                  </a:lnTo>
                  <a:lnTo>
                    <a:pt x="144093" y="583164"/>
                  </a:lnTo>
                  <a:lnTo>
                    <a:pt x="172723" y="590241"/>
                  </a:lnTo>
                  <a:lnTo>
                    <a:pt x="215187" y="595013"/>
                  </a:lnTo>
                  <a:lnTo>
                    <a:pt x="267189" y="596763"/>
                  </a:lnTo>
                  <a:lnTo>
                    <a:pt x="215187" y="598512"/>
                  </a:lnTo>
                  <a:lnTo>
                    <a:pt x="172723" y="603284"/>
                  </a:lnTo>
                  <a:lnTo>
                    <a:pt x="144093" y="610361"/>
                  </a:lnTo>
                  <a:lnTo>
                    <a:pt x="133594" y="619028"/>
                  </a:lnTo>
                  <a:lnTo>
                    <a:pt x="133594" y="1171261"/>
                  </a:lnTo>
                  <a:lnTo>
                    <a:pt x="123095" y="1179927"/>
                  </a:lnTo>
                  <a:lnTo>
                    <a:pt x="94465" y="1187004"/>
                  </a:lnTo>
                  <a:lnTo>
                    <a:pt x="52001" y="1191776"/>
                  </a:lnTo>
                  <a:lnTo>
                    <a:pt x="0" y="1193526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35990" y="3817149"/>
              <a:ext cx="516256" cy="1271728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2207137" y="7257149"/>
            <a:ext cx="2070735" cy="1285240"/>
            <a:chOff x="12207137" y="7257149"/>
            <a:chExt cx="2070735" cy="1285240"/>
          </a:xfrm>
          <a:solidFill>
            <a:srgbClr val="800000"/>
          </a:solidFill>
        </p:grpSpPr>
        <p:sp>
          <p:nvSpPr>
            <p:cNvPr id="37" name="object 37"/>
            <p:cNvSpPr/>
            <p:nvPr/>
          </p:nvSpPr>
          <p:spPr>
            <a:xfrm>
              <a:off x="12213487" y="7263499"/>
              <a:ext cx="2058035" cy="1272540"/>
            </a:xfrm>
            <a:custGeom>
              <a:avLst/>
              <a:gdLst/>
              <a:ahLst/>
              <a:cxnLst/>
              <a:rect l="l" t="t" r="r" b="b"/>
              <a:pathLst>
                <a:path w="2058034" h="1272540">
                  <a:moveTo>
                    <a:pt x="2057642" y="0"/>
                  </a:moveTo>
                  <a:lnTo>
                    <a:pt x="212039" y="0"/>
                  </a:lnTo>
                  <a:lnTo>
                    <a:pt x="163420" y="5600"/>
                  </a:lnTo>
                  <a:lnTo>
                    <a:pt x="118789" y="21551"/>
                  </a:lnTo>
                  <a:lnTo>
                    <a:pt x="79419" y="46582"/>
                  </a:lnTo>
                  <a:lnTo>
                    <a:pt x="46582" y="79418"/>
                  </a:lnTo>
                  <a:lnTo>
                    <a:pt x="21552" y="118788"/>
                  </a:lnTo>
                  <a:lnTo>
                    <a:pt x="5600" y="163419"/>
                  </a:lnTo>
                  <a:lnTo>
                    <a:pt x="0" y="212037"/>
                  </a:lnTo>
                  <a:lnTo>
                    <a:pt x="0" y="1272205"/>
                  </a:lnTo>
                  <a:lnTo>
                    <a:pt x="1845603" y="1272205"/>
                  </a:lnTo>
                  <a:lnTo>
                    <a:pt x="1894222" y="1266605"/>
                  </a:lnTo>
                  <a:lnTo>
                    <a:pt x="1938853" y="1250653"/>
                  </a:lnTo>
                  <a:lnTo>
                    <a:pt x="1978223" y="1225623"/>
                  </a:lnTo>
                  <a:lnTo>
                    <a:pt x="2011060" y="1192786"/>
                  </a:lnTo>
                  <a:lnTo>
                    <a:pt x="2036090" y="1153416"/>
                  </a:lnTo>
                  <a:lnTo>
                    <a:pt x="2052042" y="1108785"/>
                  </a:lnTo>
                  <a:lnTo>
                    <a:pt x="2057642" y="1060166"/>
                  </a:lnTo>
                  <a:lnTo>
                    <a:pt x="205764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213487" y="7263499"/>
              <a:ext cx="2058035" cy="1272540"/>
            </a:xfrm>
            <a:custGeom>
              <a:avLst/>
              <a:gdLst/>
              <a:ahLst/>
              <a:cxnLst/>
              <a:rect l="l" t="t" r="r" b="b"/>
              <a:pathLst>
                <a:path w="2058034" h="1272540">
                  <a:moveTo>
                    <a:pt x="212038" y="0"/>
                  </a:moveTo>
                  <a:lnTo>
                    <a:pt x="2057646" y="0"/>
                  </a:lnTo>
                  <a:lnTo>
                    <a:pt x="2057646" y="1060168"/>
                  </a:lnTo>
                  <a:lnTo>
                    <a:pt x="2052045" y="1108786"/>
                  </a:lnTo>
                  <a:lnTo>
                    <a:pt x="2036094" y="1153416"/>
                  </a:lnTo>
                  <a:lnTo>
                    <a:pt x="2011063" y="1192786"/>
                  </a:lnTo>
                  <a:lnTo>
                    <a:pt x="1978226" y="1225623"/>
                  </a:lnTo>
                  <a:lnTo>
                    <a:pt x="1938856" y="1250654"/>
                  </a:lnTo>
                  <a:lnTo>
                    <a:pt x="1894226" y="1266605"/>
                  </a:lnTo>
                  <a:lnTo>
                    <a:pt x="1845608" y="1272206"/>
                  </a:lnTo>
                  <a:lnTo>
                    <a:pt x="0" y="1272206"/>
                  </a:lnTo>
                  <a:lnTo>
                    <a:pt x="0" y="212038"/>
                  </a:lnTo>
                  <a:lnTo>
                    <a:pt x="5600" y="163420"/>
                  </a:lnTo>
                  <a:lnTo>
                    <a:pt x="21551" y="118789"/>
                  </a:lnTo>
                  <a:lnTo>
                    <a:pt x="46582" y="79419"/>
                  </a:lnTo>
                  <a:lnTo>
                    <a:pt x="79419" y="46582"/>
                  </a:lnTo>
                  <a:lnTo>
                    <a:pt x="118789" y="21551"/>
                  </a:lnTo>
                  <a:lnTo>
                    <a:pt x="163419" y="5600"/>
                  </a:lnTo>
                  <a:lnTo>
                    <a:pt x="212038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2431097" y="7203440"/>
            <a:ext cx="1623695" cy="1208405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45085" rIns="0" bIns="0" rtlCol="0">
            <a:spAutoFit/>
          </a:bodyPr>
          <a:lstStyle/>
          <a:p>
            <a:pPr marL="12065" marR="5080" algn="ctr">
              <a:lnSpc>
                <a:spcPct val="89800"/>
              </a:lnSpc>
              <a:spcBef>
                <a:spcPts val="355"/>
              </a:spcBef>
            </a:pP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Responsable </a:t>
            </a:r>
            <a:r>
              <a:rPr sz="2100" spc="-5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Vinculación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 en</a:t>
            </a:r>
            <a:r>
              <a:rPr sz="2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Escuela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2207139" y="6137235"/>
            <a:ext cx="2070735" cy="723265"/>
            <a:chOff x="12207139" y="6137235"/>
            <a:chExt cx="2070735" cy="723265"/>
          </a:xfrm>
          <a:solidFill>
            <a:srgbClr val="800000"/>
          </a:solidFill>
        </p:grpSpPr>
        <p:sp>
          <p:nvSpPr>
            <p:cNvPr id="41" name="object 41"/>
            <p:cNvSpPr/>
            <p:nvPr/>
          </p:nvSpPr>
          <p:spPr>
            <a:xfrm>
              <a:off x="12213489" y="6143585"/>
              <a:ext cx="2058035" cy="710565"/>
            </a:xfrm>
            <a:custGeom>
              <a:avLst/>
              <a:gdLst/>
              <a:ahLst/>
              <a:cxnLst/>
              <a:rect l="l" t="t" r="r" b="b"/>
              <a:pathLst>
                <a:path w="2058034" h="710565">
                  <a:moveTo>
                    <a:pt x="2057640" y="0"/>
                  </a:moveTo>
                  <a:lnTo>
                    <a:pt x="118332" y="0"/>
                  </a:lnTo>
                  <a:lnTo>
                    <a:pt x="72272" y="9299"/>
                  </a:lnTo>
                  <a:lnTo>
                    <a:pt x="34658" y="34658"/>
                  </a:lnTo>
                  <a:lnTo>
                    <a:pt x="9299" y="72272"/>
                  </a:lnTo>
                  <a:lnTo>
                    <a:pt x="0" y="118333"/>
                  </a:lnTo>
                  <a:lnTo>
                    <a:pt x="0" y="709989"/>
                  </a:lnTo>
                  <a:lnTo>
                    <a:pt x="1939314" y="709989"/>
                  </a:lnTo>
                  <a:lnTo>
                    <a:pt x="1985373" y="700690"/>
                  </a:lnTo>
                  <a:lnTo>
                    <a:pt x="2022984" y="675330"/>
                  </a:lnTo>
                  <a:lnTo>
                    <a:pt x="2048342" y="637716"/>
                  </a:lnTo>
                  <a:lnTo>
                    <a:pt x="2057640" y="591656"/>
                  </a:lnTo>
                  <a:lnTo>
                    <a:pt x="20576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213489" y="6143585"/>
              <a:ext cx="2058035" cy="710565"/>
            </a:xfrm>
            <a:custGeom>
              <a:avLst/>
              <a:gdLst/>
              <a:ahLst/>
              <a:cxnLst/>
              <a:rect l="l" t="t" r="r" b="b"/>
              <a:pathLst>
                <a:path w="2058034" h="710565">
                  <a:moveTo>
                    <a:pt x="118332" y="0"/>
                  </a:moveTo>
                  <a:lnTo>
                    <a:pt x="2057646" y="0"/>
                  </a:lnTo>
                  <a:lnTo>
                    <a:pt x="2057646" y="591656"/>
                  </a:lnTo>
                  <a:lnTo>
                    <a:pt x="2048346" y="637716"/>
                  </a:lnTo>
                  <a:lnTo>
                    <a:pt x="2022987" y="675330"/>
                  </a:lnTo>
                  <a:lnTo>
                    <a:pt x="1985373" y="700689"/>
                  </a:lnTo>
                  <a:lnTo>
                    <a:pt x="1939313" y="709989"/>
                  </a:lnTo>
                  <a:lnTo>
                    <a:pt x="0" y="709989"/>
                  </a:lnTo>
                  <a:lnTo>
                    <a:pt x="0" y="118333"/>
                  </a:lnTo>
                  <a:lnTo>
                    <a:pt x="9299" y="72272"/>
                  </a:lnTo>
                  <a:lnTo>
                    <a:pt x="34658" y="34658"/>
                  </a:lnTo>
                  <a:lnTo>
                    <a:pt x="72272" y="9299"/>
                  </a:lnTo>
                  <a:lnTo>
                    <a:pt x="118332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2520000" y="6124447"/>
            <a:ext cx="1445260" cy="638175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45720" rIns="0" bIns="0" rtlCol="0">
            <a:spAutoFit/>
          </a:bodyPr>
          <a:lstStyle/>
          <a:p>
            <a:pPr marL="12700" marR="5080" indent="309245">
              <a:lnSpc>
                <a:spcPts val="2300"/>
              </a:lnSpc>
              <a:spcBef>
                <a:spcPts val="360"/>
              </a:spcBef>
            </a:pP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Gestor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100" spc="-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4700313" y="6640759"/>
            <a:ext cx="3437254" cy="1024890"/>
            <a:chOff x="14700313" y="6640759"/>
            <a:chExt cx="3437254" cy="1024890"/>
          </a:xfrm>
        </p:grpSpPr>
        <p:sp>
          <p:nvSpPr>
            <p:cNvPr id="45" name="object 45"/>
            <p:cNvSpPr/>
            <p:nvPr/>
          </p:nvSpPr>
          <p:spPr>
            <a:xfrm>
              <a:off x="14701901" y="6642347"/>
              <a:ext cx="3434079" cy="1021715"/>
            </a:xfrm>
            <a:custGeom>
              <a:avLst/>
              <a:gdLst/>
              <a:ahLst/>
              <a:cxnLst/>
              <a:rect l="l" t="t" r="r" b="b"/>
              <a:pathLst>
                <a:path w="3434080" h="1021715">
                  <a:moveTo>
                    <a:pt x="3263442" y="0"/>
                  </a:moveTo>
                  <a:lnTo>
                    <a:pt x="170268" y="0"/>
                  </a:lnTo>
                  <a:lnTo>
                    <a:pt x="125006" y="6081"/>
                  </a:lnTo>
                  <a:lnTo>
                    <a:pt x="84333" y="23245"/>
                  </a:lnTo>
                  <a:lnTo>
                    <a:pt x="49872" y="49868"/>
                  </a:lnTo>
                  <a:lnTo>
                    <a:pt x="23248" y="84326"/>
                  </a:lnTo>
                  <a:lnTo>
                    <a:pt x="6082" y="124998"/>
                  </a:lnTo>
                  <a:lnTo>
                    <a:pt x="0" y="170261"/>
                  </a:lnTo>
                  <a:lnTo>
                    <a:pt x="0" y="851293"/>
                  </a:lnTo>
                  <a:lnTo>
                    <a:pt x="6082" y="896556"/>
                  </a:lnTo>
                  <a:lnTo>
                    <a:pt x="23248" y="937228"/>
                  </a:lnTo>
                  <a:lnTo>
                    <a:pt x="49872" y="971686"/>
                  </a:lnTo>
                  <a:lnTo>
                    <a:pt x="84333" y="998309"/>
                  </a:lnTo>
                  <a:lnTo>
                    <a:pt x="125006" y="1015473"/>
                  </a:lnTo>
                  <a:lnTo>
                    <a:pt x="170268" y="1021554"/>
                  </a:lnTo>
                  <a:lnTo>
                    <a:pt x="3263442" y="1021554"/>
                  </a:lnTo>
                  <a:lnTo>
                    <a:pt x="3308703" y="1015473"/>
                  </a:lnTo>
                  <a:lnTo>
                    <a:pt x="3349374" y="998309"/>
                  </a:lnTo>
                  <a:lnTo>
                    <a:pt x="3383832" y="971686"/>
                  </a:lnTo>
                  <a:lnTo>
                    <a:pt x="3410454" y="937228"/>
                  </a:lnTo>
                  <a:lnTo>
                    <a:pt x="3427617" y="896556"/>
                  </a:lnTo>
                  <a:lnTo>
                    <a:pt x="3433698" y="851293"/>
                  </a:lnTo>
                  <a:lnTo>
                    <a:pt x="3433698" y="170261"/>
                  </a:lnTo>
                  <a:lnTo>
                    <a:pt x="3427617" y="124998"/>
                  </a:lnTo>
                  <a:lnTo>
                    <a:pt x="3410454" y="84326"/>
                  </a:lnTo>
                  <a:lnTo>
                    <a:pt x="3383832" y="49868"/>
                  </a:lnTo>
                  <a:lnTo>
                    <a:pt x="3349374" y="23245"/>
                  </a:lnTo>
                  <a:lnTo>
                    <a:pt x="3308703" y="6081"/>
                  </a:lnTo>
                  <a:lnTo>
                    <a:pt x="326344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701901" y="6642347"/>
              <a:ext cx="3434079" cy="1021715"/>
            </a:xfrm>
            <a:custGeom>
              <a:avLst/>
              <a:gdLst/>
              <a:ahLst/>
              <a:cxnLst/>
              <a:rect l="l" t="t" r="r" b="b"/>
              <a:pathLst>
                <a:path w="3434080" h="1021715">
                  <a:moveTo>
                    <a:pt x="0" y="170261"/>
                  </a:moveTo>
                  <a:lnTo>
                    <a:pt x="6081" y="124999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4999" y="6081"/>
                  </a:lnTo>
                  <a:lnTo>
                    <a:pt x="170261" y="0"/>
                  </a:lnTo>
                  <a:lnTo>
                    <a:pt x="3263434" y="0"/>
                  </a:lnTo>
                  <a:lnTo>
                    <a:pt x="3308695" y="6081"/>
                  </a:lnTo>
                  <a:lnTo>
                    <a:pt x="3349367" y="23245"/>
                  </a:lnTo>
                  <a:lnTo>
                    <a:pt x="3383826" y="49868"/>
                  </a:lnTo>
                  <a:lnTo>
                    <a:pt x="3410449" y="84327"/>
                  </a:lnTo>
                  <a:lnTo>
                    <a:pt x="3427613" y="124999"/>
                  </a:lnTo>
                  <a:lnTo>
                    <a:pt x="3433695" y="170261"/>
                  </a:lnTo>
                  <a:lnTo>
                    <a:pt x="3433695" y="851294"/>
                  </a:lnTo>
                  <a:lnTo>
                    <a:pt x="3427613" y="896556"/>
                  </a:lnTo>
                  <a:lnTo>
                    <a:pt x="3410449" y="937228"/>
                  </a:lnTo>
                  <a:lnTo>
                    <a:pt x="3383826" y="971687"/>
                  </a:lnTo>
                  <a:lnTo>
                    <a:pt x="3349367" y="998310"/>
                  </a:lnTo>
                  <a:lnTo>
                    <a:pt x="3308695" y="1015474"/>
                  </a:lnTo>
                  <a:lnTo>
                    <a:pt x="3263434" y="1021556"/>
                  </a:lnTo>
                  <a:lnTo>
                    <a:pt x="170261" y="1021556"/>
                  </a:lnTo>
                  <a:lnTo>
                    <a:pt x="124999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6"/>
                  </a:lnTo>
                  <a:lnTo>
                    <a:pt x="0" y="851294"/>
                  </a:lnTo>
                  <a:lnTo>
                    <a:pt x="0" y="17026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4830513" y="6700519"/>
            <a:ext cx="3175635" cy="8547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sz="2700" spc="-10" dirty="0">
                <a:latin typeface="Calibri"/>
                <a:cs typeface="Calibri"/>
              </a:rPr>
              <a:t>Coordinan</a:t>
            </a:r>
            <a:r>
              <a:rPr sz="2700" spc="9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los</a:t>
            </a:r>
            <a:r>
              <a:rPr sz="2700" spc="8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tiempos </a:t>
            </a:r>
            <a:r>
              <a:rPr sz="2700" spc="-59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para </a:t>
            </a:r>
            <a:r>
              <a:rPr sz="2700" spc="-10" dirty="0">
                <a:latin typeface="Calibri"/>
                <a:cs typeface="Calibri"/>
              </a:rPr>
              <a:t>que</a:t>
            </a:r>
            <a:r>
              <a:rPr sz="2700" spc="-20" dirty="0">
                <a:latin typeface="Calibri"/>
                <a:cs typeface="Calibri"/>
              </a:rPr>
              <a:t> esto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suceda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4252447" y="6492240"/>
            <a:ext cx="365760" cy="1304925"/>
            <a:chOff x="14252447" y="6492240"/>
            <a:chExt cx="365760" cy="1304925"/>
          </a:xfrm>
        </p:grpSpPr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52447" y="6492240"/>
              <a:ext cx="365759" cy="13045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4295424" y="6527951"/>
              <a:ext cx="267335" cy="1193800"/>
            </a:xfrm>
            <a:custGeom>
              <a:avLst/>
              <a:gdLst/>
              <a:ahLst/>
              <a:cxnLst/>
              <a:rect l="l" t="t" r="r" b="b"/>
              <a:pathLst>
                <a:path w="267334" h="1193800">
                  <a:moveTo>
                    <a:pt x="0" y="0"/>
                  </a:moveTo>
                  <a:lnTo>
                    <a:pt x="52001" y="1749"/>
                  </a:lnTo>
                  <a:lnTo>
                    <a:pt x="94465" y="6521"/>
                  </a:lnTo>
                  <a:lnTo>
                    <a:pt x="123095" y="13598"/>
                  </a:lnTo>
                  <a:lnTo>
                    <a:pt x="133594" y="22265"/>
                  </a:lnTo>
                  <a:lnTo>
                    <a:pt x="133594" y="574497"/>
                  </a:lnTo>
                  <a:lnTo>
                    <a:pt x="144093" y="583164"/>
                  </a:lnTo>
                  <a:lnTo>
                    <a:pt x="172723" y="590241"/>
                  </a:lnTo>
                  <a:lnTo>
                    <a:pt x="215187" y="595013"/>
                  </a:lnTo>
                  <a:lnTo>
                    <a:pt x="267189" y="596763"/>
                  </a:lnTo>
                  <a:lnTo>
                    <a:pt x="215187" y="598512"/>
                  </a:lnTo>
                  <a:lnTo>
                    <a:pt x="172723" y="603284"/>
                  </a:lnTo>
                  <a:lnTo>
                    <a:pt x="144093" y="610361"/>
                  </a:lnTo>
                  <a:lnTo>
                    <a:pt x="133594" y="619028"/>
                  </a:lnTo>
                  <a:lnTo>
                    <a:pt x="133594" y="1171261"/>
                  </a:lnTo>
                  <a:lnTo>
                    <a:pt x="123095" y="1179927"/>
                  </a:lnTo>
                  <a:lnTo>
                    <a:pt x="94465" y="1187004"/>
                  </a:lnTo>
                  <a:lnTo>
                    <a:pt x="52001" y="1191776"/>
                  </a:lnTo>
                  <a:lnTo>
                    <a:pt x="0" y="1193526"/>
                  </a:lnTo>
                </a:path>
              </a:pathLst>
            </a:custGeom>
            <a:ln w="2540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12294" y="6761293"/>
            <a:ext cx="610353" cy="84145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80156" y="3817149"/>
            <a:ext cx="610353" cy="127172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6799" y="6798136"/>
            <a:ext cx="610353" cy="785992"/>
          </a:xfrm>
          <a:prstGeom prst="rect">
            <a:avLst/>
          </a:prstGeom>
        </p:spPr>
      </p:pic>
      <p:sp>
        <p:nvSpPr>
          <p:cNvPr id="54" name="object 7"/>
          <p:cNvSpPr txBox="1">
            <a:spLocks noGrp="1"/>
          </p:cNvSpPr>
          <p:nvPr>
            <p:ph type="title"/>
          </p:nvPr>
        </p:nvSpPr>
        <p:spPr>
          <a:xfrm>
            <a:off x="6400800" y="342900"/>
            <a:ext cx="109582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</a:rPr>
              <a:t>Plan de Rotación</a:t>
            </a:r>
            <a:endParaRPr sz="54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6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+mn-lt"/>
              </a:rPr>
              <a:t>Actividad - Planificación </a:t>
            </a:r>
            <a:endParaRPr lang="es-MX" dirty="0">
              <a:latin typeface="+mn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Caso 1 – DGETI</a:t>
            </a:r>
            <a:r>
              <a:rPr kumimoji="0" lang="es-MX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es-MX" sz="2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Unidad Económica / Empresa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 Puestos de Aprendizaje, áreas y/o departamentos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914400" y="2247900"/>
            <a:ext cx="69342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Planificación de la Educación Dual </a:t>
            </a: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Componente Profesional</a:t>
            </a: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Matriz de correspondencia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Dictamen de validación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Puestos de Aprendizaje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Rotación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04800" y="1943100"/>
            <a:ext cx="7848600" cy="68580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991600" y="5067300"/>
            <a:ext cx="8610600" cy="19812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067800" y="33147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91600" y="16383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991600" y="75057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143999" y="3467100"/>
            <a:ext cx="8536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2 - </a:t>
            </a:r>
            <a:r>
              <a:rPr kumimoji="0" lang="es-MX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DGETAyCM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Unidad Económica / Empresa con un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proceso productivo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y/o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proyecto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067800" y="5295900"/>
            <a:ext cx="84799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CONALEP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Unidad Económica / Empresa físicamente con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Puesto de Aprendizaje, área y/o departamento (multifuncional) 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el tipo de carrera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67800" y="7505700"/>
            <a:ext cx="8686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4 -</a:t>
            </a:r>
            <a:r>
              <a:rPr kumimoji="0" lang="es-MX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CECyTE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Casos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excepcionales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s-MX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donde no se cubre el porcentaje </a:t>
            </a:r>
            <a:r>
              <a:rPr kumimoji="0" lang="es-MX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se somete a revisión, valorado por la Escuela.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>
                <a:latin typeface="+mn-lt"/>
              </a:rPr>
              <a:t>Actividad - Planificación </a:t>
            </a:r>
            <a:endParaRPr lang="es-MX" sz="5400" dirty="0">
              <a:latin typeface="+mn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2700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143000" y="5067300"/>
            <a:ext cx="69342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s-MX" b="1" dirty="0">
                <a:solidFill>
                  <a:prstClr val="black"/>
                </a:solidFill>
                <a:latin typeface="Arial"/>
              </a:rPr>
              <a:t>Caso </a:t>
            </a:r>
            <a:r>
              <a:rPr lang="es-MX" b="1" dirty="0" smtClean="0">
                <a:solidFill>
                  <a:prstClr val="black"/>
                </a:solidFill>
                <a:latin typeface="Arial"/>
              </a:rPr>
              <a:t>1 -  DGETI</a:t>
            </a:r>
            <a:endParaRPr lang="es-MX" b="1" dirty="0">
              <a:solidFill>
                <a:prstClr val="black"/>
              </a:solidFill>
              <a:latin typeface="Arial"/>
            </a:endParaRPr>
          </a:p>
          <a:p>
            <a:pPr marL="0" lvl="0" indent="0">
              <a:buNone/>
              <a:defRPr/>
            </a:pPr>
            <a:r>
              <a:rPr lang="es-MX" dirty="0">
                <a:solidFill>
                  <a:prstClr val="black"/>
                </a:solidFill>
                <a:latin typeface="Arial"/>
              </a:rPr>
              <a:t>Unidad Económica / Empresa </a:t>
            </a:r>
            <a:r>
              <a:rPr lang="es-MX" b="1" dirty="0">
                <a:solidFill>
                  <a:prstClr val="black"/>
                </a:solidFill>
                <a:latin typeface="Arial"/>
              </a:rPr>
              <a:t>con Puestos de Aprendizaje, áreas y/o departamentos</a:t>
            </a:r>
            <a:r>
              <a:rPr lang="es-MX" dirty="0" smtClean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0" lvl="0" indent="0">
              <a:buNone/>
              <a:defRPr/>
            </a:pPr>
            <a:endParaRPr lang="es-MX" dirty="0">
              <a:solidFill>
                <a:prstClr val="black"/>
              </a:solidFill>
              <a:latin typeface="Arial"/>
            </a:endParaRP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09600" y="4762500"/>
            <a:ext cx="7848600" cy="29718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763000" y="1943100"/>
            <a:ext cx="8610600" cy="7086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448800" y="2552700"/>
            <a:ext cx="84799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sz="2800" dirty="0" smtClean="0">
                <a:solidFill>
                  <a:prstClr val="black"/>
                </a:solidFill>
              </a:rPr>
              <a:t>Video</a:t>
            </a:r>
            <a:r>
              <a:rPr lang="es-MX" sz="2800" b="1" dirty="0" smtClean="0">
                <a:solidFill>
                  <a:prstClr val="black"/>
                </a:solidFill>
              </a:rPr>
              <a:t> Hotel </a:t>
            </a:r>
            <a:r>
              <a:rPr lang="es-MX" sz="2800" b="1" dirty="0">
                <a:solidFill>
                  <a:prstClr val="black"/>
                </a:solidFill>
              </a:rPr>
              <a:t>Gran Fiesta </a:t>
            </a:r>
            <a:r>
              <a:rPr lang="es-MX" sz="2800" b="1" dirty="0" smtClean="0">
                <a:solidFill>
                  <a:prstClr val="black"/>
                </a:solidFill>
              </a:rPr>
              <a:t>Americana</a:t>
            </a:r>
          </a:p>
          <a:p>
            <a:pPr lvl="0">
              <a:defRPr/>
            </a:pPr>
            <a:r>
              <a:rPr lang="es-MX" sz="2800" dirty="0" smtClean="0">
                <a:solidFill>
                  <a:prstClr val="black"/>
                </a:solidFill>
              </a:rPr>
              <a:t>Carrera:  </a:t>
            </a:r>
            <a:r>
              <a:rPr lang="es-MX" sz="2800" b="1" dirty="0" smtClean="0">
                <a:solidFill>
                  <a:prstClr val="black"/>
                </a:solidFill>
              </a:rPr>
              <a:t>Alimentos y Bebidas</a:t>
            </a:r>
            <a:endParaRPr lang="es-MX" sz="28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s-MX" sz="28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</a:rPr>
              <a:t>Identifica el </a:t>
            </a:r>
            <a:r>
              <a:rPr lang="es-MX" sz="2800" b="1" dirty="0">
                <a:solidFill>
                  <a:prstClr val="black"/>
                </a:solidFill>
              </a:rPr>
              <a:t>contexto</a:t>
            </a:r>
            <a:r>
              <a:rPr lang="es-MX" sz="2800" dirty="0">
                <a:solidFill>
                  <a:prstClr val="black"/>
                </a:solidFill>
              </a:rPr>
              <a:t> de la Unidad </a:t>
            </a:r>
            <a:r>
              <a:rPr lang="es-MX" sz="2800" dirty="0" smtClean="0">
                <a:solidFill>
                  <a:prstClr val="black"/>
                </a:solidFill>
              </a:rPr>
              <a:t>Económica </a:t>
            </a:r>
          </a:p>
          <a:p>
            <a:pPr lvl="0">
              <a:defRPr/>
            </a:pPr>
            <a:endParaRPr lang="es-MX" sz="28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s-MX" sz="2800" b="1" dirty="0" smtClean="0">
                <a:solidFill>
                  <a:prstClr val="black"/>
                </a:solidFill>
              </a:rPr>
              <a:t>Ejemplo</a:t>
            </a:r>
            <a:r>
              <a:rPr lang="es-MX" sz="2800" dirty="0" smtClean="0">
                <a:solidFill>
                  <a:prstClr val="black"/>
                </a:solidFill>
              </a:rPr>
              <a:t> de la Planificación del Componente Profesional</a:t>
            </a:r>
            <a:endParaRPr lang="es-MX" sz="2800" dirty="0">
              <a:solidFill>
                <a:prstClr val="black"/>
              </a:solidFill>
            </a:endParaRPr>
          </a:p>
          <a:p>
            <a:pPr marL="342900" lvl="0" indent="-342900" algn="just" defTabSz="1371600">
              <a:lnSpc>
                <a:spcPct val="150000"/>
              </a:lnSpc>
              <a:spcBef>
                <a:spcPts val="1500"/>
              </a:spcBef>
              <a:buFont typeface="Wingdings" panose="05000000000000000000" pitchFamily="2" charset="2"/>
              <a:buChar char="Ø"/>
              <a:defRPr/>
            </a:pPr>
            <a:r>
              <a:rPr lang="es-MX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Matriz </a:t>
            </a: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correspondencia</a:t>
            </a:r>
          </a:p>
          <a:p>
            <a:pPr marL="342900" lvl="0" indent="-342900" algn="just" defTabSz="1371600">
              <a:lnSpc>
                <a:spcPct val="150000"/>
              </a:lnSpc>
              <a:spcBef>
                <a:spcPts val="1500"/>
              </a:spcBef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Dictamen de validación</a:t>
            </a:r>
          </a:p>
          <a:p>
            <a:pPr marL="342900" lvl="0" indent="-342900" algn="just" defTabSz="1371600">
              <a:lnSpc>
                <a:spcPct val="150000"/>
              </a:lnSpc>
              <a:spcBef>
                <a:spcPts val="1500"/>
              </a:spcBef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Puestos de Aprendizaje</a:t>
            </a:r>
          </a:p>
          <a:p>
            <a:pPr marL="342900" lvl="0" indent="-342900" algn="just" defTabSz="1371600">
              <a:lnSpc>
                <a:spcPct val="150000"/>
              </a:lnSpc>
              <a:spcBef>
                <a:spcPts val="1500"/>
              </a:spcBef>
              <a:buFont typeface="Wingdings" panose="05000000000000000000" pitchFamily="2" charset="2"/>
              <a:buChar char="Ø"/>
              <a:defRPr/>
            </a:pP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Rotación</a:t>
            </a:r>
          </a:p>
        </p:txBody>
      </p:sp>
      <p:pic>
        <p:nvPicPr>
          <p:cNvPr id="1028" name="Picture 4" descr="https://1.bp.blogspot.com/-iUtSe1uyjqE/YC7BM7tk98I/AAAAAAAAArc/9RD9MdyNJdE2EpcW11vFAoKEcHoklJNWwCNcBGAsYHQ/s2048/Imagotipo_DGET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38300"/>
            <a:ext cx="3355975" cy="30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52600" y="1830826"/>
            <a:ext cx="15468600" cy="47965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800" b="1" spc="-5" dirty="0" smtClean="0">
                <a:latin typeface="+mn-lt"/>
                <a:ea typeface="Verdana" panose="020B0604030504040204" pitchFamily="34" charset="0"/>
                <a:cs typeface="Calibri"/>
              </a:rPr>
              <a:t>Hemos llegado al final de la Sesión I</a:t>
            </a:r>
            <a:endParaRPr lang="es-MX" sz="4800" spc="-5" dirty="0" smtClean="0">
              <a:latin typeface="+mn-lt"/>
              <a:ea typeface="Verdana" panose="020B0604030504040204" pitchFamily="34" charset="0"/>
              <a:cs typeface="Calibri"/>
            </a:endParaRPr>
          </a:p>
          <a:p>
            <a:pPr marL="0" indent="0" algn="ctr">
              <a:buNone/>
            </a:pPr>
            <a:r>
              <a:rPr lang="es-MX" sz="4800" b="1" spc="-5" dirty="0" smtClean="0">
                <a:latin typeface="+mn-lt"/>
                <a:ea typeface="Verdana" panose="020B0604030504040204" pitchFamily="34" charset="0"/>
                <a:cs typeface="Calibri"/>
              </a:rPr>
              <a:t>El día de mañana veremos:</a:t>
            </a:r>
          </a:p>
          <a:p>
            <a:pPr marL="0" indent="0" algn="ctr">
              <a:buNone/>
            </a:pPr>
            <a:endParaRPr lang="es-MX" sz="5400" b="1" spc="-5" dirty="0" smtClean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286000" y="3543300"/>
            <a:ext cx="14935200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tabLst>
                <a:tab pos="1957705" algn="l"/>
              </a:tabLst>
            </a:pP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III</a:t>
            </a:r>
            <a:endParaRPr lang="es-MX" sz="3200" kern="1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buFont typeface="Arial" panose="020B0604020202020204" pitchFamily="34" charset="0"/>
              <a:buNone/>
              <a:tabLst>
                <a:tab pos="1957705" algn="l"/>
              </a:tabLst>
            </a:pP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“Planeación y Ejecución de los aprendizajes”</a:t>
            </a: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24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2 - </a:t>
            </a:r>
            <a:r>
              <a:rPr lang="es-MX" sz="2400" b="1" kern="10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DGETAyCM</a:t>
            </a:r>
            <a:endParaRPr lang="es-MX" sz="2400" b="1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24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3 - CONALEP</a:t>
            </a: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24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4 - </a:t>
            </a:r>
            <a:r>
              <a:rPr lang="es-MX" sz="2400" b="1" kern="1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CECyTE</a:t>
            </a:r>
            <a:endParaRPr lang="es-MX" sz="2400" b="1" kern="1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tabLst>
                <a:tab pos="1957705" algn="l"/>
              </a:tabLst>
            </a:pP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IV</a:t>
            </a:r>
            <a:endParaRPr lang="es-MX" sz="3200" kern="1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buFont typeface="Arial" panose="020B0604020202020204" pitchFamily="34" charset="0"/>
              <a:buNone/>
              <a:tabLst>
                <a:tab pos="1957705" algn="l"/>
              </a:tabLst>
            </a:pP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“Evaluación y seguimiento”</a:t>
            </a:r>
          </a:p>
          <a:p>
            <a:pPr algn="l">
              <a:lnSpc>
                <a:spcPct val="107000"/>
              </a:lnSpc>
              <a:tabLst>
                <a:tab pos="1957705" algn="l"/>
              </a:tabLst>
            </a:pP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V</a:t>
            </a:r>
          </a:p>
          <a:p>
            <a:pPr marL="0" indent="0" algn="l">
              <a:lnSpc>
                <a:spcPct val="107000"/>
              </a:lnSpc>
              <a:buFont typeface="Arial" panose="020B0604020202020204" pitchFamily="34" charset="0"/>
              <a:buNone/>
              <a:tabLst>
                <a:tab pos="1957705" algn="l"/>
              </a:tabLst>
            </a:pP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“Cierre de la actividad”</a:t>
            </a:r>
          </a:p>
          <a:p>
            <a:pPr marL="0" indent="0" algn="l">
              <a:lnSpc>
                <a:spcPct val="107000"/>
              </a:lnSpc>
              <a:buFont typeface="Arial" panose="020B0604020202020204" pitchFamily="34" charset="0"/>
              <a:buNone/>
              <a:tabLst>
                <a:tab pos="1957705" algn="l"/>
              </a:tabLst>
            </a:pPr>
            <a:endParaRPr lang="es-MX" kern="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09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8800" y="1830826"/>
            <a:ext cx="15468600" cy="47965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4000" spc="-5" dirty="0" smtClean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0" indent="0" algn="ctr">
              <a:buNone/>
            </a:pPr>
            <a:r>
              <a:rPr lang="es-MX" sz="4400" spc="-5" dirty="0" smtClean="0">
                <a:latin typeface="+mn-lt"/>
                <a:ea typeface="Verdana" panose="020B0604030504040204" pitchFamily="34" charset="0"/>
                <a:cs typeface="Calibri"/>
              </a:rPr>
              <a:t>Muchas gracias por tu participación y empeño</a:t>
            </a:r>
          </a:p>
          <a:p>
            <a:pPr marL="0" indent="0" algn="ctr">
              <a:buNone/>
            </a:pPr>
            <a:endParaRPr lang="es-MX" sz="4400" b="1" spc="-5" dirty="0" smtClean="0">
              <a:latin typeface="+mn-lt"/>
              <a:ea typeface="Verdana" panose="020B0604030504040204" pitchFamily="34" charset="0"/>
              <a:cs typeface="Calibri"/>
            </a:endParaRPr>
          </a:p>
          <a:p>
            <a:pPr marL="0" indent="0" algn="ctr">
              <a:buNone/>
            </a:pPr>
            <a:r>
              <a:rPr lang="es-MX" sz="5400" b="1" spc="-5" dirty="0" smtClean="0">
                <a:latin typeface="+mn-lt"/>
                <a:ea typeface="Verdana" panose="020B0604030504040204" pitchFamily="34" charset="0"/>
                <a:cs typeface="Calibri"/>
              </a:rPr>
              <a:t>¡Nos vemos mañana a la misma hora!</a:t>
            </a:r>
          </a:p>
        </p:txBody>
      </p:sp>
      <p:pic>
        <p:nvPicPr>
          <p:cNvPr id="3076" name="Picture 4" descr="https://cdn.pixabay.com/photo/2020/12/27/20/25/smile-5865209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22876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1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4C0594-F0B7-46D5-988E-41670FC59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17" y="314134"/>
            <a:ext cx="17606964" cy="8098883"/>
          </a:xfrm>
          <a:prstGeom prst="rect">
            <a:avLst/>
          </a:prstGeom>
        </p:spPr>
      </p:pic>
      <p:sp>
        <p:nvSpPr>
          <p:cNvPr id="12" name="3eea7b69-0fd6-46c6-b35d-522f175830ef">
            <a:extLst>
              <a:ext uri="{FF2B5EF4-FFF2-40B4-BE49-F238E27FC236}">
                <a16:creationId xmlns:a16="http://schemas.microsoft.com/office/drawing/2014/main" id="{944E2F5F-E171-4138-BCF9-41CB9FAC2F40}"/>
              </a:ext>
            </a:extLst>
          </p:cNvPr>
          <p:cNvSpPr/>
          <p:nvPr/>
        </p:nvSpPr>
        <p:spPr>
          <a:xfrm>
            <a:off x="-2" y="2639291"/>
            <a:ext cx="18308784" cy="5797730"/>
          </a:xfrm>
          <a:custGeom>
            <a:avLst/>
            <a:gdLst>
              <a:gd name="connsiteX0" fmla="*/ 1968500 w 12192000"/>
              <a:gd name="connsiteY0" fmla="*/ 0 h 3416300"/>
              <a:gd name="connsiteX1" fmla="*/ 12115800 w 12192000"/>
              <a:gd name="connsiteY1" fmla="*/ 2895600 h 3416300"/>
              <a:gd name="connsiteX2" fmla="*/ 12192000 w 12192000"/>
              <a:gd name="connsiteY2" fmla="*/ 2924175 h 3416300"/>
              <a:gd name="connsiteX3" fmla="*/ 12192000 w 12192000"/>
              <a:gd name="connsiteY3" fmla="*/ 3416300 h 3416300"/>
              <a:gd name="connsiteX4" fmla="*/ 0 w 12192000"/>
              <a:gd name="connsiteY4" fmla="*/ 3416300 h 3416300"/>
              <a:gd name="connsiteX5" fmla="*/ 0 w 12192000"/>
              <a:gd name="connsiteY5" fmla="*/ 2533985 h 3416300"/>
              <a:gd name="connsiteX6" fmla="*/ 228600 w 12192000"/>
              <a:gd name="connsiteY6" fmla="*/ 219710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2924175 h 3416300"/>
              <a:gd name="connsiteX3" fmla="*/ 12192000 w 12205855"/>
              <a:gd name="connsiteY3" fmla="*/ 3416300 h 3416300"/>
              <a:gd name="connsiteX4" fmla="*/ 0 w 12205855"/>
              <a:gd name="connsiteY4" fmla="*/ 3416300 h 3416300"/>
              <a:gd name="connsiteX5" fmla="*/ 0 w 12205855"/>
              <a:gd name="connsiteY5" fmla="*/ 2533985 h 3416300"/>
              <a:gd name="connsiteX6" fmla="*/ 228600 w 12205855"/>
              <a:gd name="connsiteY6" fmla="*/ 2197100 h 3416300"/>
              <a:gd name="connsiteX7" fmla="*/ 1968500 w 12205855"/>
              <a:gd name="connsiteY7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228600 w 12205855"/>
              <a:gd name="connsiteY5" fmla="*/ 2197100 h 3416300"/>
              <a:gd name="connsiteX6" fmla="*/ 1968500 w 12205855"/>
              <a:gd name="connsiteY6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13854 w 12205855"/>
              <a:gd name="connsiteY4" fmla="*/ 1393540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2362199 w 12205855"/>
              <a:gd name="connsiteY4" fmla="*/ 2232953 h 3416300"/>
              <a:gd name="connsiteX5" fmla="*/ 1968500 w 12205855"/>
              <a:gd name="connsiteY5" fmla="*/ 0 h 3416300"/>
              <a:gd name="connsiteX0" fmla="*/ 1968501 w 12205856"/>
              <a:gd name="connsiteY0" fmla="*/ 0 h 3416300"/>
              <a:gd name="connsiteX1" fmla="*/ 12205856 w 12205856"/>
              <a:gd name="connsiteY1" fmla="*/ 2426687 h 3416300"/>
              <a:gd name="connsiteX2" fmla="*/ 12192001 w 12205856"/>
              <a:gd name="connsiteY2" fmla="*/ 3416300 h 3416300"/>
              <a:gd name="connsiteX3" fmla="*/ 1 w 12205856"/>
              <a:gd name="connsiteY3" fmla="*/ 3416300 h 3416300"/>
              <a:gd name="connsiteX4" fmla="*/ 0 w 12205856"/>
              <a:gd name="connsiteY4" fmla="*/ 2036126 h 3416300"/>
              <a:gd name="connsiteX5" fmla="*/ 1968501 w 12205856"/>
              <a:gd name="connsiteY5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6" h="3416300">
                <a:moveTo>
                  <a:pt x="1968501" y="0"/>
                </a:moveTo>
                <a:lnTo>
                  <a:pt x="12205856" y="2426687"/>
                </a:lnTo>
                <a:lnTo>
                  <a:pt x="12192001" y="3416300"/>
                </a:lnTo>
                <a:lnTo>
                  <a:pt x="1" y="3416300"/>
                </a:lnTo>
                <a:cubicBezTo>
                  <a:pt x="1" y="2956242"/>
                  <a:pt x="0" y="2496184"/>
                  <a:pt x="0" y="2036126"/>
                </a:cubicBezTo>
                <a:lnTo>
                  <a:pt x="1968501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f23d993-bef7-457d-af65-6d0ef266a597">
            <a:extLst>
              <a:ext uri="{FF2B5EF4-FFF2-40B4-BE49-F238E27FC236}">
                <a16:creationId xmlns:a16="http://schemas.microsoft.com/office/drawing/2014/main" id="{F763AE56-95B4-4206-8DCE-C71D136C9041}"/>
              </a:ext>
            </a:extLst>
          </p:cNvPr>
          <p:cNvSpPr/>
          <p:nvPr/>
        </p:nvSpPr>
        <p:spPr>
          <a:xfrm>
            <a:off x="-10391" y="2615288"/>
            <a:ext cx="18308781" cy="5797728"/>
          </a:xfrm>
          <a:custGeom>
            <a:avLst/>
            <a:gdLst>
              <a:gd name="connsiteX0" fmla="*/ 1969948 w 12192000"/>
              <a:gd name="connsiteY0" fmla="*/ 0 h 3416299"/>
              <a:gd name="connsiteX1" fmla="*/ 12192000 w 12192000"/>
              <a:gd name="connsiteY1" fmla="*/ 1955676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0" fmla="*/ 1969948 w 12192000"/>
              <a:gd name="connsiteY0" fmla="*/ 0 h 3416299"/>
              <a:gd name="connsiteX1" fmla="*/ 12192000 w 12192000"/>
              <a:gd name="connsiteY1" fmla="*/ 1608332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5" fmla="*/ 1969948 w 12192000"/>
              <a:gd name="connsiteY5" fmla="*/ 0 h 3416299"/>
              <a:gd name="connsiteX0" fmla="*/ 1983802 w 12205854"/>
              <a:gd name="connsiteY0" fmla="*/ 0 h 3416299"/>
              <a:gd name="connsiteX1" fmla="*/ 12205854 w 12205854"/>
              <a:gd name="connsiteY1" fmla="*/ 1608332 h 3416299"/>
              <a:gd name="connsiteX2" fmla="*/ 12205854 w 12205854"/>
              <a:gd name="connsiteY2" fmla="*/ 3416299 h 3416299"/>
              <a:gd name="connsiteX3" fmla="*/ 13854 w 12205854"/>
              <a:gd name="connsiteY3" fmla="*/ 3416299 h 3416299"/>
              <a:gd name="connsiteX4" fmla="*/ 0 w 12205854"/>
              <a:gd name="connsiteY4" fmla="*/ 1408966 h 3416299"/>
              <a:gd name="connsiteX5" fmla="*/ 1983802 w 12205854"/>
              <a:gd name="connsiteY5" fmla="*/ 0 h 341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4" h="3416299">
                <a:moveTo>
                  <a:pt x="1983802" y="0"/>
                </a:moveTo>
                <a:lnTo>
                  <a:pt x="12205854" y="1608332"/>
                </a:lnTo>
                <a:lnTo>
                  <a:pt x="12205854" y="3416299"/>
                </a:lnTo>
                <a:lnTo>
                  <a:pt x="13854" y="3416299"/>
                </a:lnTo>
                <a:lnTo>
                  <a:pt x="0" y="1408966"/>
                </a:lnTo>
                <a:lnTo>
                  <a:pt x="1983802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5662CB-0CFF-4986-ADD2-25DC4F5DDC91}"/>
              </a:ext>
            </a:extLst>
          </p:cNvPr>
          <p:cNvSpPr txBox="1"/>
          <p:nvPr/>
        </p:nvSpPr>
        <p:spPr>
          <a:xfrm>
            <a:off x="990600" y="4000500"/>
            <a:ext cx="16459200" cy="2631490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Consolidación y Escalamiento del Sistema de Educación Dual en </a:t>
            </a:r>
            <a:r>
              <a:rPr kumimoji="0" lang="es-MX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México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6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59D451A-527E-44A8-B6FD-9CB787B1245E}"/>
              </a:ext>
            </a:extLst>
          </p:cNvPr>
          <p:cNvSpPr txBox="1"/>
          <p:nvPr/>
        </p:nvSpPr>
        <p:spPr>
          <a:xfrm>
            <a:off x="914400" y="5829300"/>
            <a:ext cx="11988474" cy="116955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 Técnica Alemana GIZ en </a:t>
            </a: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México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C501BBC3-1BE8-4DAB-9A5E-CBABBA6C52D3}"/>
              </a:ext>
            </a:extLst>
          </p:cNvPr>
          <p:cNvSpPr/>
          <p:nvPr/>
        </p:nvSpPr>
        <p:spPr bwMode="auto">
          <a:xfrm>
            <a:off x="12817484" y="8437020"/>
            <a:ext cx="5130000" cy="324000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err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E9B2ABE-56F1-0864-ECB4-15488A968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285" y="8836244"/>
            <a:ext cx="3761196" cy="11126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887200" y="5905500"/>
            <a:ext cx="6172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junio de 2024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Sesión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Grupo </a:t>
            </a:r>
            <a:r>
              <a:rPr lang="de-DE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vespertino 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16:00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18:00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</a:p>
        </p:txBody>
      </p:sp>
    </p:spTree>
    <p:extLst>
      <p:ext uri="{BB962C8B-B14F-4D97-AF65-F5344CB8AC3E}">
        <p14:creationId xmlns:p14="http://schemas.microsoft.com/office/powerpoint/2010/main" val="6822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/>
          <p:cNvSpPr/>
          <p:nvPr/>
        </p:nvSpPr>
        <p:spPr>
          <a:xfrm>
            <a:off x="2590800" y="1714500"/>
            <a:ext cx="15316200" cy="1447800"/>
          </a:xfrm>
          <a:custGeom>
            <a:avLst/>
            <a:gdLst/>
            <a:ahLst/>
            <a:cxnLst/>
            <a:rect l="l" t="t" r="r" b="b"/>
            <a:pathLst>
              <a:path w="15490190" h="2009139">
                <a:moveTo>
                  <a:pt x="0" y="334846"/>
                </a:moveTo>
                <a:lnTo>
                  <a:pt x="3630" y="285365"/>
                </a:lnTo>
                <a:lnTo>
                  <a:pt x="14177" y="238138"/>
                </a:lnTo>
                <a:lnTo>
                  <a:pt x="31121" y="193683"/>
                </a:lnTo>
                <a:lnTo>
                  <a:pt x="53945" y="152518"/>
                </a:lnTo>
                <a:lnTo>
                  <a:pt x="82131" y="115162"/>
                </a:lnTo>
                <a:lnTo>
                  <a:pt x="115162" y="82132"/>
                </a:lnTo>
                <a:lnTo>
                  <a:pt x="152518" y="53945"/>
                </a:lnTo>
                <a:lnTo>
                  <a:pt x="193683" y="31121"/>
                </a:lnTo>
                <a:lnTo>
                  <a:pt x="238137" y="14177"/>
                </a:lnTo>
                <a:lnTo>
                  <a:pt x="285364" y="3630"/>
                </a:lnTo>
                <a:lnTo>
                  <a:pt x="334845" y="0"/>
                </a:lnTo>
                <a:lnTo>
                  <a:pt x="15154749" y="0"/>
                </a:lnTo>
                <a:lnTo>
                  <a:pt x="15204230" y="3630"/>
                </a:lnTo>
                <a:lnTo>
                  <a:pt x="15251457" y="14177"/>
                </a:lnTo>
                <a:lnTo>
                  <a:pt x="15295911" y="31121"/>
                </a:lnTo>
                <a:lnTo>
                  <a:pt x="15337076" y="53945"/>
                </a:lnTo>
                <a:lnTo>
                  <a:pt x="15374432" y="82132"/>
                </a:lnTo>
                <a:lnTo>
                  <a:pt x="15407463" y="115162"/>
                </a:lnTo>
                <a:lnTo>
                  <a:pt x="15435649" y="152518"/>
                </a:lnTo>
                <a:lnTo>
                  <a:pt x="15458473" y="193683"/>
                </a:lnTo>
                <a:lnTo>
                  <a:pt x="15475418" y="238138"/>
                </a:lnTo>
                <a:lnTo>
                  <a:pt x="15485964" y="285365"/>
                </a:lnTo>
                <a:lnTo>
                  <a:pt x="15489595" y="334846"/>
                </a:lnTo>
                <a:lnTo>
                  <a:pt x="15489595" y="1674215"/>
                </a:lnTo>
                <a:lnTo>
                  <a:pt x="15485964" y="1723696"/>
                </a:lnTo>
                <a:lnTo>
                  <a:pt x="15475418" y="1770922"/>
                </a:lnTo>
                <a:lnTo>
                  <a:pt x="15458473" y="1815377"/>
                </a:lnTo>
                <a:lnTo>
                  <a:pt x="15435649" y="1856542"/>
                </a:lnTo>
                <a:lnTo>
                  <a:pt x="15407463" y="1893898"/>
                </a:lnTo>
                <a:lnTo>
                  <a:pt x="15374432" y="1926928"/>
                </a:lnTo>
                <a:lnTo>
                  <a:pt x="15337076" y="1955115"/>
                </a:lnTo>
                <a:lnTo>
                  <a:pt x="15295911" y="1977939"/>
                </a:lnTo>
                <a:lnTo>
                  <a:pt x="15251457" y="1994883"/>
                </a:lnTo>
                <a:lnTo>
                  <a:pt x="15204230" y="2005430"/>
                </a:lnTo>
                <a:lnTo>
                  <a:pt x="15154749" y="2009061"/>
                </a:lnTo>
                <a:lnTo>
                  <a:pt x="334845" y="2009061"/>
                </a:lnTo>
                <a:lnTo>
                  <a:pt x="285364" y="2005430"/>
                </a:lnTo>
                <a:lnTo>
                  <a:pt x="238137" y="1994883"/>
                </a:lnTo>
                <a:lnTo>
                  <a:pt x="193683" y="1977939"/>
                </a:lnTo>
                <a:lnTo>
                  <a:pt x="152518" y="1955115"/>
                </a:lnTo>
                <a:lnTo>
                  <a:pt x="115162" y="1926928"/>
                </a:lnTo>
                <a:lnTo>
                  <a:pt x="82131" y="1893898"/>
                </a:lnTo>
                <a:lnTo>
                  <a:pt x="53945" y="1856542"/>
                </a:lnTo>
                <a:lnTo>
                  <a:pt x="31121" y="1815377"/>
                </a:lnTo>
                <a:lnTo>
                  <a:pt x="14177" y="1770922"/>
                </a:lnTo>
                <a:lnTo>
                  <a:pt x="3630" y="1723696"/>
                </a:lnTo>
                <a:lnTo>
                  <a:pt x="0" y="1674215"/>
                </a:lnTo>
                <a:lnTo>
                  <a:pt x="0" y="33484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10"/>
          <p:cNvSpPr txBox="1"/>
          <p:nvPr/>
        </p:nvSpPr>
        <p:spPr>
          <a:xfrm>
            <a:off x="2667000" y="1866900"/>
            <a:ext cx="1513522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just">
              <a:spcBef>
                <a:spcPts val="100"/>
              </a:spcBef>
              <a:defRPr/>
            </a:pPr>
            <a:r>
              <a:rPr kumimoji="0" sz="2000" b="1" i="0" u="none" strike="noStrike" kern="1200" cap="none" spc="-8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Dr.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Eduardo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Calderón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,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s-MX" sz="2000" b="0" i="0" u="none" strike="noStrike" kern="1200" cap="none" spc="-15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Consultor Experto y Líder</a:t>
            </a:r>
            <a:r>
              <a:rPr kumimoji="0" lang="es-MX" sz="2000" b="0" i="0" u="none" strike="noStrike" kern="1200" cap="none" spc="-15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del Proyecto por encargo de la </a:t>
            </a:r>
            <a:r>
              <a:rPr lang="es-MX" sz="2000" spc="-5" dirty="0" smtClean="0">
                <a:latin typeface="Calibri"/>
                <a:cs typeface="Calibri"/>
              </a:rPr>
              <a:t>Cooperación </a:t>
            </a:r>
            <a:r>
              <a:rPr lang="es-MX" sz="2000" spc="-5" dirty="0">
                <a:latin typeface="Calibri"/>
                <a:cs typeface="Calibri"/>
              </a:rPr>
              <a:t>Técnica Alemana</a:t>
            </a:r>
            <a:r>
              <a:rPr lang="es-MX" sz="2000" spc="5" dirty="0">
                <a:latin typeface="Calibri"/>
                <a:cs typeface="Calibri"/>
              </a:rPr>
              <a:t> </a:t>
            </a:r>
            <a:r>
              <a:rPr lang="es-MX" sz="2000" spc="-5" dirty="0">
                <a:latin typeface="Calibri"/>
                <a:cs typeface="Calibri"/>
              </a:rPr>
              <a:t>GIZ en México. </a:t>
            </a:r>
            <a:endParaRPr lang="es-MX" sz="2000" spc="-5" dirty="0" smtClean="0">
              <a:latin typeface="Calibri"/>
              <a:cs typeface="Calibri"/>
            </a:endParaRPr>
          </a:p>
          <a:p>
            <a:pPr marL="12700" lvl="0" algn="just">
              <a:spcBef>
                <a:spcPts val="100"/>
              </a:spcBef>
              <a:defRPr/>
            </a:pPr>
            <a:r>
              <a:rPr kumimoji="0" sz="2000" b="0" i="0" u="none" strike="noStrike" kern="120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Estudió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Maestría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y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Doctorado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en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Economía Aplicada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por la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Universidad Autónoma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de Barcelona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Más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20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años de experiencia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Educación</a:t>
            </a:r>
            <a:r>
              <a:rPr kumimoji="0" sz="2000" b="1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Mercados Laborales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y en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implementación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políticas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con 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sector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educativo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y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privado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.</a:t>
            </a:r>
            <a:r>
              <a:rPr kumimoji="0" lang="es-MX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s-MX" sz="2000" b="0" i="0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s-MX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Certificado en los Estándares de CONOCER asociados a Educación Dual: </a:t>
            </a:r>
            <a:r>
              <a:rPr kumimoji="0" lang="es-MX" sz="2000" b="1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EC0076, EC1002 y EC1025.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object 11"/>
          <p:cNvSpPr/>
          <p:nvPr/>
        </p:nvSpPr>
        <p:spPr>
          <a:xfrm>
            <a:off x="2438400" y="3351312"/>
            <a:ext cx="15471775" cy="1755576"/>
          </a:xfrm>
          <a:custGeom>
            <a:avLst/>
            <a:gdLst/>
            <a:ahLst/>
            <a:cxnLst/>
            <a:rect l="l" t="t" r="r" b="b"/>
            <a:pathLst>
              <a:path w="15471775" h="2486025">
                <a:moveTo>
                  <a:pt x="0" y="414311"/>
                </a:moveTo>
                <a:lnTo>
                  <a:pt x="2787" y="365994"/>
                </a:lnTo>
                <a:lnTo>
                  <a:pt x="10942" y="319314"/>
                </a:lnTo>
                <a:lnTo>
                  <a:pt x="24153" y="274581"/>
                </a:lnTo>
                <a:lnTo>
                  <a:pt x="42111" y="232108"/>
                </a:lnTo>
                <a:lnTo>
                  <a:pt x="64503" y="192204"/>
                </a:lnTo>
                <a:lnTo>
                  <a:pt x="91019" y="155180"/>
                </a:lnTo>
                <a:lnTo>
                  <a:pt x="121348" y="121349"/>
                </a:lnTo>
                <a:lnTo>
                  <a:pt x="155180" y="91019"/>
                </a:lnTo>
                <a:lnTo>
                  <a:pt x="192203" y="64503"/>
                </a:lnTo>
                <a:lnTo>
                  <a:pt x="232107" y="42111"/>
                </a:lnTo>
                <a:lnTo>
                  <a:pt x="274580" y="24153"/>
                </a:lnTo>
                <a:lnTo>
                  <a:pt x="319313" y="10942"/>
                </a:lnTo>
                <a:lnTo>
                  <a:pt x="365993" y="2787"/>
                </a:lnTo>
                <a:lnTo>
                  <a:pt x="414310" y="0"/>
                </a:lnTo>
                <a:lnTo>
                  <a:pt x="15056995" y="0"/>
                </a:lnTo>
                <a:lnTo>
                  <a:pt x="15105312" y="2787"/>
                </a:lnTo>
                <a:lnTo>
                  <a:pt x="15151993" y="10942"/>
                </a:lnTo>
                <a:lnTo>
                  <a:pt x="15196725" y="24153"/>
                </a:lnTo>
                <a:lnTo>
                  <a:pt x="15239198" y="42111"/>
                </a:lnTo>
                <a:lnTo>
                  <a:pt x="15279102" y="64503"/>
                </a:lnTo>
                <a:lnTo>
                  <a:pt x="15316125" y="91019"/>
                </a:lnTo>
                <a:lnTo>
                  <a:pt x="15349957" y="121349"/>
                </a:lnTo>
                <a:lnTo>
                  <a:pt x="15380286" y="155180"/>
                </a:lnTo>
                <a:lnTo>
                  <a:pt x="15406803" y="192204"/>
                </a:lnTo>
                <a:lnTo>
                  <a:pt x="15429195" y="232108"/>
                </a:lnTo>
                <a:lnTo>
                  <a:pt x="15447152" y="274581"/>
                </a:lnTo>
                <a:lnTo>
                  <a:pt x="15460363" y="319314"/>
                </a:lnTo>
                <a:lnTo>
                  <a:pt x="15468518" y="365994"/>
                </a:lnTo>
                <a:lnTo>
                  <a:pt x="15471306" y="414311"/>
                </a:lnTo>
                <a:lnTo>
                  <a:pt x="15471306" y="2071475"/>
                </a:lnTo>
                <a:lnTo>
                  <a:pt x="15468518" y="2119792"/>
                </a:lnTo>
                <a:lnTo>
                  <a:pt x="15460363" y="2166472"/>
                </a:lnTo>
                <a:lnTo>
                  <a:pt x="15447152" y="2211205"/>
                </a:lnTo>
                <a:lnTo>
                  <a:pt x="15429195" y="2253678"/>
                </a:lnTo>
                <a:lnTo>
                  <a:pt x="15406803" y="2293582"/>
                </a:lnTo>
                <a:lnTo>
                  <a:pt x="15380286" y="2330605"/>
                </a:lnTo>
                <a:lnTo>
                  <a:pt x="15349957" y="2364437"/>
                </a:lnTo>
                <a:lnTo>
                  <a:pt x="15316125" y="2394767"/>
                </a:lnTo>
                <a:lnTo>
                  <a:pt x="15279102" y="2421283"/>
                </a:lnTo>
                <a:lnTo>
                  <a:pt x="15239198" y="2443675"/>
                </a:lnTo>
                <a:lnTo>
                  <a:pt x="15196725" y="2461633"/>
                </a:lnTo>
                <a:lnTo>
                  <a:pt x="15151993" y="2474844"/>
                </a:lnTo>
                <a:lnTo>
                  <a:pt x="15105312" y="2482999"/>
                </a:lnTo>
                <a:lnTo>
                  <a:pt x="15056995" y="2485787"/>
                </a:lnTo>
                <a:lnTo>
                  <a:pt x="414310" y="2485787"/>
                </a:lnTo>
                <a:lnTo>
                  <a:pt x="365993" y="2482999"/>
                </a:lnTo>
                <a:lnTo>
                  <a:pt x="319313" y="2474844"/>
                </a:lnTo>
                <a:lnTo>
                  <a:pt x="274580" y="2461633"/>
                </a:lnTo>
                <a:lnTo>
                  <a:pt x="232107" y="2443675"/>
                </a:lnTo>
                <a:lnTo>
                  <a:pt x="192203" y="2421283"/>
                </a:lnTo>
                <a:lnTo>
                  <a:pt x="155180" y="2394767"/>
                </a:lnTo>
                <a:lnTo>
                  <a:pt x="121348" y="2364437"/>
                </a:lnTo>
                <a:lnTo>
                  <a:pt x="91019" y="2330605"/>
                </a:lnTo>
                <a:lnTo>
                  <a:pt x="64503" y="2293582"/>
                </a:lnTo>
                <a:lnTo>
                  <a:pt x="42111" y="2253678"/>
                </a:lnTo>
                <a:lnTo>
                  <a:pt x="24153" y="2211205"/>
                </a:lnTo>
                <a:lnTo>
                  <a:pt x="10942" y="2166472"/>
                </a:lnTo>
                <a:lnTo>
                  <a:pt x="2787" y="2119792"/>
                </a:lnTo>
                <a:lnTo>
                  <a:pt x="0" y="2071475"/>
                </a:lnTo>
                <a:lnTo>
                  <a:pt x="0" y="4143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12"/>
          <p:cNvSpPr txBox="1"/>
          <p:nvPr/>
        </p:nvSpPr>
        <p:spPr>
          <a:xfrm>
            <a:off x="2667000" y="3523778"/>
            <a:ext cx="15071725" cy="1564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  <a:defRPr/>
            </a:pPr>
            <a:r>
              <a:rPr sz="2000" b="1" dirty="0"/>
              <a:t>Lic. </a:t>
            </a:r>
            <a:r>
              <a:rPr lang="es-MX" sz="2000" b="1" dirty="0"/>
              <a:t>Sandra Dominguez</a:t>
            </a:r>
            <a:r>
              <a:rPr sz="2000" dirty="0"/>
              <a:t>, </a:t>
            </a:r>
            <a:r>
              <a:rPr lang="es-MX" sz="2000" dirty="0"/>
              <a:t>Consultora </a:t>
            </a:r>
            <a:r>
              <a:rPr sz="2000" dirty="0" err="1"/>
              <a:t>Experta</a:t>
            </a:r>
            <a:r>
              <a:rPr sz="2000" dirty="0"/>
              <a:t> </a:t>
            </a:r>
            <a:r>
              <a:rPr lang="es-MX" sz="2000" dirty="0"/>
              <a:t>Nacional en Educación Dual por la Cooperación Técnica Alemana GIZ en México.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dirty="0"/>
              <a:t> </a:t>
            </a:r>
            <a:r>
              <a:rPr sz="2000" dirty="0" err="1"/>
              <a:t>Estudi</a:t>
            </a:r>
            <a:r>
              <a:rPr lang="es-MX" sz="2000" dirty="0" err="1"/>
              <a:t>ó</a:t>
            </a:r>
            <a:r>
              <a:rPr sz="2000" dirty="0"/>
              <a:t> </a:t>
            </a:r>
            <a:r>
              <a:rPr lang="es-MX" sz="2000" dirty="0"/>
              <a:t>en </a:t>
            </a:r>
            <a:r>
              <a:rPr lang="es-MX" sz="2000" b="1" dirty="0"/>
              <a:t>el Instituto Politécnico Nacional</a:t>
            </a:r>
            <a:r>
              <a:rPr lang="es-MX" sz="2000" dirty="0"/>
              <a:t> la carrera de Turismo con </a:t>
            </a:r>
            <a:r>
              <a:rPr lang="es-MX" sz="2000" b="1" dirty="0"/>
              <a:t>Diplomado en Desarrollo Humano</a:t>
            </a:r>
            <a:r>
              <a:rPr sz="2000" dirty="0"/>
              <a:t>. Mas de </a:t>
            </a:r>
            <a:r>
              <a:rPr sz="2000" b="1" dirty="0"/>
              <a:t>1</a:t>
            </a:r>
            <a:r>
              <a:rPr lang="es-MX" sz="2000" b="1" dirty="0"/>
              <a:t>5 </a:t>
            </a:r>
            <a:r>
              <a:rPr sz="2000" b="1" dirty="0" err="1"/>
              <a:t>años</a:t>
            </a:r>
            <a:r>
              <a:rPr sz="2000" b="1" dirty="0"/>
              <a:t> de  </a:t>
            </a:r>
            <a:r>
              <a:rPr sz="2000" b="1" dirty="0" err="1"/>
              <a:t>experiencia</a:t>
            </a:r>
            <a:r>
              <a:rPr sz="2000" b="1" dirty="0"/>
              <a:t> </a:t>
            </a:r>
            <a:r>
              <a:rPr lang="es-MX" sz="2000" dirty="0"/>
              <a:t>en la </a:t>
            </a:r>
            <a:r>
              <a:rPr sz="2000" b="1" dirty="0" err="1"/>
              <a:t>implementación</a:t>
            </a:r>
            <a:r>
              <a:rPr sz="2000" b="1" dirty="0"/>
              <a:t> del Sistema de </a:t>
            </a:r>
            <a:r>
              <a:rPr sz="2000" b="1" dirty="0" err="1"/>
              <a:t>Educación</a:t>
            </a:r>
            <a:r>
              <a:rPr sz="2000" b="1" dirty="0"/>
              <a:t> Dual</a:t>
            </a:r>
            <a:r>
              <a:rPr lang="es-MX" sz="2000" b="1" dirty="0"/>
              <a:t> en Mx, consultora </a:t>
            </a:r>
            <a:r>
              <a:rPr sz="2000" b="1" dirty="0"/>
              <a:t> </a:t>
            </a:r>
            <a:r>
              <a:rPr lang="es-MX" sz="2000" b="1" dirty="0"/>
              <a:t>en </a:t>
            </a:r>
            <a:r>
              <a:rPr sz="2000" b="1" dirty="0" err="1"/>
              <a:t>los</a:t>
            </a:r>
            <a:r>
              <a:rPr sz="2000" b="1" dirty="0"/>
              <a:t> procesos </a:t>
            </a:r>
            <a:r>
              <a:rPr sz="2000" b="1" dirty="0" err="1"/>
              <a:t>operativos</a:t>
            </a:r>
            <a:r>
              <a:rPr sz="2000" b="1" dirty="0"/>
              <a:t> </a:t>
            </a:r>
            <a:r>
              <a:rPr sz="2000" dirty="0" err="1"/>
              <a:t>desde</a:t>
            </a:r>
            <a:r>
              <a:rPr sz="2000" dirty="0"/>
              <a:t> la  Cooperación Internacional en las Instituciones Educativas y en las </a:t>
            </a:r>
            <a:r>
              <a:rPr sz="2000" dirty="0" err="1"/>
              <a:t>Empresas</a:t>
            </a:r>
            <a:r>
              <a:rPr sz="2000" dirty="0"/>
              <a:t>.</a:t>
            </a:r>
            <a:r>
              <a:rPr lang="es-MX" sz="2000" dirty="0"/>
              <a:t>  </a:t>
            </a:r>
            <a:r>
              <a:rPr lang="es-MX" sz="2000" b="1" dirty="0"/>
              <a:t>Certificada c</a:t>
            </a:r>
            <a:r>
              <a:rPr lang="es-MX" sz="2000" dirty="0"/>
              <a:t>omo Formador de Formadores en Educación Dual por la AHK, Además es </a:t>
            </a:r>
            <a:r>
              <a:rPr lang="es-MX" sz="2000" b="1" dirty="0"/>
              <a:t>instructora y evaluadora en los Estándares de Competencia </a:t>
            </a:r>
            <a:r>
              <a:rPr lang="es-MX" sz="2000" dirty="0"/>
              <a:t>EC0076, EC0887, EC0959,  EC0992, EC1002, EC1025.</a:t>
            </a:r>
            <a:endParaRPr sz="2000" dirty="0"/>
          </a:p>
        </p:txBody>
      </p:sp>
      <p:pic>
        <p:nvPicPr>
          <p:cNvPr id="8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771" y="1219200"/>
            <a:ext cx="2257425" cy="31242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-1032" b="2945"/>
          <a:stretch/>
        </p:blipFill>
        <p:spPr>
          <a:xfrm>
            <a:off x="381000" y="3467100"/>
            <a:ext cx="1828800" cy="1752600"/>
          </a:xfrm>
          <a:prstGeom prst="ellipse">
            <a:avLst/>
          </a:prstGeom>
          <a:ln w="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6350" h="6350"/>
            <a:contourClr>
              <a:srgbClr val="333333"/>
            </a:contourClr>
          </a:sp3d>
        </p:spPr>
      </p:pic>
      <p:sp>
        <p:nvSpPr>
          <p:cNvPr id="13" name="object 12"/>
          <p:cNvSpPr txBox="1"/>
          <p:nvPr/>
        </p:nvSpPr>
        <p:spPr>
          <a:xfrm>
            <a:off x="2667000" y="5524500"/>
            <a:ext cx="1507172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  <a:defRPr/>
            </a:pPr>
            <a:r>
              <a:rPr lang="es-MX" sz="2000" b="1" dirty="0" smtClean="0">
                <a:cs typeface="Calibri"/>
              </a:rPr>
              <a:t>Mtra. Renata Beltrán, </a:t>
            </a:r>
            <a:r>
              <a:rPr lang="es-MX" sz="2000" dirty="0" smtClean="0">
                <a:cs typeface="Calibri"/>
              </a:rPr>
              <a:t>Experta  en Educación Dual </a:t>
            </a:r>
            <a:r>
              <a:rPr lang="es-MX" sz="2000" dirty="0"/>
              <a:t>por la Cooperación Técnica Alemana GIZ en México</a:t>
            </a:r>
            <a:r>
              <a:rPr lang="es-MX" sz="2000" dirty="0" smtClean="0"/>
              <a:t>.</a:t>
            </a:r>
            <a:r>
              <a:rPr lang="es-MX" sz="2000" dirty="0" smtClean="0">
                <a:cs typeface="Calibri"/>
              </a:rPr>
              <a:t> </a:t>
            </a:r>
          </a:p>
          <a:p>
            <a:pPr marL="12700" algn="just">
              <a:spcBef>
                <a:spcPts val="100"/>
              </a:spcBef>
              <a:defRPr/>
            </a:pPr>
            <a:r>
              <a:rPr lang="es-MX" sz="2000" dirty="0" smtClean="0">
                <a:cs typeface="Calibri"/>
              </a:rPr>
              <a:t>Estudió una </a:t>
            </a:r>
            <a:r>
              <a:rPr lang="es-MX" sz="2000" b="1" dirty="0" smtClean="0">
                <a:cs typeface="Calibri"/>
              </a:rPr>
              <a:t>Maestría en Educación y Desarrollo en la Universidad de Sussex</a:t>
            </a:r>
            <a:r>
              <a:rPr lang="es-MX" sz="2000" dirty="0" smtClean="0">
                <a:cs typeface="Calibri"/>
              </a:rPr>
              <a:t>. Más </a:t>
            </a:r>
            <a:r>
              <a:rPr lang="es-MX" sz="2000" b="1" dirty="0" smtClean="0">
                <a:cs typeface="Calibri"/>
              </a:rPr>
              <a:t>de 7 años de experiencia en Educación Media Superior y educación dual</a:t>
            </a:r>
            <a:r>
              <a:rPr lang="es-MX" sz="2000" dirty="0" smtClean="0">
                <a:cs typeface="Calibri"/>
              </a:rPr>
              <a:t>. Como Consultora ha realizado </a:t>
            </a:r>
            <a:r>
              <a:rPr lang="es-MX" sz="2000" b="1" dirty="0" smtClean="0">
                <a:cs typeface="Calibri"/>
              </a:rPr>
              <a:t>proyectos de investigación sobre educación dual y pertinencia educativa </a:t>
            </a:r>
            <a:r>
              <a:rPr lang="es-MX" sz="2000" dirty="0" smtClean="0">
                <a:cs typeface="Calibri"/>
              </a:rPr>
              <a:t>con el Programa de las Naciones Unidas para el Desarrollo (PNUD) y el Banco Interamericano de Desarrollo (BID)</a:t>
            </a:r>
            <a:endParaRPr kumimoji="0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11"/>
          <p:cNvSpPr/>
          <p:nvPr/>
        </p:nvSpPr>
        <p:spPr>
          <a:xfrm>
            <a:off x="2438400" y="5295900"/>
            <a:ext cx="15471775" cy="1755576"/>
          </a:xfrm>
          <a:custGeom>
            <a:avLst/>
            <a:gdLst/>
            <a:ahLst/>
            <a:cxnLst/>
            <a:rect l="l" t="t" r="r" b="b"/>
            <a:pathLst>
              <a:path w="15471775" h="2486025">
                <a:moveTo>
                  <a:pt x="0" y="414311"/>
                </a:moveTo>
                <a:lnTo>
                  <a:pt x="2787" y="365994"/>
                </a:lnTo>
                <a:lnTo>
                  <a:pt x="10942" y="319314"/>
                </a:lnTo>
                <a:lnTo>
                  <a:pt x="24153" y="274581"/>
                </a:lnTo>
                <a:lnTo>
                  <a:pt x="42111" y="232108"/>
                </a:lnTo>
                <a:lnTo>
                  <a:pt x="64503" y="192204"/>
                </a:lnTo>
                <a:lnTo>
                  <a:pt x="91019" y="155180"/>
                </a:lnTo>
                <a:lnTo>
                  <a:pt x="121348" y="121349"/>
                </a:lnTo>
                <a:lnTo>
                  <a:pt x="155180" y="91019"/>
                </a:lnTo>
                <a:lnTo>
                  <a:pt x="192203" y="64503"/>
                </a:lnTo>
                <a:lnTo>
                  <a:pt x="232107" y="42111"/>
                </a:lnTo>
                <a:lnTo>
                  <a:pt x="274580" y="24153"/>
                </a:lnTo>
                <a:lnTo>
                  <a:pt x="319313" y="10942"/>
                </a:lnTo>
                <a:lnTo>
                  <a:pt x="365993" y="2787"/>
                </a:lnTo>
                <a:lnTo>
                  <a:pt x="414310" y="0"/>
                </a:lnTo>
                <a:lnTo>
                  <a:pt x="15056995" y="0"/>
                </a:lnTo>
                <a:lnTo>
                  <a:pt x="15105312" y="2787"/>
                </a:lnTo>
                <a:lnTo>
                  <a:pt x="15151993" y="10942"/>
                </a:lnTo>
                <a:lnTo>
                  <a:pt x="15196725" y="24153"/>
                </a:lnTo>
                <a:lnTo>
                  <a:pt x="15239198" y="42111"/>
                </a:lnTo>
                <a:lnTo>
                  <a:pt x="15279102" y="64503"/>
                </a:lnTo>
                <a:lnTo>
                  <a:pt x="15316125" y="91019"/>
                </a:lnTo>
                <a:lnTo>
                  <a:pt x="15349957" y="121349"/>
                </a:lnTo>
                <a:lnTo>
                  <a:pt x="15380286" y="155180"/>
                </a:lnTo>
                <a:lnTo>
                  <a:pt x="15406803" y="192204"/>
                </a:lnTo>
                <a:lnTo>
                  <a:pt x="15429195" y="232108"/>
                </a:lnTo>
                <a:lnTo>
                  <a:pt x="15447152" y="274581"/>
                </a:lnTo>
                <a:lnTo>
                  <a:pt x="15460363" y="319314"/>
                </a:lnTo>
                <a:lnTo>
                  <a:pt x="15468518" y="365994"/>
                </a:lnTo>
                <a:lnTo>
                  <a:pt x="15471306" y="414311"/>
                </a:lnTo>
                <a:lnTo>
                  <a:pt x="15471306" y="2071475"/>
                </a:lnTo>
                <a:lnTo>
                  <a:pt x="15468518" y="2119792"/>
                </a:lnTo>
                <a:lnTo>
                  <a:pt x="15460363" y="2166472"/>
                </a:lnTo>
                <a:lnTo>
                  <a:pt x="15447152" y="2211205"/>
                </a:lnTo>
                <a:lnTo>
                  <a:pt x="15429195" y="2253678"/>
                </a:lnTo>
                <a:lnTo>
                  <a:pt x="15406803" y="2293582"/>
                </a:lnTo>
                <a:lnTo>
                  <a:pt x="15380286" y="2330605"/>
                </a:lnTo>
                <a:lnTo>
                  <a:pt x="15349957" y="2364437"/>
                </a:lnTo>
                <a:lnTo>
                  <a:pt x="15316125" y="2394767"/>
                </a:lnTo>
                <a:lnTo>
                  <a:pt x="15279102" y="2421283"/>
                </a:lnTo>
                <a:lnTo>
                  <a:pt x="15239198" y="2443675"/>
                </a:lnTo>
                <a:lnTo>
                  <a:pt x="15196725" y="2461633"/>
                </a:lnTo>
                <a:lnTo>
                  <a:pt x="15151993" y="2474844"/>
                </a:lnTo>
                <a:lnTo>
                  <a:pt x="15105312" y="2482999"/>
                </a:lnTo>
                <a:lnTo>
                  <a:pt x="15056995" y="2485787"/>
                </a:lnTo>
                <a:lnTo>
                  <a:pt x="414310" y="2485787"/>
                </a:lnTo>
                <a:lnTo>
                  <a:pt x="365993" y="2482999"/>
                </a:lnTo>
                <a:lnTo>
                  <a:pt x="319313" y="2474844"/>
                </a:lnTo>
                <a:lnTo>
                  <a:pt x="274580" y="2461633"/>
                </a:lnTo>
                <a:lnTo>
                  <a:pt x="232107" y="2443675"/>
                </a:lnTo>
                <a:lnTo>
                  <a:pt x="192203" y="2421283"/>
                </a:lnTo>
                <a:lnTo>
                  <a:pt x="155180" y="2394767"/>
                </a:lnTo>
                <a:lnTo>
                  <a:pt x="121348" y="2364437"/>
                </a:lnTo>
                <a:lnTo>
                  <a:pt x="91019" y="2330605"/>
                </a:lnTo>
                <a:lnTo>
                  <a:pt x="64503" y="2293582"/>
                </a:lnTo>
                <a:lnTo>
                  <a:pt x="42111" y="2253678"/>
                </a:lnTo>
                <a:lnTo>
                  <a:pt x="24153" y="2211205"/>
                </a:lnTo>
                <a:lnTo>
                  <a:pt x="10942" y="2166472"/>
                </a:lnTo>
                <a:lnTo>
                  <a:pt x="2787" y="2119792"/>
                </a:lnTo>
                <a:lnTo>
                  <a:pt x="0" y="2071475"/>
                </a:lnTo>
                <a:lnTo>
                  <a:pt x="0" y="4143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2514600" y="7200900"/>
            <a:ext cx="15471775" cy="1755576"/>
          </a:xfrm>
          <a:custGeom>
            <a:avLst/>
            <a:gdLst/>
            <a:ahLst/>
            <a:cxnLst/>
            <a:rect l="l" t="t" r="r" b="b"/>
            <a:pathLst>
              <a:path w="15471775" h="2486025">
                <a:moveTo>
                  <a:pt x="0" y="414311"/>
                </a:moveTo>
                <a:lnTo>
                  <a:pt x="2787" y="365994"/>
                </a:lnTo>
                <a:lnTo>
                  <a:pt x="10942" y="319314"/>
                </a:lnTo>
                <a:lnTo>
                  <a:pt x="24153" y="274581"/>
                </a:lnTo>
                <a:lnTo>
                  <a:pt x="42111" y="232108"/>
                </a:lnTo>
                <a:lnTo>
                  <a:pt x="64503" y="192204"/>
                </a:lnTo>
                <a:lnTo>
                  <a:pt x="91019" y="155180"/>
                </a:lnTo>
                <a:lnTo>
                  <a:pt x="121348" y="121349"/>
                </a:lnTo>
                <a:lnTo>
                  <a:pt x="155180" y="91019"/>
                </a:lnTo>
                <a:lnTo>
                  <a:pt x="192203" y="64503"/>
                </a:lnTo>
                <a:lnTo>
                  <a:pt x="232107" y="42111"/>
                </a:lnTo>
                <a:lnTo>
                  <a:pt x="274580" y="24153"/>
                </a:lnTo>
                <a:lnTo>
                  <a:pt x="319313" y="10942"/>
                </a:lnTo>
                <a:lnTo>
                  <a:pt x="365993" y="2787"/>
                </a:lnTo>
                <a:lnTo>
                  <a:pt x="414310" y="0"/>
                </a:lnTo>
                <a:lnTo>
                  <a:pt x="15056995" y="0"/>
                </a:lnTo>
                <a:lnTo>
                  <a:pt x="15105312" y="2787"/>
                </a:lnTo>
                <a:lnTo>
                  <a:pt x="15151993" y="10942"/>
                </a:lnTo>
                <a:lnTo>
                  <a:pt x="15196725" y="24153"/>
                </a:lnTo>
                <a:lnTo>
                  <a:pt x="15239198" y="42111"/>
                </a:lnTo>
                <a:lnTo>
                  <a:pt x="15279102" y="64503"/>
                </a:lnTo>
                <a:lnTo>
                  <a:pt x="15316125" y="91019"/>
                </a:lnTo>
                <a:lnTo>
                  <a:pt x="15349957" y="121349"/>
                </a:lnTo>
                <a:lnTo>
                  <a:pt x="15380286" y="155180"/>
                </a:lnTo>
                <a:lnTo>
                  <a:pt x="15406803" y="192204"/>
                </a:lnTo>
                <a:lnTo>
                  <a:pt x="15429195" y="232108"/>
                </a:lnTo>
                <a:lnTo>
                  <a:pt x="15447152" y="274581"/>
                </a:lnTo>
                <a:lnTo>
                  <a:pt x="15460363" y="319314"/>
                </a:lnTo>
                <a:lnTo>
                  <a:pt x="15468518" y="365994"/>
                </a:lnTo>
                <a:lnTo>
                  <a:pt x="15471306" y="414311"/>
                </a:lnTo>
                <a:lnTo>
                  <a:pt x="15471306" y="2071475"/>
                </a:lnTo>
                <a:lnTo>
                  <a:pt x="15468518" y="2119792"/>
                </a:lnTo>
                <a:lnTo>
                  <a:pt x="15460363" y="2166472"/>
                </a:lnTo>
                <a:lnTo>
                  <a:pt x="15447152" y="2211205"/>
                </a:lnTo>
                <a:lnTo>
                  <a:pt x="15429195" y="2253678"/>
                </a:lnTo>
                <a:lnTo>
                  <a:pt x="15406803" y="2293582"/>
                </a:lnTo>
                <a:lnTo>
                  <a:pt x="15380286" y="2330605"/>
                </a:lnTo>
                <a:lnTo>
                  <a:pt x="15349957" y="2364437"/>
                </a:lnTo>
                <a:lnTo>
                  <a:pt x="15316125" y="2394767"/>
                </a:lnTo>
                <a:lnTo>
                  <a:pt x="15279102" y="2421283"/>
                </a:lnTo>
                <a:lnTo>
                  <a:pt x="15239198" y="2443675"/>
                </a:lnTo>
                <a:lnTo>
                  <a:pt x="15196725" y="2461633"/>
                </a:lnTo>
                <a:lnTo>
                  <a:pt x="15151993" y="2474844"/>
                </a:lnTo>
                <a:lnTo>
                  <a:pt x="15105312" y="2482999"/>
                </a:lnTo>
                <a:lnTo>
                  <a:pt x="15056995" y="2485787"/>
                </a:lnTo>
                <a:lnTo>
                  <a:pt x="414310" y="2485787"/>
                </a:lnTo>
                <a:lnTo>
                  <a:pt x="365993" y="2482999"/>
                </a:lnTo>
                <a:lnTo>
                  <a:pt x="319313" y="2474844"/>
                </a:lnTo>
                <a:lnTo>
                  <a:pt x="274580" y="2461633"/>
                </a:lnTo>
                <a:lnTo>
                  <a:pt x="232107" y="2443675"/>
                </a:lnTo>
                <a:lnTo>
                  <a:pt x="192203" y="2421283"/>
                </a:lnTo>
                <a:lnTo>
                  <a:pt x="155180" y="2394767"/>
                </a:lnTo>
                <a:lnTo>
                  <a:pt x="121348" y="2364437"/>
                </a:lnTo>
                <a:lnTo>
                  <a:pt x="91019" y="2330605"/>
                </a:lnTo>
                <a:lnTo>
                  <a:pt x="64503" y="2293582"/>
                </a:lnTo>
                <a:lnTo>
                  <a:pt x="42111" y="2253678"/>
                </a:lnTo>
                <a:lnTo>
                  <a:pt x="24153" y="2211205"/>
                </a:lnTo>
                <a:lnTo>
                  <a:pt x="10942" y="2166472"/>
                </a:lnTo>
                <a:lnTo>
                  <a:pt x="2787" y="2119792"/>
                </a:lnTo>
                <a:lnTo>
                  <a:pt x="0" y="2071475"/>
                </a:lnTo>
                <a:lnTo>
                  <a:pt x="0" y="41431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2667000" y="7353300"/>
            <a:ext cx="15071725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  <a:defRPr/>
            </a:pPr>
            <a:r>
              <a:rPr lang="es-MX" sz="2000" b="1" dirty="0" smtClean="0">
                <a:cs typeface="Calibri"/>
              </a:rPr>
              <a:t>Lic</a:t>
            </a:r>
            <a:r>
              <a:rPr lang="es-MX" sz="2000" b="1" dirty="0">
                <a:cs typeface="Calibri"/>
              </a:rPr>
              <a:t>. Gila Platero Avilés, </a:t>
            </a:r>
            <a:r>
              <a:rPr lang="es-MX" sz="2000" dirty="0">
                <a:cs typeface="Calibri"/>
              </a:rPr>
              <a:t>Experta en Educación Dual </a:t>
            </a:r>
            <a:r>
              <a:rPr lang="es-MX" sz="2000" dirty="0"/>
              <a:t>por la Cooperación Técnica Alemana GIZ en México.</a:t>
            </a:r>
            <a:r>
              <a:rPr lang="es-MX" sz="2000" dirty="0">
                <a:cs typeface="Calibri"/>
              </a:rPr>
              <a:t> </a:t>
            </a:r>
            <a:endParaRPr lang="es-MX" sz="2000" b="1" dirty="0">
              <a:cs typeface="Calibri"/>
            </a:endParaRPr>
          </a:p>
          <a:p>
            <a:pPr marL="12700" algn="just">
              <a:spcBef>
                <a:spcPts val="100"/>
              </a:spcBef>
              <a:defRPr/>
            </a:pPr>
            <a:r>
              <a:rPr lang="es-MX" sz="2000" dirty="0" smtClean="0">
                <a:cs typeface="Calibri"/>
              </a:rPr>
              <a:t>Estudió </a:t>
            </a:r>
            <a:r>
              <a:rPr lang="es-MX" sz="2000" dirty="0">
                <a:cs typeface="Calibri"/>
              </a:rPr>
              <a:t>en el </a:t>
            </a:r>
            <a:r>
              <a:rPr lang="es-MX" sz="2000" b="1" dirty="0">
                <a:cs typeface="Calibri"/>
              </a:rPr>
              <a:t>Instituto Tecnológico de Acapulco </a:t>
            </a:r>
            <a:r>
              <a:rPr lang="es-MX" sz="2000" dirty="0">
                <a:cs typeface="Calibri"/>
              </a:rPr>
              <a:t>la carrera de Administración de Empresas Turísticas,</a:t>
            </a:r>
            <a:r>
              <a:rPr lang="es-MX" sz="2000" b="1" dirty="0">
                <a:cs typeface="Calibri"/>
              </a:rPr>
              <a:t> </a:t>
            </a:r>
            <a:r>
              <a:rPr lang="es-MX" sz="2000" dirty="0">
                <a:cs typeface="Calibri"/>
              </a:rPr>
              <a:t>cuenta con </a:t>
            </a:r>
            <a:r>
              <a:rPr lang="es-MX" sz="2000" b="1" dirty="0">
                <a:cs typeface="Calibri"/>
              </a:rPr>
              <a:t>13 años de experiencia cómo Vinculadora y Consultora en la implementación y operación del Sistema de Educación Dual</a:t>
            </a:r>
            <a:r>
              <a:rPr lang="es-MX" sz="2000" dirty="0" smtClean="0">
                <a:cs typeface="Calibri"/>
              </a:rPr>
              <a:t>.</a:t>
            </a:r>
            <a:r>
              <a:rPr lang="es-MX" sz="2000" b="1" dirty="0" smtClean="0">
                <a:cs typeface="Calibri"/>
              </a:rPr>
              <a:t>.</a:t>
            </a:r>
            <a:r>
              <a:rPr kumimoji="0" lang="es-MX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Además es </a:t>
            </a:r>
            <a:r>
              <a:rPr kumimoji="0" lang="es-MX" sz="2000" b="1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instructora y evaluadora </a:t>
            </a:r>
            <a:r>
              <a:rPr kumimoji="0" lang="es-MX" sz="20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en los Estándares de Competencia </a:t>
            </a:r>
            <a:r>
              <a:rPr kumimoji="0" lang="es-MX" sz="2000" b="1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EC0076, EC0887, EC0959,  EC0992, EC1002, EC1025.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7277100"/>
            <a:ext cx="1905000" cy="1831309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5372100"/>
            <a:ext cx="1828800" cy="1778508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object 6"/>
          <p:cNvSpPr txBox="1">
            <a:spLocks/>
          </p:cNvSpPr>
          <p:nvPr/>
        </p:nvSpPr>
        <p:spPr>
          <a:xfrm>
            <a:off x="5791200" y="342900"/>
            <a:ext cx="11895313" cy="84382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dirty="0"/>
              <a:t>¿Quiénes somos?</a:t>
            </a:r>
          </a:p>
        </p:txBody>
      </p:sp>
    </p:spTree>
    <p:extLst>
      <p:ext uri="{BB962C8B-B14F-4D97-AF65-F5344CB8AC3E}">
        <p14:creationId xmlns:p14="http://schemas.microsoft.com/office/powerpoint/2010/main" val="39281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16601F4-6B59-2C5B-81D1-D50BCA9A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87377" r="45598" b="4756"/>
          <a:stretch/>
        </p:blipFill>
        <p:spPr>
          <a:xfrm>
            <a:off x="10363200" y="2400300"/>
            <a:ext cx="7083500" cy="8082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419100"/>
            <a:ext cx="14638513" cy="1203291"/>
          </a:xfrm>
        </p:spPr>
        <p:txBody>
          <a:bodyPr/>
          <a:lstStyle/>
          <a:p>
            <a:r>
              <a:rPr lang="es-MX" sz="5400" dirty="0">
                <a:latin typeface="+mn-lt"/>
              </a:rPr>
              <a:t>¿Cómo puedo participar en el </a:t>
            </a:r>
            <a:r>
              <a:rPr lang="es-MX" sz="5400" dirty="0" err="1">
                <a:latin typeface="+mn-lt"/>
              </a:rPr>
              <a:t>webinar</a:t>
            </a:r>
            <a:r>
              <a:rPr lang="es-MX" sz="5400" dirty="0">
                <a:latin typeface="+mn-lt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30A6A8-86AE-3F1D-01A9-7BC7F7B6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46" indent="-428646" algn="just">
              <a:buFont typeface="Arial" panose="020B0604020202020204" pitchFamily="34" charset="0"/>
              <a:buChar char="•"/>
            </a:pPr>
            <a:r>
              <a:rPr lang="es-MX" sz="3200" b="1" dirty="0">
                <a:latin typeface="+mn-lt"/>
              </a:rPr>
              <a:t>Para hacer preguntas a los panelistas</a:t>
            </a:r>
            <a:r>
              <a:rPr lang="es-MX" sz="3200" dirty="0">
                <a:latin typeface="+mn-lt"/>
              </a:rPr>
              <a:t>:</a:t>
            </a: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lvl="1" indent="0" algn="just">
              <a:buNone/>
            </a:pPr>
            <a:endParaRPr lang="es-MX" sz="3200" dirty="0">
              <a:latin typeface="+mn-lt"/>
            </a:endParaRPr>
          </a:p>
          <a:p>
            <a:pPr lvl="1" indent="0" algn="just">
              <a:buNone/>
            </a:pPr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marL="968673" lvl="1" indent="-428646" algn="just"/>
            <a:endParaRPr lang="es-MX" sz="3200" dirty="0">
              <a:latin typeface="+mn-lt"/>
            </a:endParaRPr>
          </a:p>
          <a:p>
            <a:pPr algn="just"/>
            <a:endParaRPr lang="es-MX" sz="3200" dirty="0">
              <a:latin typeface="+mn-lt"/>
            </a:endParaRPr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sz="3200" dirty="0">
              <a:latin typeface="+mn-lt"/>
            </a:endParaRPr>
          </a:p>
          <a:p>
            <a:endParaRPr lang="es-MX" sz="3200" dirty="0">
              <a:latin typeface="+mn-lt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69D09F1-5E02-7536-0B38-76BCC3C99E83}"/>
              </a:ext>
            </a:extLst>
          </p:cNvPr>
          <p:cNvSpPr/>
          <p:nvPr/>
        </p:nvSpPr>
        <p:spPr>
          <a:xfrm>
            <a:off x="10439400" y="2171700"/>
            <a:ext cx="1752600" cy="12192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700" b="0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9B30B43-8DAF-2DAB-4E88-670B14974C30}"/>
              </a:ext>
            </a:extLst>
          </p:cNvPr>
          <p:cNvSpPr/>
          <p:nvPr/>
        </p:nvSpPr>
        <p:spPr>
          <a:xfrm>
            <a:off x="985838" y="7890095"/>
            <a:ext cx="16359188" cy="129676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marR="0" lvl="1" indent="-4286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equipo de 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GOPA </a:t>
            </a: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estará respondiendo a las preguntas. </a:t>
            </a:r>
          </a:p>
          <a:p>
            <a:pPr marL="968673" marR="0" lvl="1" indent="-4286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También habrá cuestionarios y ejercicios durante la sesión para garantizar la participación de </a:t>
            </a:r>
            <a:r>
              <a:rPr kumimoji="0" lang="es-MX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tod@s</a:t>
            </a: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3560F3A-3098-DE1E-53BB-7761FE5BE33F}"/>
              </a:ext>
            </a:extLst>
          </p:cNvPr>
          <p:cNvSpPr/>
          <p:nvPr/>
        </p:nvSpPr>
        <p:spPr>
          <a:xfrm>
            <a:off x="2179736" y="5143500"/>
            <a:ext cx="6634919" cy="1442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marR="0" lvl="1" indent="-4286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Haga clic en el cuadro de entrada de texto e introduzca su pregunta. 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65A3B50-6E5F-2A6C-D7B1-B3E3E79C7F55}"/>
              </a:ext>
            </a:extLst>
          </p:cNvPr>
          <p:cNvSpPr/>
          <p:nvPr/>
        </p:nvSpPr>
        <p:spPr>
          <a:xfrm>
            <a:off x="2030354" y="2521574"/>
            <a:ext cx="6933684" cy="1442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673" marR="0" lvl="1" indent="-428646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En la barra de herramientas de controles del seminario web, haga clic en Preguntas y respuestas.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1729A045-4BE6-15C2-B26E-7B2E8F0F44CC}"/>
              </a:ext>
            </a:extLst>
          </p:cNvPr>
          <p:cNvSpPr/>
          <p:nvPr/>
        </p:nvSpPr>
        <p:spPr>
          <a:xfrm rot="2561610">
            <a:off x="11922999" y="1609478"/>
            <a:ext cx="420987" cy="71963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700" b="0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60024BB-58D8-83D7-2ECF-3A4A096A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3390900"/>
            <a:ext cx="5993879" cy="44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30A6A8-86AE-3F1D-01A9-7BC7F7B6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3100"/>
            <a:ext cx="16916400" cy="71206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MX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MX" sz="3200" dirty="0"/>
              <a:t>Por favor </a:t>
            </a:r>
            <a:r>
              <a:rPr lang="es-MX" sz="3200" b="1" dirty="0"/>
              <a:t>NO hagan preguntas en el chat</a:t>
            </a:r>
            <a:r>
              <a:rPr lang="es-MX" sz="3200" dirty="0" smtClean="0"/>
              <a:t>.</a:t>
            </a:r>
          </a:p>
          <a:p>
            <a:pPr marL="0" indent="0">
              <a:buNone/>
            </a:pPr>
            <a:r>
              <a:rPr lang="es-MX" sz="3200" dirty="0" smtClean="0"/>
              <a:t>   </a:t>
            </a:r>
            <a:r>
              <a:rPr lang="es-MX" sz="3200" b="1" dirty="0" smtClean="0"/>
              <a:t>“Solo en la sección de preguntas y respuestas” </a:t>
            </a:r>
          </a:p>
          <a:p>
            <a:pPr>
              <a:buFont typeface="Wingdings" panose="05000000000000000000" pitchFamily="2" charset="2"/>
              <a:buChar char="§"/>
            </a:pPr>
            <a:endParaRPr lang="es-MX" sz="32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3200" dirty="0" smtClean="0"/>
              <a:t>Puedes </a:t>
            </a:r>
            <a:r>
              <a:rPr lang="es-MX" sz="3200" b="1" dirty="0" smtClean="0"/>
              <a:t>reaccionar a los temas </a:t>
            </a:r>
            <a:r>
              <a:rPr lang="es-MX" sz="3200" dirty="0" smtClean="0"/>
              <a:t>con la opción.</a:t>
            </a:r>
          </a:p>
          <a:p>
            <a:pPr marL="0" indent="0" algn="just">
              <a:buNone/>
            </a:pPr>
            <a:r>
              <a:rPr lang="es-MX" sz="3200" dirty="0"/>
              <a:t> </a:t>
            </a:r>
            <a:r>
              <a:rPr lang="es-MX" sz="3200" dirty="0" smtClean="0"/>
              <a:t>  </a:t>
            </a:r>
            <a:r>
              <a:rPr lang="es-MX" sz="3200" b="1" dirty="0" smtClean="0"/>
              <a:t>“</a:t>
            </a:r>
            <a:r>
              <a:rPr lang="es-MX" sz="3200" b="1" dirty="0"/>
              <a:t>levantar la mano</a:t>
            </a:r>
            <a:r>
              <a:rPr lang="es-MX" sz="3200" b="1" dirty="0" smtClean="0"/>
              <a:t>”.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MX" sz="32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sz="3200" dirty="0"/>
              <a:t>Favor de </a:t>
            </a:r>
            <a:r>
              <a:rPr lang="es-MX" sz="3200" b="1" dirty="0"/>
              <a:t>tomarse una foto </a:t>
            </a:r>
            <a:r>
              <a:rPr lang="es-MX" sz="3200" b="1" dirty="0" smtClean="0"/>
              <a:t>durante </a:t>
            </a:r>
            <a:r>
              <a:rPr lang="es-MX" sz="3200" b="1" dirty="0"/>
              <a:t>el </a:t>
            </a:r>
            <a:r>
              <a:rPr lang="es-MX" sz="3200" b="1" dirty="0" err="1"/>
              <a:t>webinar</a:t>
            </a:r>
            <a:r>
              <a:rPr lang="es-MX" sz="3200" b="1" dirty="0"/>
              <a:t> </a:t>
            </a:r>
            <a:endParaRPr lang="es-MX" sz="3200" b="1" dirty="0" smtClean="0"/>
          </a:p>
          <a:p>
            <a:pPr marL="0" indent="0" algn="just">
              <a:buNone/>
            </a:pPr>
            <a:r>
              <a:rPr lang="es-MX" sz="3200" b="1" dirty="0" smtClean="0"/>
              <a:t>   “guardarla </a:t>
            </a:r>
            <a:r>
              <a:rPr lang="es-MX" sz="3200" b="1" dirty="0"/>
              <a:t>como </a:t>
            </a:r>
            <a:r>
              <a:rPr lang="es-MX" sz="3200" b="1" dirty="0" smtClean="0"/>
              <a:t>evidencia”</a:t>
            </a:r>
            <a:endParaRPr lang="es-MX" sz="3200" b="1" dirty="0"/>
          </a:p>
          <a:p>
            <a:pPr marL="0" indent="0" algn="just">
              <a:buNone/>
            </a:pPr>
            <a:endParaRPr lang="es-MX" dirty="0"/>
          </a:p>
          <a:p>
            <a:pPr marL="968673" lvl="1" indent="-428646" algn="just"/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428646" indent="-428646" algn="just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CDDF6A-6E3E-37C0-E05D-F60DFA86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638300"/>
            <a:ext cx="2057400" cy="1543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6C9A046-E8B1-BFC4-81B0-BCD76643A690}"/>
              </a:ext>
            </a:extLst>
          </p:cNvPr>
          <p:cNvSpPr/>
          <p:nvPr/>
        </p:nvSpPr>
        <p:spPr>
          <a:xfrm>
            <a:off x="985838" y="7739867"/>
            <a:ext cx="16359188" cy="15651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0" i="0" u="none" strike="noStrike" kern="1200" cap="none" spc="0" normalizeH="0" baseline="0" noProof="0" dirty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micrófonos y cámaras permanecerán cerrados durante la sesión pero podrán habilitarse si el moderador le da la palabra a algún participante. </a:t>
            </a:r>
          </a:p>
        </p:txBody>
      </p:sp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63A5760-112C-DC80-7F19-BC26DA12F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4" t="87377" r="50483" b="5460"/>
          <a:stretch/>
        </p:blipFill>
        <p:spPr>
          <a:xfrm>
            <a:off x="9906000" y="4838700"/>
            <a:ext cx="22098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Mujer sonriendo para la cámara delante de una computadora&#10;&#10;Descripción generada automáticamente">
            <a:extLst>
              <a:ext uri="{FF2B5EF4-FFF2-40B4-BE49-F238E27FC236}">
                <a16:creationId xmlns:a16="http://schemas.microsoft.com/office/drawing/2014/main" id="{B07A4725-027A-D0AD-83D7-151E375B2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2324100"/>
            <a:ext cx="4617129" cy="475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352800" y="419100"/>
            <a:ext cx="14638513" cy="1203291"/>
          </a:xfrm>
        </p:spPr>
        <p:txBody>
          <a:bodyPr/>
          <a:lstStyle/>
          <a:p>
            <a:r>
              <a:rPr lang="es-MX" sz="5400" dirty="0">
                <a:latin typeface="+mn-lt"/>
              </a:rPr>
              <a:t>¿Cómo puedo participar en el </a:t>
            </a:r>
            <a:r>
              <a:rPr lang="es-MX" sz="5400" dirty="0" err="1">
                <a:latin typeface="+mn-lt"/>
              </a:rPr>
              <a:t>webinar</a:t>
            </a:r>
            <a:r>
              <a:rPr lang="es-MX" sz="54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3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0" y="266700"/>
            <a:ext cx="10958213" cy="1203291"/>
          </a:xfrm>
        </p:spPr>
        <p:txBody>
          <a:bodyPr/>
          <a:lstStyle/>
          <a:p>
            <a:pPr algn="ctr"/>
            <a:r>
              <a:rPr lang="es-MX" sz="5400" dirty="0" smtClean="0">
                <a:latin typeface="+mn-lt"/>
              </a:rPr>
              <a:t>Sesión II – Orden del día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sz="3200" dirty="0" smtClean="0"/>
              <a:t>(2 horas)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8400" y="1943100"/>
            <a:ext cx="13868400" cy="712064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sz="3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endParaRPr lang="es-MX" sz="32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“Planeación </a:t>
            </a:r>
            <a:r>
              <a:rPr lang="es-MX" sz="32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y Ejecución de los aprendizajes</a:t>
            </a: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s-MX" sz="32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2 - </a:t>
            </a:r>
            <a:r>
              <a:rPr lang="es-MX" sz="3200" b="1" kern="1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DGETAyCM</a:t>
            </a:r>
            <a:endParaRPr lang="es-MX" sz="3200" b="1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3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</a:t>
            </a: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3 - CONALEP</a:t>
            </a:r>
            <a:endParaRPr lang="es-MX" sz="3200" b="1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r>
              <a:rPr lang="es-MX" sz="3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Caso </a:t>
            </a: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4 - </a:t>
            </a:r>
            <a:r>
              <a:rPr lang="es-MX" sz="3200" b="1" kern="100" dirty="0" err="1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CECyTE</a:t>
            </a:r>
            <a:endParaRPr lang="es-MX" sz="3200" b="1" kern="100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957705" algn="l"/>
              </a:tabLst>
            </a:pPr>
            <a:endParaRPr lang="es-MX" sz="32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sz="3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IV</a:t>
            </a:r>
            <a:endParaRPr lang="es-MX" sz="32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32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“Evaluación y seguimiento”</a:t>
            </a:r>
            <a:endParaRPr lang="es-MX" sz="32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buNone/>
              <a:tabLst>
                <a:tab pos="1957705" algn="l"/>
              </a:tabLst>
            </a:pPr>
            <a:endParaRPr lang="es-MX" sz="3200" kern="100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buNone/>
              <a:tabLst>
                <a:tab pos="1957705" algn="l"/>
              </a:tabLst>
            </a:pPr>
            <a:r>
              <a:rPr lang="es-MX" sz="3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sz="3200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</a:p>
          <a:p>
            <a:pPr marL="0" indent="0" algn="l">
              <a:lnSpc>
                <a:spcPct val="107000"/>
              </a:lnSpc>
              <a:buNone/>
              <a:tabLst>
                <a:tab pos="1957705" algn="l"/>
              </a:tabLst>
            </a:pPr>
            <a:r>
              <a:rPr lang="es-MX" sz="32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“Cierre de la actividad”</a:t>
            </a:r>
          </a:p>
          <a:p>
            <a:pPr marL="0" indent="0" algn="l">
              <a:lnSpc>
                <a:spcPct val="107000"/>
              </a:lnSpc>
              <a:buNone/>
              <a:tabLst>
                <a:tab pos="1957705" algn="l"/>
              </a:tabLst>
            </a:pPr>
            <a:endParaRPr lang="es-MX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36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/>
              <a:t>Actividad - Planificación </a:t>
            </a:r>
            <a:endParaRPr lang="es-MX" sz="5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48F9C-BF81-4C54-9C34-A92EA93F92EC}" type="slidenum"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MX" sz="1800" b="1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990600" y="4991100"/>
            <a:ext cx="69342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Caso </a:t>
            </a: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2 - </a:t>
            </a:r>
            <a:r>
              <a:rPr kumimoji="0" lang="es-MX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DGETAyCM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s-MX" dirty="0">
                <a:solidFill>
                  <a:prstClr val="black"/>
                </a:solidFill>
                <a:latin typeface="Arial"/>
              </a:rPr>
              <a:t>Unidad Económica / Empresa con un </a:t>
            </a:r>
            <a:r>
              <a:rPr lang="es-MX" b="1" dirty="0">
                <a:solidFill>
                  <a:prstClr val="black"/>
                </a:solidFill>
                <a:latin typeface="Arial"/>
              </a:rPr>
              <a:t>proceso productivo y/o proyecto.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57200" y="4762500"/>
            <a:ext cx="7848600" cy="29718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763000" y="1943100"/>
            <a:ext cx="8610600" cy="7086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372600" y="2324100"/>
            <a:ext cx="84799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Video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Maya </a:t>
            </a:r>
            <a:r>
              <a:rPr kumimoji="0" lang="es-MX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Honey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Brigada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dirty="0" smtClean="0">
                <a:solidFill>
                  <a:prstClr val="black"/>
                </a:solidFill>
                <a:latin typeface="Arial"/>
              </a:rPr>
              <a:t>Carrera: </a:t>
            </a:r>
            <a:r>
              <a:rPr lang="es-MX" sz="2800" b="1" dirty="0" smtClean="0">
                <a:solidFill>
                  <a:prstClr val="black"/>
                </a:solidFill>
                <a:latin typeface="Arial"/>
              </a:rPr>
              <a:t>Apicultura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Identifica el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contexto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Unidad 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Económica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Ejemplo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Planificación del Componente Profesional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Matriz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correspondencia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Dictamen de validación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Puestos de Aprendizaje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Rotación</a:t>
            </a:r>
          </a:p>
        </p:txBody>
      </p:sp>
      <p:pic>
        <p:nvPicPr>
          <p:cNvPr id="3074" name="Picture 2" descr="https://biodiversidad.gob.mx/madretierra/imagenes/usuarios/semana/logos/1477/2023-04-24_08-48-56_logo%20aceptado%202_DGETAyCM_Logo_3x5%20(00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05100"/>
            <a:ext cx="602842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2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>
                <a:latin typeface="+mn-lt"/>
              </a:rPr>
              <a:t>Actividad - Planificación </a:t>
            </a:r>
            <a:endParaRPr lang="es-MX" sz="5400" dirty="0">
              <a:latin typeface="+mn-l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48F9C-BF81-4C54-9C34-A92EA93F92EC}" type="slidenum"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MX" sz="1800" b="1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066800" y="5143500"/>
            <a:ext cx="64770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Caso </a:t>
            </a: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3 - CONALEP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s-MX" dirty="0">
                <a:solidFill>
                  <a:prstClr val="black"/>
                </a:solidFill>
                <a:latin typeface="Arial"/>
              </a:rPr>
              <a:t>Unidad Económica / Empresa físicamente con </a:t>
            </a:r>
            <a:r>
              <a:rPr lang="es-MX" b="1" dirty="0">
                <a:latin typeface="Arial"/>
              </a:rPr>
              <a:t>un Puesto de Aprendizaje, área y/o departamento </a:t>
            </a:r>
            <a:r>
              <a:rPr lang="es-MX" dirty="0">
                <a:solidFill>
                  <a:prstClr val="black"/>
                </a:solidFill>
                <a:latin typeface="Arial"/>
              </a:rPr>
              <a:t>(multifuncional) por el tipo de carrera.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33400" y="4838700"/>
            <a:ext cx="7848600" cy="37338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763000" y="1943100"/>
            <a:ext cx="8610600" cy="7086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220200" y="2324100"/>
            <a:ext cx="84799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</a:rPr>
              <a:t>Video</a:t>
            </a:r>
            <a:r>
              <a:rPr lang="es-MX" sz="2800" b="1" dirty="0">
                <a:solidFill>
                  <a:prstClr val="black"/>
                </a:solidFill>
              </a:rPr>
              <a:t> </a:t>
            </a:r>
            <a:r>
              <a:rPr lang="es-MX" sz="2800" b="1" dirty="0" smtClean="0">
                <a:solidFill>
                  <a:prstClr val="black"/>
                </a:solidFill>
              </a:rPr>
              <a:t>Testimonial – Empresa Función Pública</a:t>
            </a:r>
            <a:endParaRPr lang="es-MX" sz="28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</a:rPr>
              <a:t>Carrera: </a:t>
            </a:r>
            <a:r>
              <a:rPr lang="es-MX" sz="2800" b="1" dirty="0" smtClean="0">
                <a:solidFill>
                  <a:prstClr val="black"/>
                </a:solidFill>
              </a:rPr>
              <a:t>Informática</a:t>
            </a:r>
            <a:endParaRPr lang="es-MX" sz="28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Identifica el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contexto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Unidad 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Económica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Ejemplo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Planificación del Componente Profesional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Matriz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correspondencia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Dictamen de validación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Puestos de Aprendizaje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Rotación</a:t>
            </a:r>
          </a:p>
        </p:txBody>
      </p:sp>
      <p:pic>
        <p:nvPicPr>
          <p:cNvPr id="10" name="Picture 2" descr="https://upload.wikimedia.org/wikipedia/commons/5/55/Conalep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66900"/>
            <a:ext cx="3048000" cy="257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>
                <a:latin typeface="+mn-lt"/>
              </a:rPr>
              <a:t>Actividad - Planificación </a:t>
            </a:r>
            <a:endParaRPr lang="es-MX" sz="5400" dirty="0">
              <a:latin typeface="+mn-l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48F9C-BF81-4C54-9C34-A92EA93F92EC}" type="slidenum"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rgbClr val="FDFD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MX" sz="1800" b="1" i="0" u="none" strike="noStrike" kern="1200" cap="none" spc="0" normalizeH="0" baseline="0" noProof="0">
              <a:ln>
                <a:noFill/>
              </a:ln>
              <a:solidFill>
                <a:srgbClr val="FDFD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990600" y="5295900"/>
            <a:ext cx="72390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s-MX" b="1" dirty="0">
                <a:solidFill>
                  <a:prstClr val="black"/>
                </a:solidFill>
                <a:latin typeface="Arial"/>
              </a:rPr>
              <a:t>Caso 4 - </a:t>
            </a:r>
            <a:r>
              <a:rPr lang="es-MX" b="1" dirty="0" err="1">
                <a:solidFill>
                  <a:prstClr val="black"/>
                </a:solidFill>
                <a:latin typeface="Arial"/>
              </a:rPr>
              <a:t>CECyTE</a:t>
            </a:r>
            <a:endParaRPr lang="es-MX" b="1" dirty="0">
              <a:solidFill>
                <a:prstClr val="black"/>
              </a:solidFill>
              <a:latin typeface="Arial"/>
            </a:endParaRPr>
          </a:p>
          <a:p>
            <a:pPr marL="0" lvl="0" indent="0">
              <a:buNone/>
              <a:defRPr/>
            </a:pPr>
            <a:r>
              <a:rPr lang="es-MX" dirty="0">
                <a:solidFill>
                  <a:prstClr val="black"/>
                </a:solidFill>
                <a:latin typeface="Arial"/>
              </a:rPr>
              <a:t>Casos excepcionales en donde </a:t>
            </a:r>
            <a:r>
              <a:rPr lang="es-MX" b="1" dirty="0">
                <a:solidFill>
                  <a:prstClr val="black"/>
                </a:solidFill>
                <a:latin typeface="Arial"/>
              </a:rPr>
              <a:t>no se cubre el porcentaje y se somete a revisión</a:t>
            </a:r>
            <a:r>
              <a:rPr lang="es-MX" dirty="0">
                <a:solidFill>
                  <a:prstClr val="black"/>
                </a:solidFill>
                <a:latin typeface="Arial"/>
              </a:rPr>
              <a:t>, valorado por la Escuela.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57200" y="4991100"/>
            <a:ext cx="7848600" cy="29718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763000" y="1943100"/>
            <a:ext cx="8610600" cy="7086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220200" y="2019300"/>
            <a:ext cx="8479971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</a:rPr>
              <a:t>Video</a:t>
            </a:r>
            <a:r>
              <a:rPr lang="es-MX" sz="2800" b="1" dirty="0">
                <a:solidFill>
                  <a:prstClr val="black"/>
                </a:solidFill>
              </a:rPr>
              <a:t> Testimonial – </a:t>
            </a:r>
            <a:r>
              <a:rPr lang="es-MX" sz="2800" b="1" dirty="0" smtClean="0">
                <a:solidFill>
                  <a:prstClr val="black"/>
                </a:solidFill>
              </a:rPr>
              <a:t>Empresa Envases México</a:t>
            </a:r>
            <a:endParaRPr lang="es-MX" sz="28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s-MX" sz="2800" dirty="0">
                <a:solidFill>
                  <a:prstClr val="black"/>
                </a:solidFill>
              </a:rPr>
              <a:t>Carrera: </a:t>
            </a:r>
            <a:r>
              <a:rPr lang="es-MX" sz="2800" b="1" dirty="0" smtClean="0">
                <a:solidFill>
                  <a:prstClr val="black"/>
                </a:solidFill>
              </a:rPr>
              <a:t>Electromecánica</a:t>
            </a:r>
          </a:p>
          <a:p>
            <a:pPr lvl="0">
              <a:defRPr/>
            </a:pPr>
            <a:endParaRPr lang="es-MX" sz="28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Identifica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contexto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Unidad 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Económica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Ejemplo</a:t>
            </a: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Planificación del Componente Profesional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Matriz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correspondencia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Dictamen de validación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Puestos de Aprendizaje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Rotación</a:t>
            </a:r>
          </a:p>
        </p:txBody>
      </p:sp>
      <p:pic>
        <p:nvPicPr>
          <p:cNvPr id="4098" name="Picture 2" descr="https://seeklogo.com/images/C/cecyte-logo-E12538E5BA-seeklogo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66900"/>
            <a:ext cx="2857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19500"/>
            <a:ext cx="15773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  <a:latin typeface="+mn-lt"/>
              </a:rPr>
              <a:t>Dialogo</a:t>
            </a:r>
            <a:r>
              <a:rPr lang="es-MX" sz="5400" dirty="0">
                <a:solidFill>
                  <a:schemeClr val="tx1"/>
                </a:solidFill>
                <a:latin typeface="+mn-lt"/>
              </a:rPr>
              <a:t/>
            </a:r>
            <a:br>
              <a:rPr lang="es-MX" sz="5400" dirty="0">
                <a:solidFill>
                  <a:schemeClr val="tx1"/>
                </a:solidFill>
                <a:latin typeface="+mn-lt"/>
              </a:rPr>
            </a:br>
            <a:r>
              <a:rPr lang="es-MX" sz="5400" dirty="0" smtClean="0">
                <a:solidFill>
                  <a:schemeClr val="tx1"/>
                </a:solidFill>
                <a:latin typeface="+mn-lt"/>
              </a:rPr>
              <a:t>“Preguntas y Respuestas” </a:t>
            </a: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endParaRPr lang="es-MX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19500"/>
            <a:ext cx="15773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</a:rPr>
              <a:t> </a:t>
            </a: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>Bloque IV</a:t>
            </a: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>“Seguimiento y Evaluación”</a:t>
            </a: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endParaRPr lang="es-MX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2438400" y="1982398"/>
            <a:ext cx="15773768" cy="7268209"/>
            <a:chOff x="2103488" y="1982398"/>
            <a:chExt cx="16108680" cy="726820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8642" y="1982398"/>
              <a:ext cx="15883153" cy="7199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41588" y="5143500"/>
              <a:ext cx="4335780" cy="4069079"/>
            </a:xfrm>
            <a:custGeom>
              <a:avLst/>
              <a:gdLst/>
              <a:ahLst/>
              <a:cxnLst/>
              <a:rect l="l" t="t" r="r" b="b"/>
              <a:pathLst>
                <a:path w="4335780" h="4069079">
                  <a:moveTo>
                    <a:pt x="0" y="2034340"/>
                  </a:moveTo>
                  <a:lnTo>
                    <a:pt x="559" y="1987651"/>
                  </a:lnTo>
                  <a:lnTo>
                    <a:pt x="2230" y="1941219"/>
                  </a:lnTo>
                  <a:lnTo>
                    <a:pt x="5000" y="1895056"/>
                  </a:lnTo>
                  <a:lnTo>
                    <a:pt x="8858" y="1849173"/>
                  </a:lnTo>
                  <a:lnTo>
                    <a:pt x="13791" y="1803581"/>
                  </a:lnTo>
                  <a:lnTo>
                    <a:pt x="19788" y="1758292"/>
                  </a:lnTo>
                  <a:lnTo>
                    <a:pt x="26836" y="1713316"/>
                  </a:lnTo>
                  <a:lnTo>
                    <a:pt x="34924" y="1668664"/>
                  </a:lnTo>
                  <a:lnTo>
                    <a:pt x="44040" y="1624349"/>
                  </a:lnTo>
                  <a:lnTo>
                    <a:pt x="54171" y="1580381"/>
                  </a:lnTo>
                  <a:lnTo>
                    <a:pt x="65305" y="1536771"/>
                  </a:lnTo>
                  <a:lnTo>
                    <a:pt x="77432" y="1493531"/>
                  </a:lnTo>
                  <a:lnTo>
                    <a:pt x="90538" y="1450672"/>
                  </a:lnTo>
                  <a:lnTo>
                    <a:pt x="104613" y="1408205"/>
                  </a:lnTo>
                  <a:lnTo>
                    <a:pt x="119643" y="1366141"/>
                  </a:lnTo>
                  <a:lnTo>
                    <a:pt x="135617" y="1324492"/>
                  </a:lnTo>
                  <a:lnTo>
                    <a:pt x="152523" y="1283269"/>
                  </a:lnTo>
                  <a:lnTo>
                    <a:pt x="170349" y="1242482"/>
                  </a:lnTo>
                  <a:lnTo>
                    <a:pt x="189083" y="1202144"/>
                  </a:lnTo>
                  <a:lnTo>
                    <a:pt x="208713" y="1162265"/>
                  </a:lnTo>
                  <a:lnTo>
                    <a:pt x="229227" y="1122857"/>
                  </a:lnTo>
                  <a:lnTo>
                    <a:pt x="250613" y="1083931"/>
                  </a:lnTo>
                  <a:lnTo>
                    <a:pt x="272860" y="1045498"/>
                  </a:lnTo>
                  <a:lnTo>
                    <a:pt x="295955" y="1007569"/>
                  </a:lnTo>
                  <a:lnTo>
                    <a:pt x="319886" y="970156"/>
                  </a:lnTo>
                  <a:lnTo>
                    <a:pt x="344642" y="933269"/>
                  </a:lnTo>
                  <a:lnTo>
                    <a:pt x="370210" y="896921"/>
                  </a:lnTo>
                  <a:lnTo>
                    <a:pt x="396578" y="861121"/>
                  </a:lnTo>
                  <a:lnTo>
                    <a:pt x="423735" y="825882"/>
                  </a:lnTo>
                  <a:lnTo>
                    <a:pt x="451668" y="791215"/>
                  </a:lnTo>
                  <a:lnTo>
                    <a:pt x="480366" y="757130"/>
                  </a:lnTo>
                  <a:lnTo>
                    <a:pt x="509817" y="723640"/>
                  </a:lnTo>
                  <a:lnTo>
                    <a:pt x="540008" y="690755"/>
                  </a:lnTo>
                  <a:lnTo>
                    <a:pt x="570928" y="658486"/>
                  </a:lnTo>
                  <a:lnTo>
                    <a:pt x="602564" y="626846"/>
                  </a:lnTo>
                  <a:lnTo>
                    <a:pt x="634906" y="595844"/>
                  </a:lnTo>
                  <a:lnTo>
                    <a:pt x="667940" y="565492"/>
                  </a:lnTo>
                  <a:lnTo>
                    <a:pt x="701655" y="535802"/>
                  </a:lnTo>
                  <a:lnTo>
                    <a:pt x="736039" y="506784"/>
                  </a:lnTo>
                  <a:lnTo>
                    <a:pt x="771080" y="478451"/>
                  </a:lnTo>
                  <a:lnTo>
                    <a:pt x="806766" y="450812"/>
                  </a:lnTo>
                  <a:lnTo>
                    <a:pt x="843085" y="423880"/>
                  </a:lnTo>
                  <a:lnTo>
                    <a:pt x="880025" y="397665"/>
                  </a:lnTo>
                  <a:lnTo>
                    <a:pt x="917574" y="372179"/>
                  </a:lnTo>
                  <a:lnTo>
                    <a:pt x="955720" y="347433"/>
                  </a:lnTo>
                  <a:lnTo>
                    <a:pt x="994452" y="323438"/>
                  </a:lnTo>
                  <a:lnTo>
                    <a:pt x="1033757" y="300205"/>
                  </a:lnTo>
                  <a:lnTo>
                    <a:pt x="1073623" y="277746"/>
                  </a:lnTo>
                  <a:lnTo>
                    <a:pt x="1114038" y="256072"/>
                  </a:lnTo>
                  <a:lnTo>
                    <a:pt x="1154991" y="235195"/>
                  </a:lnTo>
                  <a:lnTo>
                    <a:pt x="1196469" y="215124"/>
                  </a:lnTo>
                  <a:lnTo>
                    <a:pt x="1238461" y="195872"/>
                  </a:lnTo>
                  <a:lnTo>
                    <a:pt x="1280954" y="177449"/>
                  </a:lnTo>
                  <a:lnTo>
                    <a:pt x="1323937" y="159868"/>
                  </a:lnTo>
                  <a:lnTo>
                    <a:pt x="1367397" y="143139"/>
                  </a:lnTo>
                  <a:lnTo>
                    <a:pt x="1411323" y="127273"/>
                  </a:lnTo>
                  <a:lnTo>
                    <a:pt x="1455702" y="112282"/>
                  </a:lnTo>
                  <a:lnTo>
                    <a:pt x="1500524" y="98176"/>
                  </a:lnTo>
                  <a:lnTo>
                    <a:pt x="1545775" y="84968"/>
                  </a:lnTo>
                  <a:lnTo>
                    <a:pt x="1591443" y="72668"/>
                  </a:lnTo>
                  <a:lnTo>
                    <a:pt x="1637518" y="61288"/>
                  </a:lnTo>
                  <a:lnTo>
                    <a:pt x="1683987" y="50838"/>
                  </a:lnTo>
                  <a:lnTo>
                    <a:pt x="1730837" y="41330"/>
                  </a:lnTo>
                  <a:lnTo>
                    <a:pt x="1778058" y="32775"/>
                  </a:lnTo>
                  <a:lnTo>
                    <a:pt x="1825636" y="25185"/>
                  </a:lnTo>
                  <a:lnTo>
                    <a:pt x="1873561" y="18571"/>
                  </a:lnTo>
                  <a:lnTo>
                    <a:pt x="1921819" y="12943"/>
                  </a:lnTo>
                  <a:lnTo>
                    <a:pt x="1970400" y="8313"/>
                  </a:lnTo>
                  <a:lnTo>
                    <a:pt x="2019291" y="4693"/>
                  </a:lnTo>
                  <a:lnTo>
                    <a:pt x="2068480" y="2093"/>
                  </a:lnTo>
                  <a:lnTo>
                    <a:pt x="2117956" y="525"/>
                  </a:lnTo>
                  <a:lnTo>
                    <a:pt x="2167706" y="0"/>
                  </a:lnTo>
                  <a:lnTo>
                    <a:pt x="2217455" y="525"/>
                  </a:lnTo>
                  <a:lnTo>
                    <a:pt x="2266931" y="2093"/>
                  </a:lnTo>
                  <a:lnTo>
                    <a:pt x="2316120" y="4693"/>
                  </a:lnTo>
                  <a:lnTo>
                    <a:pt x="2365011" y="8313"/>
                  </a:lnTo>
                  <a:lnTo>
                    <a:pt x="2413592" y="12943"/>
                  </a:lnTo>
                  <a:lnTo>
                    <a:pt x="2461850" y="18571"/>
                  </a:lnTo>
                  <a:lnTo>
                    <a:pt x="2509775" y="25185"/>
                  </a:lnTo>
                  <a:lnTo>
                    <a:pt x="2557353" y="32775"/>
                  </a:lnTo>
                  <a:lnTo>
                    <a:pt x="2604574" y="41330"/>
                  </a:lnTo>
                  <a:lnTo>
                    <a:pt x="2651424" y="50838"/>
                  </a:lnTo>
                  <a:lnTo>
                    <a:pt x="2697893" y="61288"/>
                  </a:lnTo>
                  <a:lnTo>
                    <a:pt x="2743968" y="72668"/>
                  </a:lnTo>
                  <a:lnTo>
                    <a:pt x="2789637" y="84968"/>
                  </a:lnTo>
                  <a:lnTo>
                    <a:pt x="2834888" y="98176"/>
                  </a:lnTo>
                  <a:lnTo>
                    <a:pt x="2879709" y="112282"/>
                  </a:lnTo>
                  <a:lnTo>
                    <a:pt x="2924088" y="127273"/>
                  </a:lnTo>
                  <a:lnTo>
                    <a:pt x="2968014" y="143139"/>
                  </a:lnTo>
                  <a:lnTo>
                    <a:pt x="3011475" y="159868"/>
                  </a:lnTo>
                  <a:lnTo>
                    <a:pt x="3054457" y="177449"/>
                  </a:lnTo>
                  <a:lnTo>
                    <a:pt x="3096950" y="195872"/>
                  </a:lnTo>
                  <a:lnTo>
                    <a:pt x="3138942" y="215124"/>
                  </a:lnTo>
                  <a:lnTo>
                    <a:pt x="3180420" y="235195"/>
                  </a:lnTo>
                  <a:lnTo>
                    <a:pt x="3221373" y="256072"/>
                  </a:lnTo>
                  <a:lnTo>
                    <a:pt x="3261788" y="277746"/>
                  </a:lnTo>
                  <a:lnTo>
                    <a:pt x="3301654" y="300205"/>
                  </a:lnTo>
                  <a:lnTo>
                    <a:pt x="3340959" y="323438"/>
                  </a:lnTo>
                  <a:lnTo>
                    <a:pt x="3379691" y="347433"/>
                  </a:lnTo>
                  <a:lnTo>
                    <a:pt x="3417837" y="372179"/>
                  </a:lnTo>
                  <a:lnTo>
                    <a:pt x="3455386" y="397665"/>
                  </a:lnTo>
                  <a:lnTo>
                    <a:pt x="3492326" y="423880"/>
                  </a:lnTo>
                  <a:lnTo>
                    <a:pt x="3528645" y="450812"/>
                  </a:lnTo>
                  <a:lnTo>
                    <a:pt x="3564331" y="478451"/>
                  </a:lnTo>
                  <a:lnTo>
                    <a:pt x="3599372" y="506784"/>
                  </a:lnTo>
                  <a:lnTo>
                    <a:pt x="3633756" y="535802"/>
                  </a:lnTo>
                  <a:lnTo>
                    <a:pt x="3667471" y="565492"/>
                  </a:lnTo>
                  <a:lnTo>
                    <a:pt x="3700505" y="595844"/>
                  </a:lnTo>
                  <a:lnTo>
                    <a:pt x="3732847" y="626846"/>
                  </a:lnTo>
                  <a:lnTo>
                    <a:pt x="3764483" y="658486"/>
                  </a:lnTo>
                  <a:lnTo>
                    <a:pt x="3795403" y="690755"/>
                  </a:lnTo>
                  <a:lnTo>
                    <a:pt x="3825594" y="723640"/>
                  </a:lnTo>
                  <a:lnTo>
                    <a:pt x="3855045" y="757130"/>
                  </a:lnTo>
                  <a:lnTo>
                    <a:pt x="3883743" y="791215"/>
                  </a:lnTo>
                  <a:lnTo>
                    <a:pt x="3911676" y="825882"/>
                  </a:lnTo>
                  <a:lnTo>
                    <a:pt x="3938833" y="861121"/>
                  </a:lnTo>
                  <a:lnTo>
                    <a:pt x="3965201" y="896921"/>
                  </a:lnTo>
                  <a:lnTo>
                    <a:pt x="3990769" y="933269"/>
                  </a:lnTo>
                  <a:lnTo>
                    <a:pt x="4015525" y="970156"/>
                  </a:lnTo>
                  <a:lnTo>
                    <a:pt x="4039456" y="1007569"/>
                  </a:lnTo>
                  <a:lnTo>
                    <a:pt x="4062551" y="1045498"/>
                  </a:lnTo>
                  <a:lnTo>
                    <a:pt x="4084798" y="1083931"/>
                  </a:lnTo>
                  <a:lnTo>
                    <a:pt x="4106184" y="1122857"/>
                  </a:lnTo>
                  <a:lnTo>
                    <a:pt x="4126698" y="1162265"/>
                  </a:lnTo>
                  <a:lnTo>
                    <a:pt x="4146328" y="1202144"/>
                  </a:lnTo>
                  <a:lnTo>
                    <a:pt x="4165062" y="1242482"/>
                  </a:lnTo>
                  <a:lnTo>
                    <a:pt x="4182888" y="1283269"/>
                  </a:lnTo>
                  <a:lnTo>
                    <a:pt x="4199794" y="1324492"/>
                  </a:lnTo>
                  <a:lnTo>
                    <a:pt x="4215768" y="1366141"/>
                  </a:lnTo>
                  <a:lnTo>
                    <a:pt x="4230798" y="1408205"/>
                  </a:lnTo>
                  <a:lnTo>
                    <a:pt x="4244873" y="1450672"/>
                  </a:lnTo>
                  <a:lnTo>
                    <a:pt x="4257979" y="1493531"/>
                  </a:lnTo>
                  <a:lnTo>
                    <a:pt x="4270106" y="1536771"/>
                  </a:lnTo>
                  <a:lnTo>
                    <a:pt x="4281240" y="1580381"/>
                  </a:lnTo>
                  <a:lnTo>
                    <a:pt x="4291371" y="1624349"/>
                  </a:lnTo>
                  <a:lnTo>
                    <a:pt x="4300487" y="1668664"/>
                  </a:lnTo>
                  <a:lnTo>
                    <a:pt x="4308575" y="1713316"/>
                  </a:lnTo>
                  <a:lnTo>
                    <a:pt x="4315623" y="1758292"/>
                  </a:lnTo>
                  <a:lnTo>
                    <a:pt x="4321620" y="1803581"/>
                  </a:lnTo>
                  <a:lnTo>
                    <a:pt x="4326553" y="1849173"/>
                  </a:lnTo>
                  <a:lnTo>
                    <a:pt x="4330411" y="1895056"/>
                  </a:lnTo>
                  <a:lnTo>
                    <a:pt x="4333181" y="1941219"/>
                  </a:lnTo>
                  <a:lnTo>
                    <a:pt x="4334852" y="1987651"/>
                  </a:lnTo>
                  <a:lnTo>
                    <a:pt x="4335412" y="2034340"/>
                  </a:lnTo>
                  <a:lnTo>
                    <a:pt x="4334852" y="2081028"/>
                  </a:lnTo>
                  <a:lnTo>
                    <a:pt x="4333181" y="2127460"/>
                  </a:lnTo>
                  <a:lnTo>
                    <a:pt x="4330411" y="2173623"/>
                  </a:lnTo>
                  <a:lnTo>
                    <a:pt x="4326553" y="2219506"/>
                  </a:lnTo>
                  <a:lnTo>
                    <a:pt x="4321620" y="2265098"/>
                  </a:lnTo>
                  <a:lnTo>
                    <a:pt x="4315623" y="2310387"/>
                  </a:lnTo>
                  <a:lnTo>
                    <a:pt x="4308575" y="2355363"/>
                  </a:lnTo>
                  <a:lnTo>
                    <a:pt x="4300487" y="2400014"/>
                  </a:lnTo>
                  <a:lnTo>
                    <a:pt x="4291371" y="2444330"/>
                  </a:lnTo>
                  <a:lnTo>
                    <a:pt x="4281240" y="2488298"/>
                  </a:lnTo>
                  <a:lnTo>
                    <a:pt x="4270106" y="2531907"/>
                  </a:lnTo>
                  <a:lnTo>
                    <a:pt x="4257979" y="2575147"/>
                  </a:lnTo>
                  <a:lnTo>
                    <a:pt x="4244873" y="2618006"/>
                  </a:lnTo>
                  <a:lnTo>
                    <a:pt x="4230798" y="2660473"/>
                  </a:lnTo>
                  <a:lnTo>
                    <a:pt x="4215768" y="2702537"/>
                  </a:lnTo>
                  <a:lnTo>
                    <a:pt x="4199794" y="2744186"/>
                  </a:lnTo>
                  <a:lnTo>
                    <a:pt x="4182888" y="2785410"/>
                  </a:lnTo>
                  <a:lnTo>
                    <a:pt x="4165062" y="2826196"/>
                  </a:lnTo>
                  <a:lnTo>
                    <a:pt x="4146328" y="2866534"/>
                  </a:lnTo>
                  <a:lnTo>
                    <a:pt x="4126698" y="2906413"/>
                  </a:lnTo>
                  <a:lnTo>
                    <a:pt x="4106184" y="2945821"/>
                  </a:lnTo>
                  <a:lnTo>
                    <a:pt x="4084798" y="2984747"/>
                  </a:lnTo>
                  <a:lnTo>
                    <a:pt x="4062551" y="3023180"/>
                  </a:lnTo>
                  <a:lnTo>
                    <a:pt x="4039456" y="3061109"/>
                  </a:lnTo>
                  <a:lnTo>
                    <a:pt x="4015525" y="3098523"/>
                  </a:lnTo>
                  <a:lnTo>
                    <a:pt x="3990769" y="3135409"/>
                  </a:lnTo>
                  <a:lnTo>
                    <a:pt x="3965201" y="3171758"/>
                  </a:lnTo>
                  <a:lnTo>
                    <a:pt x="3938833" y="3207557"/>
                  </a:lnTo>
                  <a:lnTo>
                    <a:pt x="3911676" y="3242796"/>
                  </a:lnTo>
                  <a:lnTo>
                    <a:pt x="3883743" y="3277463"/>
                  </a:lnTo>
                  <a:lnTo>
                    <a:pt x="3855045" y="3311548"/>
                  </a:lnTo>
                  <a:lnTo>
                    <a:pt x="3825594" y="3345038"/>
                  </a:lnTo>
                  <a:lnTo>
                    <a:pt x="3795403" y="3377923"/>
                  </a:lnTo>
                  <a:lnTo>
                    <a:pt x="3764483" y="3410192"/>
                  </a:lnTo>
                  <a:lnTo>
                    <a:pt x="3732847" y="3441832"/>
                  </a:lnTo>
                  <a:lnTo>
                    <a:pt x="3700505" y="3472834"/>
                  </a:lnTo>
                  <a:lnTo>
                    <a:pt x="3667471" y="3503186"/>
                  </a:lnTo>
                  <a:lnTo>
                    <a:pt x="3633756" y="3532876"/>
                  </a:lnTo>
                  <a:lnTo>
                    <a:pt x="3599372" y="3561894"/>
                  </a:lnTo>
                  <a:lnTo>
                    <a:pt x="3564331" y="3590227"/>
                  </a:lnTo>
                  <a:lnTo>
                    <a:pt x="3528645" y="3617866"/>
                  </a:lnTo>
                  <a:lnTo>
                    <a:pt x="3492326" y="3644798"/>
                  </a:lnTo>
                  <a:lnTo>
                    <a:pt x="3455386" y="3671013"/>
                  </a:lnTo>
                  <a:lnTo>
                    <a:pt x="3417837" y="3696499"/>
                  </a:lnTo>
                  <a:lnTo>
                    <a:pt x="3379691" y="3721245"/>
                  </a:lnTo>
                  <a:lnTo>
                    <a:pt x="3340959" y="3745240"/>
                  </a:lnTo>
                  <a:lnTo>
                    <a:pt x="3301654" y="3768473"/>
                  </a:lnTo>
                  <a:lnTo>
                    <a:pt x="3261788" y="3790932"/>
                  </a:lnTo>
                  <a:lnTo>
                    <a:pt x="3221373" y="3812606"/>
                  </a:lnTo>
                  <a:lnTo>
                    <a:pt x="3180420" y="3833483"/>
                  </a:lnTo>
                  <a:lnTo>
                    <a:pt x="3138942" y="3853554"/>
                  </a:lnTo>
                  <a:lnTo>
                    <a:pt x="3096950" y="3872806"/>
                  </a:lnTo>
                  <a:lnTo>
                    <a:pt x="3054457" y="3891229"/>
                  </a:lnTo>
                  <a:lnTo>
                    <a:pt x="3011475" y="3908810"/>
                  </a:lnTo>
                  <a:lnTo>
                    <a:pt x="2968014" y="3925539"/>
                  </a:lnTo>
                  <a:lnTo>
                    <a:pt x="2924088" y="3941405"/>
                  </a:lnTo>
                  <a:lnTo>
                    <a:pt x="2879709" y="3956396"/>
                  </a:lnTo>
                  <a:lnTo>
                    <a:pt x="2834888" y="3970502"/>
                  </a:lnTo>
                  <a:lnTo>
                    <a:pt x="2789637" y="3983710"/>
                  </a:lnTo>
                  <a:lnTo>
                    <a:pt x="2743968" y="3996010"/>
                  </a:lnTo>
                  <a:lnTo>
                    <a:pt x="2697893" y="4007390"/>
                  </a:lnTo>
                  <a:lnTo>
                    <a:pt x="2651424" y="4017840"/>
                  </a:lnTo>
                  <a:lnTo>
                    <a:pt x="2604574" y="4027348"/>
                  </a:lnTo>
                  <a:lnTo>
                    <a:pt x="2557353" y="4035903"/>
                  </a:lnTo>
                  <a:lnTo>
                    <a:pt x="2509775" y="4043493"/>
                  </a:lnTo>
                  <a:lnTo>
                    <a:pt x="2461850" y="4050107"/>
                  </a:lnTo>
                  <a:lnTo>
                    <a:pt x="2413592" y="4055735"/>
                  </a:lnTo>
                  <a:lnTo>
                    <a:pt x="2365011" y="4060365"/>
                  </a:lnTo>
                  <a:lnTo>
                    <a:pt x="2316120" y="4063985"/>
                  </a:lnTo>
                  <a:lnTo>
                    <a:pt x="2266931" y="4066585"/>
                  </a:lnTo>
                  <a:lnTo>
                    <a:pt x="2217455" y="4068153"/>
                  </a:lnTo>
                  <a:lnTo>
                    <a:pt x="2167706" y="4068679"/>
                  </a:lnTo>
                  <a:lnTo>
                    <a:pt x="2117956" y="4068153"/>
                  </a:lnTo>
                  <a:lnTo>
                    <a:pt x="2068480" y="4066585"/>
                  </a:lnTo>
                  <a:lnTo>
                    <a:pt x="2019291" y="4063985"/>
                  </a:lnTo>
                  <a:lnTo>
                    <a:pt x="1970400" y="4060365"/>
                  </a:lnTo>
                  <a:lnTo>
                    <a:pt x="1921819" y="4055735"/>
                  </a:lnTo>
                  <a:lnTo>
                    <a:pt x="1873561" y="4050107"/>
                  </a:lnTo>
                  <a:lnTo>
                    <a:pt x="1825636" y="4043493"/>
                  </a:lnTo>
                  <a:lnTo>
                    <a:pt x="1778058" y="4035903"/>
                  </a:lnTo>
                  <a:lnTo>
                    <a:pt x="1730837" y="4027348"/>
                  </a:lnTo>
                  <a:lnTo>
                    <a:pt x="1683987" y="4017840"/>
                  </a:lnTo>
                  <a:lnTo>
                    <a:pt x="1637518" y="4007390"/>
                  </a:lnTo>
                  <a:lnTo>
                    <a:pt x="1591443" y="3996010"/>
                  </a:lnTo>
                  <a:lnTo>
                    <a:pt x="1545775" y="3983710"/>
                  </a:lnTo>
                  <a:lnTo>
                    <a:pt x="1500524" y="3970502"/>
                  </a:lnTo>
                  <a:lnTo>
                    <a:pt x="1455702" y="3956396"/>
                  </a:lnTo>
                  <a:lnTo>
                    <a:pt x="1411323" y="3941405"/>
                  </a:lnTo>
                  <a:lnTo>
                    <a:pt x="1367397" y="3925539"/>
                  </a:lnTo>
                  <a:lnTo>
                    <a:pt x="1323937" y="3908810"/>
                  </a:lnTo>
                  <a:lnTo>
                    <a:pt x="1280954" y="3891229"/>
                  </a:lnTo>
                  <a:lnTo>
                    <a:pt x="1238461" y="3872806"/>
                  </a:lnTo>
                  <a:lnTo>
                    <a:pt x="1196469" y="3853554"/>
                  </a:lnTo>
                  <a:lnTo>
                    <a:pt x="1154991" y="3833483"/>
                  </a:lnTo>
                  <a:lnTo>
                    <a:pt x="1114038" y="3812606"/>
                  </a:lnTo>
                  <a:lnTo>
                    <a:pt x="1073623" y="3790932"/>
                  </a:lnTo>
                  <a:lnTo>
                    <a:pt x="1033757" y="3768473"/>
                  </a:lnTo>
                  <a:lnTo>
                    <a:pt x="994452" y="3745240"/>
                  </a:lnTo>
                  <a:lnTo>
                    <a:pt x="955720" y="3721245"/>
                  </a:lnTo>
                  <a:lnTo>
                    <a:pt x="917574" y="3696499"/>
                  </a:lnTo>
                  <a:lnTo>
                    <a:pt x="880025" y="3671013"/>
                  </a:lnTo>
                  <a:lnTo>
                    <a:pt x="843085" y="3644798"/>
                  </a:lnTo>
                  <a:lnTo>
                    <a:pt x="806766" y="3617866"/>
                  </a:lnTo>
                  <a:lnTo>
                    <a:pt x="771080" y="3590227"/>
                  </a:lnTo>
                  <a:lnTo>
                    <a:pt x="736039" y="3561894"/>
                  </a:lnTo>
                  <a:lnTo>
                    <a:pt x="701655" y="3532876"/>
                  </a:lnTo>
                  <a:lnTo>
                    <a:pt x="667940" y="3503186"/>
                  </a:lnTo>
                  <a:lnTo>
                    <a:pt x="634906" y="3472834"/>
                  </a:lnTo>
                  <a:lnTo>
                    <a:pt x="602564" y="3441832"/>
                  </a:lnTo>
                  <a:lnTo>
                    <a:pt x="570928" y="3410192"/>
                  </a:lnTo>
                  <a:lnTo>
                    <a:pt x="540008" y="3377923"/>
                  </a:lnTo>
                  <a:lnTo>
                    <a:pt x="509817" y="3345038"/>
                  </a:lnTo>
                  <a:lnTo>
                    <a:pt x="480366" y="3311548"/>
                  </a:lnTo>
                  <a:lnTo>
                    <a:pt x="451668" y="3277463"/>
                  </a:lnTo>
                  <a:lnTo>
                    <a:pt x="423735" y="3242796"/>
                  </a:lnTo>
                  <a:lnTo>
                    <a:pt x="396578" y="3207557"/>
                  </a:lnTo>
                  <a:lnTo>
                    <a:pt x="370210" y="3171758"/>
                  </a:lnTo>
                  <a:lnTo>
                    <a:pt x="344642" y="3135409"/>
                  </a:lnTo>
                  <a:lnTo>
                    <a:pt x="319886" y="3098523"/>
                  </a:lnTo>
                  <a:lnTo>
                    <a:pt x="295955" y="3061109"/>
                  </a:lnTo>
                  <a:lnTo>
                    <a:pt x="272860" y="3023180"/>
                  </a:lnTo>
                  <a:lnTo>
                    <a:pt x="250613" y="2984747"/>
                  </a:lnTo>
                  <a:lnTo>
                    <a:pt x="229227" y="2945821"/>
                  </a:lnTo>
                  <a:lnTo>
                    <a:pt x="208713" y="2906413"/>
                  </a:lnTo>
                  <a:lnTo>
                    <a:pt x="189083" y="2866534"/>
                  </a:lnTo>
                  <a:lnTo>
                    <a:pt x="170349" y="2826196"/>
                  </a:lnTo>
                  <a:lnTo>
                    <a:pt x="152523" y="2785410"/>
                  </a:lnTo>
                  <a:lnTo>
                    <a:pt x="135617" y="2744186"/>
                  </a:lnTo>
                  <a:lnTo>
                    <a:pt x="119643" y="2702537"/>
                  </a:lnTo>
                  <a:lnTo>
                    <a:pt x="104613" y="2660473"/>
                  </a:lnTo>
                  <a:lnTo>
                    <a:pt x="90538" y="2618006"/>
                  </a:lnTo>
                  <a:lnTo>
                    <a:pt x="77432" y="2575147"/>
                  </a:lnTo>
                  <a:lnTo>
                    <a:pt x="65305" y="2531907"/>
                  </a:lnTo>
                  <a:lnTo>
                    <a:pt x="54171" y="2488298"/>
                  </a:lnTo>
                  <a:lnTo>
                    <a:pt x="44040" y="2444330"/>
                  </a:lnTo>
                  <a:lnTo>
                    <a:pt x="34924" y="2400014"/>
                  </a:lnTo>
                  <a:lnTo>
                    <a:pt x="26836" y="2355363"/>
                  </a:lnTo>
                  <a:lnTo>
                    <a:pt x="19788" y="2310387"/>
                  </a:lnTo>
                  <a:lnTo>
                    <a:pt x="13791" y="2265098"/>
                  </a:lnTo>
                  <a:lnTo>
                    <a:pt x="8858" y="2219506"/>
                  </a:lnTo>
                  <a:lnTo>
                    <a:pt x="5000" y="2173623"/>
                  </a:lnTo>
                  <a:lnTo>
                    <a:pt x="2230" y="2127460"/>
                  </a:lnTo>
                  <a:lnTo>
                    <a:pt x="559" y="2081028"/>
                  </a:lnTo>
                  <a:lnTo>
                    <a:pt x="0" y="2034340"/>
                  </a:lnTo>
                  <a:close/>
                </a:path>
              </a:pathLst>
            </a:custGeom>
            <a:ln w="76200">
              <a:solidFill>
                <a:srgbClr val="94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8600" y="4572000"/>
            <a:ext cx="2514599" cy="100117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431800">
              <a:lnSpc>
                <a:spcPct val="101200"/>
              </a:lnSpc>
              <a:spcBef>
                <a:spcPts val="50"/>
              </a:spcBef>
            </a:pPr>
            <a:r>
              <a:rPr sz="3200" spc="-5" dirty="0">
                <a:latin typeface="Arial MT"/>
                <a:cs typeface="Arial MT"/>
              </a:rPr>
              <a:t>¿Y </a:t>
            </a:r>
            <a:r>
              <a:rPr sz="3200" dirty="0">
                <a:latin typeface="Arial MT"/>
                <a:cs typeface="Arial MT"/>
              </a:rPr>
              <a:t>lo 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lang="es-MX" sz="3200" spc="-5" dirty="0" smtClean="0">
                <a:latin typeface="Arial MT"/>
                <a:cs typeface="Arial MT"/>
              </a:rPr>
              <a:t>está aprendiendo</a:t>
            </a:r>
            <a:r>
              <a:rPr sz="3200" spc="-5" dirty="0" smtClean="0">
                <a:latin typeface="Arial MT"/>
                <a:cs typeface="Arial MT"/>
              </a:rPr>
              <a:t>?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5400" y="5600700"/>
            <a:ext cx="1243965" cy="1459230"/>
          </a:xfrm>
          <a:custGeom>
            <a:avLst/>
            <a:gdLst/>
            <a:ahLst/>
            <a:cxnLst/>
            <a:rect l="l" t="t" r="r" b="b"/>
            <a:pathLst>
              <a:path w="1243964" h="1459229">
                <a:moveTo>
                  <a:pt x="1111110" y="1346683"/>
                </a:moveTo>
                <a:lnTo>
                  <a:pt x="1067530" y="1383654"/>
                </a:lnTo>
                <a:lnTo>
                  <a:pt x="1243815" y="1458937"/>
                </a:lnTo>
                <a:lnTo>
                  <a:pt x="1221687" y="1368474"/>
                </a:lnTo>
                <a:lnTo>
                  <a:pt x="1129596" y="1368474"/>
                </a:lnTo>
                <a:lnTo>
                  <a:pt x="1111110" y="1346683"/>
                </a:lnTo>
                <a:close/>
              </a:path>
              <a:path w="1243964" h="1459229">
                <a:moveTo>
                  <a:pt x="1154690" y="1309712"/>
                </a:moveTo>
                <a:lnTo>
                  <a:pt x="1111110" y="1346683"/>
                </a:lnTo>
                <a:lnTo>
                  <a:pt x="1129596" y="1368474"/>
                </a:lnTo>
                <a:lnTo>
                  <a:pt x="1173176" y="1331502"/>
                </a:lnTo>
                <a:lnTo>
                  <a:pt x="1154690" y="1309712"/>
                </a:lnTo>
                <a:close/>
              </a:path>
              <a:path w="1243964" h="1459229">
                <a:moveTo>
                  <a:pt x="1198270" y="1272740"/>
                </a:moveTo>
                <a:lnTo>
                  <a:pt x="1154690" y="1309712"/>
                </a:lnTo>
                <a:lnTo>
                  <a:pt x="1173176" y="1331502"/>
                </a:lnTo>
                <a:lnTo>
                  <a:pt x="1129596" y="1368474"/>
                </a:lnTo>
                <a:lnTo>
                  <a:pt x="1221687" y="1368474"/>
                </a:lnTo>
                <a:lnTo>
                  <a:pt x="1198270" y="1272740"/>
                </a:lnTo>
                <a:close/>
              </a:path>
              <a:path w="1243964" h="1459229">
                <a:moveTo>
                  <a:pt x="43580" y="0"/>
                </a:moveTo>
                <a:lnTo>
                  <a:pt x="0" y="36972"/>
                </a:lnTo>
                <a:lnTo>
                  <a:pt x="1111110" y="1346683"/>
                </a:lnTo>
                <a:lnTo>
                  <a:pt x="1154690" y="1309712"/>
                </a:lnTo>
                <a:lnTo>
                  <a:pt x="43580" y="0"/>
                </a:lnTo>
                <a:close/>
              </a:path>
            </a:pathLst>
          </a:custGeom>
          <a:solidFill>
            <a:srgbClr val="9416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5715000" y="266700"/>
            <a:ext cx="12192000" cy="1203291"/>
          </a:xfrm>
        </p:spPr>
        <p:txBody>
          <a:bodyPr/>
          <a:lstStyle/>
          <a:p>
            <a:r>
              <a:rPr lang="es-MX" sz="4800" spc="-185" dirty="0" smtClean="0">
                <a:latin typeface="Arial MT"/>
                <a:cs typeface="Arial MT"/>
              </a:rPr>
              <a:t>    Segu</a:t>
            </a:r>
            <a:r>
              <a:rPr lang="es-MX" sz="4800" spc="-190" dirty="0" smtClean="0">
                <a:latin typeface="Arial MT"/>
                <a:cs typeface="Arial MT"/>
              </a:rPr>
              <a:t>imi</a:t>
            </a:r>
            <a:r>
              <a:rPr lang="es-MX" sz="4800" spc="-185" dirty="0" smtClean="0">
                <a:latin typeface="Arial MT"/>
                <a:cs typeface="Arial MT"/>
              </a:rPr>
              <a:t>ent</a:t>
            </a:r>
            <a:r>
              <a:rPr lang="es-MX" sz="4800" dirty="0" smtClean="0">
                <a:latin typeface="Arial MT"/>
                <a:cs typeface="Arial MT"/>
              </a:rPr>
              <a:t>o</a:t>
            </a:r>
            <a:r>
              <a:rPr lang="es-MX" sz="4800" spc="-365" dirty="0" smtClean="0">
                <a:latin typeface="Arial MT"/>
                <a:cs typeface="Arial MT"/>
              </a:rPr>
              <a:t> </a:t>
            </a:r>
            <a:r>
              <a:rPr lang="es-MX" sz="4800" dirty="0">
                <a:latin typeface="Arial MT"/>
                <a:cs typeface="Arial MT"/>
              </a:rPr>
              <a:t>y</a:t>
            </a:r>
            <a:r>
              <a:rPr lang="es-MX" sz="4800" spc="-370" dirty="0">
                <a:latin typeface="Arial MT"/>
                <a:cs typeface="Arial MT"/>
              </a:rPr>
              <a:t> </a:t>
            </a:r>
            <a:r>
              <a:rPr lang="es-MX" sz="4800" spc="-185" dirty="0">
                <a:latin typeface="Arial MT"/>
                <a:cs typeface="Arial MT"/>
              </a:rPr>
              <a:t>E</a:t>
            </a:r>
            <a:r>
              <a:rPr lang="es-MX" sz="4800" spc="-190" dirty="0">
                <a:latin typeface="Arial MT"/>
                <a:cs typeface="Arial MT"/>
              </a:rPr>
              <a:t>v</a:t>
            </a:r>
            <a:r>
              <a:rPr lang="es-MX" sz="4800" spc="-185" dirty="0">
                <a:latin typeface="Arial MT"/>
                <a:cs typeface="Arial MT"/>
              </a:rPr>
              <a:t>a</a:t>
            </a:r>
            <a:r>
              <a:rPr lang="es-MX" sz="4800" spc="-190" dirty="0">
                <a:latin typeface="Arial MT"/>
                <a:cs typeface="Arial MT"/>
              </a:rPr>
              <a:t>l</a:t>
            </a:r>
            <a:r>
              <a:rPr lang="es-MX" sz="4800" spc="-185" dirty="0">
                <a:latin typeface="Arial MT"/>
                <a:cs typeface="Arial MT"/>
              </a:rPr>
              <a:t>ua</a:t>
            </a:r>
            <a:r>
              <a:rPr lang="es-MX" sz="4800" spc="-190" dirty="0">
                <a:latin typeface="Arial MT"/>
                <a:cs typeface="Arial MT"/>
              </a:rPr>
              <a:t>ci</a:t>
            </a:r>
            <a:r>
              <a:rPr lang="es-MX" sz="4800" spc="-185" dirty="0">
                <a:latin typeface="Arial MT"/>
                <a:cs typeface="Arial MT"/>
              </a:rPr>
              <a:t>ó</a:t>
            </a:r>
            <a:r>
              <a:rPr lang="es-MX" sz="4800" dirty="0">
                <a:latin typeface="Arial MT"/>
                <a:cs typeface="Arial MT"/>
              </a:rPr>
              <a:t>n</a:t>
            </a:r>
            <a:r>
              <a:rPr lang="es-MX" sz="4800" spc="-365" dirty="0">
                <a:latin typeface="Arial MT"/>
                <a:cs typeface="Arial MT"/>
              </a:rPr>
              <a:t>  </a:t>
            </a:r>
            <a:r>
              <a:rPr lang="es-MX" sz="4800" spc="-185" dirty="0" smtClean="0">
                <a:latin typeface="Arial MT"/>
                <a:cs typeface="Arial MT"/>
              </a:rPr>
              <a:t>d</a:t>
            </a:r>
            <a:r>
              <a:rPr lang="es-MX" sz="4800" dirty="0" smtClean="0">
                <a:latin typeface="Arial MT"/>
                <a:cs typeface="Arial MT"/>
              </a:rPr>
              <a:t>e las y </a:t>
            </a:r>
            <a:r>
              <a:rPr lang="es-MX" sz="4800" spc="-365" dirty="0" smtClean="0">
                <a:latin typeface="Arial MT"/>
                <a:cs typeface="Arial MT"/>
              </a:rPr>
              <a:t> </a:t>
            </a:r>
            <a:r>
              <a:rPr lang="es-MX" sz="4800" spc="-190" dirty="0">
                <a:latin typeface="Arial MT"/>
                <a:cs typeface="Arial MT"/>
              </a:rPr>
              <a:t>l</a:t>
            </a:r>
            <a:r>
              <a:rPr lang="es-MX" sz="4800" spc="-185" dirty="0">
                <a:latin typeface="Arial MT"/>
                <a:cs typeface="Arial MT"/>
              </a:rPr>
              <a:t>o</a:t>
            </a:r>
            <a:r>
              <a:rPr lang="es-MX" sz="4800" dirty="0">
                <a:latin typeface="Arial MT"/>
                <a:cs typeface="Arial MT"/>
              </a:rPr>
              <a:t>s</a:t>
            </a:r>
            <a:r>
              <a:rPr lang="es-MX" sz="4800" spc="-370" dirty="0">
                <a:latin typeface="Arial MT"/>
                <a:cs typeface="Arial MT"/>
              </a:rPr>
              <a:t> </a:t>
            </a:r>
            <a:r>
              <a:rPr lang="es-MX" sz="4800" spc="-185" dirty="0">
                <a:latin typeface="Arial MT"/>
                <a:cs typeface="Arial MT"/>
              </a:rPr>
              <a:t>Edu</a:t>
            </a:r>
            <a:r>
              <a:rPr lang="es-MX" sz="4800" spc="-190" dirty="0">
                <a:latin typeface="Arial MT"/>
                <a:cs typeface="Arial MT"/>
              </a:rPr>
              <a:t>c</a:t>
            </a:r>
            <a:r>
              <a:rPr lang="es-MX" sz="4800" spc="-185" dirty="0">
                <a:latin typeface="Arial MT"/>
                <a:cs typeface="Arial MT"/>
              </a:rPr>
              <a:t>andos  </a:t>
            </a:r>
            <a:r>
              <a:rPr lang="es-MX" sz="4800" spc="-140" dirty="0">
                <a:latin typeface="Arial MT"/>
                <a:cs typeface="Arial MT"/>
              </a:rPr>
              <a:t>Dual</a:t>
            </a:r>
            <a:r>
              <a:rPr lang="es-MX" dirty="0">
                <a:latin typeface="Arial MT"/>
                <a:cs typeface="Arial MT"/>
              </a:rPr>
              <a:t/>
            </a:r>
            <a:br>
              <a:rPr lang="es-MX" dirty="0">
                <a:latin typeface="Arial MT"/>
                <a:cs typeface="Arial MT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74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object 34"/>
          <p:cNvGrpSpPr/>
          <p:nvPr/>
        </p:nvGrpSpPr>
        <p:grpSpPr>
          <a:xfrm>
            <a:off x="120472" y="4235291"/>
            <a:ext cx="7804327" cy="2595880"/>
            <a:chOff x="120473" y="4235291"/>
            <a:chExt cx="6973570" cy="2595880"/>
          </a:xfrm>
        </p:grpSpPr>
        <p:sp>
          <p:nvSpPr>
            <p:cNvPr id="35" name="object 35"/>
            <p:cNvSpPr/>
            <p:nvPr/>
          </p:nvSpPr>
          <p:spPr>
            <a:xfrm>
              <a:off x="5731395" y="4564570"/>
              <a:ext cx="85725" cy="2266315"/>
            </a:xfrm>
            <a:custGeom>
              <a:avLst/>
              <a:gdLst/>
              <a:ahLst/>
              <a:cxnLst/>
              <a:rect l="l" t="t" r="r" b="b"/>
              <a:pathLst>
                <a:path w="85725" h="2266315">
                  <a:moveTo>
                    <a:pt x="85725" y="2180348"/>
                  </a:moveTo>
                  <a:lnTo>
                    <a:pt x="57150" y="2180348"/>
                  </a:lnTo>
                  <a:lnTo>
                    <a:pt x="57150" y="1429613"/>
                  </a:lnTo>
                  <a:lnTo>
                    <a:pt x="28575" y="1429613"/>
                  </a:lnTo>
                  <a:lnTo>
                    <a:pt x="28575" y="2180348"/>
                  </a:lnTo>
                  <a:lnTo>
                    <a:pt x="0" y="2180348"/>
                  </a:lnTo>
                  <a:lnTo>
                    <a:pt x="42862" y="2266073"/>
                  </a:lnTo>
                  <a:lnTo>
                    <a:pt x="78587" y="2194636"/>
                  </a:lnTo>
                  <a:lnTo>
                    <a:pt x="85725" y="2180348"/>
                  </a:lnTo>
                  <a:close/>
                </a:path>
                <a:path w="85725" h="2266315">
                  <a:moveTo>
                    <a:pt x="85725" y="403212"/>
                  </a:moveTo>
                  <a:lnTo>
                    <a:pt x="57150" y="403212"/>
                  </a:lnTo>
                  <a:lnTo>
                    <a:pt x="57150" y="0"/>
                  </a:lnTo>
                  <a:lnTo>
                    <a:pt x="28575" y="0"/>
                  </a:lnTo>
                  <a:lnTo>
                    <a:pt x="28575" y="403212"/>
                  </a:lnTo>
                  <a:lnTo>
                    <a:pt x="0" y="403212"/>
                  </a:lnTo>
                  <a:lnTo>
                    <a:pt x="42862" y="488937"/>
                  </a:lnTo>
                  <a:lnTo>
                    <a:pt x="78587" y="417499"/>
                  </a:lnTo>
                  <a:lnTo>
                    <a:pt x="85725" y="403212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73" y="4235291"/>
              <a:ext cx="3540556" cy="23625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4830" y="5780417"/>
              <a:ext cx="519053" cy="96490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4350115" y="2304390"/>
            <a:ext cx="2426335" cy="737870"/>
          </a:xfrm>
          <a:custGeom>
            <a:avLst/>
            <a:gdLst/>
            <a:ahLst/>
            <a:cxnLst/>
            <a:rect l="l" t="t" r="r" b="b"/>
            <a:pathLst>
              <a:path w="2426334" h="737869">
                <a:moveTo>
                  <a:pt x="2426327" y="0"/>
                </a:moveTo>
                <a:lnTo>
                  <a:pt x="122908" y="0"/>
                </a:lnTo>
                <a:lnTo>
                  <a:pt x="75066" y="9658"/>
                </a:lnTo>
                <a:lnTo>
                  <a:pt x="35998" y="35999"/>
                </a:lnTo>
                <a:lnTo>
                  <a:pt x="9658" y="75067"/>
                </a:lnTo>
                <a:lnTo>
                  <a:pt x="0" y="122909"/>
                </a:lnTo>
                <a:lnTo>
                  <a:pt x="0" y="737435"/>
                </a:lnTo>
                <a:lnTo>
                  <a:pt x="2303419" y="737435"/>
                </a:lnTo>
                <a:lnTo>
                  <a:pt x="2351260" y="727776"/>
                </a:lnTo>
                <a:lnTo>
                  <a:pt x="2390328" y="701436"/>
                </a:lnTo>
                <a:lnTo>
                  <a:pt x="2416668" y="662368"/>
                </a:lnTo>
                <a:lnTo>
                  <a:pt x="2426327" y="614527"/>
                </a:lnTo>
                <a:lnTo>
                  <a:pt x="242632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sz="4000" b="1" spc="-5" dirty="0" smtClean="0">
                <a:solidFill>
                  <a:srgbClr val="FFFFFF"/>
                </a:solidFill>
                <a:cs typeface="Arial"/>
              </a:rPr>
              <a:t>E</a:t>
            </a:r>
            <a:r>
              <a:rPr lang="es-MX" sz="4000" b="1" dirty="0" smtClean="0">
                <a:solidFill>
                  <a:srgbClr val="FFFFFF"/>
                </a:solidFill>
                <a:cs typeface="Arial"/>
              </a:rPr>
              <a:t>mpresa</a:t>
            </a:r>
            <a:endParaRPr lang="es-MX" sz="40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700610" y="3620705"/>
            <a:ext cx="6147435" cy="5158740"/>
            <a:chOff x="2700610" y="3620705"/>
            <a:chExt cx="6147435" cy="5158740"/>
          </a:xfrm>
        </p:grpSpPr>
        <p:sp>
          <p:nvSpPr>
            <p:cNvPr id="8" name="object 8"/>
            <p:cNvSpPr/>
            <p:nvPr/>
          </p:nvSpPr>
          <p:spPr>
            <a:xfrm>
              <a:off x="4233673" y="5053495"/>
              <a:ext cx="3081655" cy="941069"/>
            </a:xfrm>
            <a:custGeom>
              <a:avLst/>
              <a:gdLst/>
              <a:ahLst/>
              <a:cxnLst/>
              <a:rect l="l" t="t" r="r" b="b"/>
              <a:pathLst>
                <a:path w="3081654" h="941070">
                  <a:moveTo>
                    <a:pt x="2924401" y="0"/>
                  </a:moveTo>
                  <a:lnTo>
                    <a:pt x="156782" y="0"/>
                  </a:lnTo>
                  <a:lnTo>
                    <a:pt x="107227" y="7992"/>
                  </a:lnTo>
                  <a:lnTo>
                    <a:pt x="64188" y="30250"/>
                  </a:lnTo>
                  <a:lnTo>
                    <a:pt x="30250" y="64188"/>
                  </a:lnTo>
                  <a:lnTo>
                    <a:pt x="7992" y="107227"/>
                  </a:lnTo>
                  <a:lnTo>
                    <a:pt x="0" y="156782"/>
                  </a:lnTo>
                  <a:lnTo>
                    <a:pt x="0" y="783901"/>
                  </a:lnTo>
                  <a:lnTo>
                    <a:pt x="7992" y="833456"/>
                  </a:lnTo>
                  <a:lnTo>
                    <a:pt x="30250" y="876494"/>
                  </a:lnTo>
                  <a:lnTo>
                    <a:pt x="64188" y="910433"/>
                  </a:lnTo>
                  <a:lnTo>
                    <a:pt x="107227" y="932691"/>
                  </a:lnTo>
                  <a:lnTo>
                    <a:pt x="156782" y="940683"/>
                  </a:lnTo>
                  <a:lnTo>
                    <a:pt x="2924401" y="940683"/>
                  </a:lnTo>
                  <a:lnTo>
                    <a:pt x="2973956" y="932691"/>
                  </a:lnTo>
                  <a:lnTo>
                    <a:pt x="3016994" y="910433"/>
                  </a:lnTo>
                  <a:lnTo>
                    <a:pt x="3050933" y="876494"/>
                  </a:lnTo>
                  <a:lnTo>
                    <a:pt x="3073190" y="833456"/>
                  </a:lnTo>
                  <a:lnTo>
                    <a:pt x="3081183" y="783901"/>
                  </a:lnTo>
                  <a:lnTo>
                    <a:pt x="3081183" y="156782"/>
                  </a:lnTo>
                  <a:lnTo>
                    <a:pt x="3073190" y="107227"/>
                  </a:lnTo>
                  <a:lnTo>
                    <a:pt x="3050933" y="64188"/>
                  </a:lnTo>
                  <a:lnTo>
                    <a:pt x="3016994" y="30250"/>
                  </a:lnTo>
                  <a:lnTo>
                    <a:pt x="2973956" y="7992"/>
                  </a:lnTo>
                  <a:lnTo>
                    <a:pt x="2924401" y="0"/>
                  </a:lnTo>
                  <a:close/>
                </a:path>
              </a:pathLst>
            </a:custGeom>
            <a:solidFill>
              <a:srgbClr val="074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33673" y="5053495"/>
              <a:ext cx="3081655" cy="941069"/>
            </a:xfrm>
            <a:custGeom>
              <a:avLst/>
              <a:gdLst/>
              <a:ahLst/>
              <a:cxnLst/>
              <a:rect l="l" t="t" r="r" b="b"/>
              <a:pathLst>
                <a:path w="3081654" h="941070">
                  <a:moveTo>
                    <a:pt x="0" y="156782"/>
                  </a:moveTo>
                  <a:lnTo>
                    <a:pt x="7992" y="107226"/>
                  </a:lnTo>
                  <a:lnTo>
                    <a:pt x="30249" y="64188"/>
                  </a:lnTo>
                  <a:lnTo>
                    <a:pt x="64188" y="30249"/>
                  </a:lnTo>
                  <a:lnTo>
                    <a:pt x="107226" y="7992"/>
                  </a:lnTo>
                  <a:lnTo>
                    <a:pt x="156781" y="0"/>
                  </a:lnTo>
                  <a:lnTo>
                    <a:pt x="2924401" y="0"/>
                  </a:lnTo>
                  <a:lnTo>
                    <a:pt x="2973956" y="7992"/>
                  </a:lnTo>
                  <a:lnTo>
                    <a:pt x="3016994" y="30249"/>
                  </a:lnTo>
                  <a:lnTo>
                    <a:pt x="3050933" y="64188"/>
                  </a:lnTo>
                  <a:lnTo>
                    <a:pt x="3073190" y="107226"/>
                  </a:lnTo>
                  <a:lnTo>
                    <a:pt x="3081183" y="156782"/>
                  </a:lnTo>
                  <a:lnTo>
                    <a:pt x="3081183" y="783900"/>
                  </a:lnTo>
                  <a:lnTo>
                    <a:pt x="3073190" y="833456"/>
                  </a:lnTo>
                  <a:lnTo>
                    <a:pt x="3050933" y="876494"/>
                  </a:lnTo>
                  <a:lnTo>
                    <a:pt x="3016994" y="910433"/>
                  </a:lnTo>
                  <a:lnTo>
                    <a:pt x="2973956" y="932690"/>
                  </a:lnTo>
                  <a:lnTo>
                    <a:pt x="2924401" y="940683"/>
                  </a:lnTo>
                  <a:lnTo>
                    <a:pt x="156781" y="940683"/>
                  </a:lnTo>
                  <a:lnTo>
                    <a:pt x="107226" y="932690"/>
                  </a:lnTo>
                  <a:lnTo>
                    <a:pt x="64188" y="910433"/>
                  </a:lnTo>
                  <a:lnTo>
                    <a:pt x="30249" y="876494"/>
                  </a:lnTo>
                  <a:lnTo>
                    <a:pt x="7992" y="833456"/>
                  </a:lnTo>
                  <a:lnTo>
                    <a:pt x="0" y="783900"/>
                  </a:lnTo>
                  <a:lnTo>
                    <a:pt x="0" y="156782"/>
                  </a:lnTo>
                  <a:close/>
                </a:path>
              </a:pathLst>
            </a:custGeom>
            <a:ln w="6350">
              <a:solidFill>
                <a:srgbClr val="8B14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76009" y="3623880"/>
              <a:ext cx="3996690" cy="941069"/>
            </a:xfrm>
            <a:custGeom>
              <a:avLst/>
              <a:gdLst/>
              <a:ahLst/>
              <a:cxnLst/>
              <a:rect l="l" t="t" r="r" b="b"/>
              <a:pathLst>
                <a:path w="3996690" h="941070">
                  <a:moveTo>
                    <a:pt x="3839728" y="0"/>
                  </a:moveTo>
                  <a:lnTo>
                    <a:pt x="156784" y="0"/>
                  </a:lnTo>
                  <a:lnTo>
                    <a:pt x="107227" y="7992"/>
                  </a:lnTo>
                  <a:lnTo>
                    <a:pt x="64189" y="30250"/>
                  </a:lnTo>
                  <a:lnTo>
                    <a:pt x="30250" y="64189"/>
                  </a:lnTo>
                  <a:lnTo>
                    <a:pt x="7992" y="107227"/>
                  </a:lnTo>
                  <a:lnTo>
                    <a:pt x="0" y="156784"/>
                  </a:lnTo>
                  <a:lnTo>
                    <a:pt x="0" y="783898"/>
                  </a:lnTo>
                  <a:lnTo>
                    <a:pt x="7992" y="833454"/>
                  </a:lnTo>
                  <a:lnTo>
                    <a:pt x="30250" y="876493"/>
                  </a:lnTo>
                  <a:lnTo>
                    <a:pt x="64189" y="910432"/>
                  </a:lnTo>
                  <a:lnTo>
                    <a:pt x="107227" y="932689"/>
                  </a:lnTo>
                  <a:lnTo>
                    <a:pt x="156784" y="940682"/>
                  </a:lnTo>
                  <a:lnTo>
                    <a:pt x="3839728" y="940682"/>
                  </a:lnTo>
                  <a:lnTo>
                    <a:pt x="3889284" y="932689"/>
                  </a:lnTo>
                  <a:lnTo>
                    <a:pt x="3932322" y="910432"/>
                  </a:lnTo>
                  <a:lnTo>
                    <a:pt x="3966262" y="876493"/>
                  </a:lnTo>
                  <a:lnTo>
                    <a:pt x="3988519" y="833454"/>
                  </a:lnTo>
                  <a:lnTo>
                    <a:pt x="3996512" y="783898"/>
                  </a:lnTo>
                  <a:lnTo>
                    <a:pt x="3996512" y="156784"/>
                  </a:lnTo>
                  <a:lnTo>
                    <a:pt x="3988519" y="107227"/>
                  </a:lnTo>
                  <a:lnTo>
                    <a:pt x="3966262" y="64189"/>
                  </a:lnTo>
                  <a:lnTo>
                    <a:pt x="3932322" y="30250"/>
                  </a:lnTo>
                  <a:lnTo>
                    <a:pt x="3889284" y="7992"/>
                  </a:lnTo>
                  <a:lnTo>
                    <a:pt x="3839728" y="0"/>
                  </a:lnTo>
                  <a:close/>
                </a:path>
              </a:pathLst>
            </a:custGeom>
            <a:solidFill>
              <a:srgbClr val="605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76009" y="3623880"/>
              <a:ext cx="3996690" cy="941069"/>
            </a:xfrm>
            <a:custGeom>
              <a:avLst/>
              <a:gdLst/>
              <a:ahLst/>
              <a:cxnLst/>
              <a:rect l="l" t="t" r="r" b="b"/>
              <a:pathLst>
                <a:path w="3996690" h="941070">
                  <a:moveTo>
                    <a:pt x="0" y="156784"/>
                  </a:moveTo>
                  <a:lnTo>
                    <a:pt x="7992" y="107228"/>
                  </a:lnTo>
                  <a:lnTo>
                    <a:pt x="30250" y="64189"/>
                  </a:lnTo>
                  <a:lnTo>
                    <a:pt x="64189" y="30250"/>
                  </a:lnTo>
                  <a:lnTo>
                    <a:pt x="107227" y="7992"/>
                  </a:lnTo>
                  <a:lnTo>
                    <a:pt x="156783" y="0"/>
                  </a:lnTo>
                  <a:lnTo>
                    <a:pt x="3839729" y="0"/>
                  </a:lnTo>
                  <a:lnTo>
                    <a:pt x="3889284" y="7992"/>
                  </a:lnTo>
                  <a:lnTo>
                    <a:pt x="3932323" y="30250"/>
                  </a:lnTo>
                  <a:lnTo>
                    <a:pt x="3966262" y="64189"/>
                  </a:lnTo>
                  <a:lnTo>
                    <a:pt x="3988519" y="107228"/>
                  </a:lnTo>
                  <a:lnTo>
                    <a:pt x="3996512" y="156784"/>
                  </a:lnTo>
                  <a:lnTo>
                    <a:pt x="3996512" y="783898"/>
                  </a:lnTo>
                  <a:lnTo>
                    <a:pt x="3988519" y="833454"/>
                  </a:lnTo>
                  <a:lnTo>
                    <a:pt x="3966262" y="876493"/>
                  </a:lnTo>
                  <a:lnTo>
                    <a:pt x="3932323" y="910432"/>
                  </a:lnTo>
                  <a:lnTo>
                    <a:pt x="3889284" y="932690"/>
                  </a:lnTo>
                  <a:lnTo>
                    <a:pt x="3839729" y="940683"/>
                  </a:lnTo>
                  <a:lnTo>
                    <a:pt x="156783" y="940683"/>
                  </a:lnTo>
                  <a:lnTo>
                    <a:pt x="107227" y="932690"/>
                  </a:lnTo>
                  <a:lnTo>
                    <a:pt x="64189" y="910432"/>
                  </a:lnTo>
                  <a:lnTo>
                    <a:pt x="30250" y="876493"/>
                  </a:lnTo>
                  <a:lnTo>
                    <a:pt x="7992" y="833454"/>
                  </a:lnTo>
                  <a:lnTo>
                    <a:pt x="0" y="783898"/>
                  </a:lnTo>
                  <a:lnTo>
                    <a:pt x="0" y="156784"/>
                  </a:lnTo>
                  <a:close/>
                </a:path>
              </a:pathLst>
            </a:custGeom>
            <a:ln w="635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03785" y="6830640"/>
              <a:ext cx="6141085" cy="1945639"/>
            </a:xfrm>
            <a:custGeom>
              <a:avLst/>
              <a:gdLst/>
              <a:ahLst/>
              <a:cxnLst/>
              <a:rect l="l" t="t" r="r" b="b"/>
              <a:pathLst>
                <a:path w="6141084" h="1945640">
                  <a:moveTo>
                    <a:pt x="5816751" y="0"/>
                  </a:moveTo>
                  <a:lnTo>
                    <a:pt x="324206" y="0"/>
                  </a:lnTo>
                  <a:lnTo>
                    <a:pt x="276298" y="3515"/>
                  </a:lnTo>
                  <a:lnTo>
                    <a:pt x="230572" y="13726"/>
                  </a:lnTo>
                  <a:lnTo>
                    <a:pt x="187529" y="30132"/>
                  </a:lnTo>
                  <a:lnTo>
                    <a:pt x="147673" y="52232"/>
                  </a:lnTo>
                  <a:lnTo>
                    <a:pt x="111503" y="79522"/>
                  </a:lnTo>
                  <a:lnTo>
                    <a:pt x="79522" y="111503"/>
                  </a:lnTo>
                  <a:lnTo>
                    <a:pt x="52231" y="147673"/>
                  </a:lnTo>
                  <a:lnTo>
                    <a:pt x="30132" y="187530"/>
                  </a:lnTo>
                  <a:lnTo>
                    <a:pt x="13726" y="230572"/>
                  </a:lnTo>
                  <a:lnTo>
                    <a:pt x="3515" y="276299"/>
                  </a:lnTo>
                  <a:lnTo>
                    <a:pt x="0" y="324208"/>
                  </a:lnTo>
                  <a:lnTo>
                    <a:pt x="0" y="1621005"/>
                  </a:lnTo>
                  <a:lnTo>
                    <a:pt x="3515" y="1668914"/>
                  </a:lnTo>
                  <a:lnTo>
                    <a:pt x="13726" y="1714640"/>
                  </a:lnTo>
                  <a:lnTo>
                    <a:pt x="30132" y="1757682"/>
                  </a:lnTo>
                  <a:lnTo>
                    <a:pt x="52231" y="1797539"/>
                  </a:lnTo>
                  <a:lnTo>
                    <a:pt x="79522" y="1833709"/>
                  </a:lnTo>
                  <a:lnTo>
                    <a:pt x="111503" y="1865690"/>
                  </a:lnTo>
                  <a:lnTo>
                    <a:pt x="147673" y="1892981"/>
                  </a:lnTo>
                  <a:lnTo>
                    <a:pt x="187529" y="1915080"/>
                  </a:lnTo>
                  <a:lnTo>
                    <a:pt x="230572" y="1931486"/>
                  </a:lnTo>
                  <a:lnTo>
                    <a:pt x="276298" y="1941698"/>
                  </a:lnTo>
                  <a:lnTo>
                    <a:pt x="324206" y="1945213"/>
                  </a:lnTo>
                  <a:lnTo>
                    <a:pt x="5816751" y="1945213"/>
                  </a:lnTo>
                  <a:lnTo>
                    <a:pt x="5864660" y="1941698"/>
                  </a:lnTo>
                  <a:lnTo>
                    <a:pt x="5910386" y="1931486"/>
                  </a:lnTo>
                  <a:lnTo>
                    <a:pt x="5953428" y="1915080"/>
                  </a:lnTo>
                  <a:lnTo>
                    <a:pt x="5993285" y="1892981"/>
                  </a:lnTo>
                  <a:lnTo>
                    <a:pt x="6029454" y="1865690"/>
                  </a:lnTo>
                  <a:lnTo>
                    <a:pt x="6061435" y="1833709"/>
                  </a:lnTo>
                  <a:lnTo>
                    <a:pt x="6088726" y="1797539"/>
                  </a:lnTo>
                  <a:lnTo>
                    <a:pt x="6110825" y="1757682"/>
                  </a:lnTo>
                  <a:lnTo>
                    <a:pt x="6127231" y="1714640"/>
                  </a:lnTo>
                  <a:lnTo>
                    <a:pt x="6137442" y="1668914"/>
                  </a:lnTo>
                  <a:lnTo>
                    <a:pt x="6140958" y="1621005"/>
                  </a:lnTo>
                  <a:lnTo>
                    <a:pt x="6140958" y="324208"/>
                  </a:lnTo>
                  <a:lnTo>
                    <a:pt x="6137442" y="276299"/>
                  </a:lnTo>
                  <a:lnTo>
                    <a:pt x="6127231" y="230572"/>
                  </a:lnTo>
                  <a:lnTo>
                    <a:pt x="6110825" y="187530"/>
                  </a:lnTo>
                  <a:lnTo>
                    <a:pt x="6088726" y="147673"/>
                  </a:lnTo>
                  <a:lnTo>
                    <a:pt x="6061435" y="111503"/>
                  </a:lnTo>
                  <a:lnTo>
                    <a:pt x="6029454" y="79522"/>
                  </a:lnTo>
                  <a:lnTo>
                    <a:pt x="5993285" y="52232"/>
                  </a:lnTo>
                  <a:lnTo>
                    <a:pt x="5953428" y="30132"/>
                  </a:lnTo>
                  <a:lnTo>
                    <a:pt x="5910386" y="13726"/>
                  </a:lnTo>
                  <a:lnTo>
                    <a:pt x="5864660" y="3515"/>
                  </a:lnTo>
                  <a:lnTo>
                    <a:pt x="5816751" y="0"/>
                  </a:lnTo>
                  <a:close/>
                </a:path>
              </a:pathLst>
            </a:custGeom>
            <a:solidFill>
              <a:srgbClr val="605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03785" y="6830640"/>
              <a:ext cx="6141085" cy="1945639"/>
            </a:xfrm>
            <a:custGeom>
              <a:avLst/>
              <a:gdLst/>
              <a:ahLst/>
              <a:cxnLst/>
              <a:rect l="l" t="t" r="r" b="b"/>
              <a:pathLst>
                <a:path w="6141084" h="1945640">
                  <a:moveTo>
                    <a:pt x="0" y="324207"/>
                  </a:moveTo>
                  <a:lnTo>
                    <a:pt x="3515" y="276298"/>
                  </a:lnTo>
                  <a:lnTo>
                    <a:pt x="13726" y="230572"/>
                  </a:lnTo>
                  <a:lnTo>
                    <a:pt x="30132" y="187529"/>
                  </a:lnTo>
                  <a:lnTo>
                    <a:pt x="52231" y="147673"/>
                  </a:lnTo>
                  <a:lnTo>
                    <a:pt x="79522" y="111503"/>
                  </a:lnTo>
                  <a:lnTo>
                    <a:pt x="111503" y="79522"/>
                  </a:lnTo>
                  <a:lnTo>
                    <a:pt x="147672" y="52231"/>
                  </a:lnTo>
                  <a:lnTo>
                    <a:pt x="187529" y="30132"/>
                  </a:lnTo>
                  <a:lnTo>
                    <a:pt x="230571" y="13726"/>
                  </a:lnTo>
                  <a:lnTo>
                    <a:pt x="276297" y="3515"/>
                  </a:lnTo>
                  <a:lnTo>
                    <a:pt x="324206" y="0"/>
                  </a:lnTo>
                  <a:lnTo>
                    <a:pt x="5816751" y="0"/>
                  </a:lnTo>
                  <a:lnTo>
                    <a:pt x="5864660" y="3515"/>
                  </a:lnTo>
                  <a:lnTo>
                    <a:pt x="5910386" y="13726"/>
                  </a:lnTo>
                  <a:lnTo>
                    <a:pt x="5953428" y="30132"/>
                  </a:lnTo>
                  <a:lnTo>
                    <a:pt x="5993285" y="52231"/>
                  </a:lnTo>
                  <a:lnTo>
                    <a:pt x="6029454" y="79522"/>
                  </a:lnTo>
                  <a:lnTo>
                    <a:pt x="6061435" y="111503"/>
                  </a:lnTo>
                  <a:lnTo>
                    <a:pt x="6088726" y="147673"/>
                  </a:lnTo>
                  <a:lnTo>
                    <a:pt x="6110825" y="187529"/>
                  </a:lnTo>
                  <a:lnTo>
                    <a:pt x="6127231" y="230572"/>
                  </a:lnTo>
                  <a:lnTo>
                    <a:pt x="6137442" y="276298"/>
                  </a:lnTo>
                  <a:lnTo>
                    <a:pt x="6140958" y="324207"/>
                  </a:lnTo>
                  <a:lnTo>
                    <a:pt x="6140958" y="1621005"/>
                  </a:lnTo>
                  <a:lnTo>
                    <a:pt x="6137442" y="1668914"/>
                  </a:lnTo>
                  <a:lnTo>
                    <a:pt x="6127231" y="1714640"/>
                  </a:lnTo>
                  <a:lnTo>
                    <a:pt x="6110825" y="1757682"/>
                  </a:lnTo>
                  <a:lnTo>
                    <a:pt x="6088726" y="1797539"/>
                  </a:lnTo>
                  <a:lnTo>
                    <a:pt x="6061435" y="1833709"/>
                  </a:lnTo>
                  <a:lnTo>
                    <a:pt x="6029454" y="1865690"/>
                  </a:lnTo>
                  <a:lnTo>
                    <a:pt x="5993285" y="1892981"/>
                  </a:lnTo>
                  <a:lnTo>
                    <a:pt x="5953428" y="1915080"/>
                  </a:lnTo>
                  <a:lnTo>
                    <a:pt x="5910386" y="1931486"/>
                  </a:lnTo>
                  <a:lnTo>
                    <a:pt x="5864660" y="1941697"/>
                  </a:lnTo>
                  <a:lnTo>
                    <a:pt x="5816751" y="1945213"/>
                  </a:lnTo>
                  <a:lnTo>
                    <a:pt x="324206" y="1945213"/>
                  </a:lnTo>
                  <a:lnTo>
                    <a:pt x="276297" y="1941697"/>
                  </a:lnTo>
                  <a:lnTo>
                    <a:pt x="230571" y="1931486"/>
                  </a:lnTo>
                  <a:lnTo>
                    <a:pt x="187529" y="1915080"/>
                  </a:lnTo>
                  <a:lnTo>
                    <a:pt x="147672" y="1892981"/>
                  </a:lnTo>
                  <a:lnTo>
                    <a:pt x="111503" y="1865690"/>
                  </a:lnTo>
                  <a:lnTo>
                    <a:pt x="79522" y="1833709"/>
                  </a:lnTo>
                  <a:lnTo>
                    <a:pt x="52231" y="1797539"/>
                  </a:lnTo>
                  <a:lnTo>
                    <a:pt x="30132" y="1757682"/>
                  </a:lnTo>
                  <a:lnTo>
                    <a:pt x="13726" y="1714640"/>
                  </a:lnTo>
                  <a:lnTo>
                    <a:pt x="3515" y="1668914"/>
                  </a:lnTo>
                  <a:lnTo>
                    <a:pt x="0" y="1621005"/>
                  </a:lnTo>
                  <a:lnTo>
                    <a:pt x="0" y="324207"/>
                  </a:lnTo>
                  <a:close/>
                </a:path>
              </a:pathLst>
            </a:custGeom>
            <a:ln w="635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19400" y="3771900"/>
            <a:ext cx="5729307" cy="484029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891030" marR="1408430" algn="ctr">
              <a:lnSpc>
                <a:spcPct val="101499"/>
              </a:lnSpc>
              <a:spcBef>
                <a:spcPts val="50"/>
              </a:spcBef>
            </a:pP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pe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ci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  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Profesionales</a:t>
            </a:r>
            <a:endParaRPr sz="2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latin typeface="Arial MT"/>
              <a:cs typeface="Arial MT"/>
            </a:endParaRPr>
          </a:p>
          <a:p>
            <a:pPr marL="1568450" marR="1073785" algn="ctr">
              <a:lnSpc>
                <a:spcPct val="101499"/>
              </a:lnSpc>
            </a:pPr>
            <a:r>
              <a:rPr sz="2800" spc="-114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ut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800" spc="-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Ac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 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2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Arial MT"/>
              <a:cs typeface="Arial MT"/>
            </a:endParaRPr>
          </a:p>
          <a:p>
            <a:pPr marL="441325" indent="-428625">
              <a:lnSpc>
                <a:spcPct val="100000"/>
              </a:lnSpc>
              <a:buChar char="-"/>
              <a:tabLst>
                <a:tab pos="440690" algn="l"/>
                <a:tab pos="441325" algn="l"/>
              </a:tabLst>
            </a:pP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Visitas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seguimiento</a:t>
            </a:r>
            <a:endParaRPr sz="2800" dirty="0">
              <a:latin typeface="Arial MT"/>
              <a:cs typeface="Arial MT"/>
            </a:endParaRPr>
          </a:p>
          <a:p>
            <a:pPr marL="441325" indent="-428625">
              <a:lnSpc>
                <a:spcPct val="100000"/>
              </a:lnSpc>
              <a:spcBef>
                <a:spcPts val="265"/>
              </a:spcBef>
              <a:buChar char="-"/>
              <a:tabLst>
                <a:tab pos="440690" algn="l"/>
                <a:tab pos="441325" algn="l"/>
              </a:tabLst>
            </a:pP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Reportes</a:t>
            </a:r>
            <a:r>
              <a:rPr sz="28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semanales/quincenales</a:t>
            </a:r>
            <a:endParaRPr sz="2800" dirty="0">
              <a:latin typeface="Arial MT"/>
              <a:cs typeface="Arial MT"/>
            </a:endParaRPr>
          </a:p>
          <a:p>
            <a:pPr marL="441325" indent="-428625">
              <a:lnSpc>
                <a:spcPct val="100000"/>
              </a:lnSpc>
              <a:spcBef>
                <a:spcPts val="145"/>
              </a:spcBef>
              <a:buChar char="-"/>
              <a:tabLst>
                <a:tab pos="440690" algn="l"/>
                <a:tab pos="441325" algn="l"/>
              </a:tabLst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Evaluación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2800" dirty="0">
              <a:latin typeface="Arial MT"/>
              <a:cs typeface="Arial MT"/>
            </a:endParaRPr>
          </a:p>
          <a:p>
            <a:pPr marL="441325" indent="-428625">
              <a:lnSpc>
                <a:spcPct val="100000"/>
              </a:lnSpc>
              <a:spcBef>
                <a:spcPts val="165"/>
              </a:spcBef>
              <a:buChar char="-"/>
              <a:tabLst>
                <a:tab pos="440690" algn="l"/>
                <a:tab pos="441325" algn="l"/>
              </a:tabLst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Evaluación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Tutor</a:t>
            </a:r>
            <a:r>
              <a:rPr sz="28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Académico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044421" y="2419638"/>
            <a:ext cx="2356485" cy="737870"/>
          </a:xfrm>
          <a:custGeom>
            <a:avLst/>
            <a:gdLst/>
            <a:ahLst/>
            <a:cxnLst/>
            <a:rect l="l" t="t" r="r" b="b"/>
            <a:pathLst>
              <a:path w="2356484" h="737869">
                <a:moveTo>
                  <a:pt x="2356231" y="0"/>
                </a:moveTo>
                <a:lnTo>
                  <a:pt x="122910" y="0"/>
                </a:lnTo>
                <a:lnTo>
                  <a:pt x="75068" y="9658"/>
                </a:lnTo>
                <a:lnTo>
                  <a:pt x="35999" y="35998"/>
                </a:lnTo>
                <a:lnTo>
                  <a:pt x="9658" y="75066"/>
                </a:lnTo>
                <a:lnTo>
                  <a:pt x="0" y="122908"/>
                </a:lnTo>
                <a:lnTo>
                  <a:pt x="0" y="737435"/>
                </a:lnTo>
                <a:lnTo>
                  <a:pt x="2233333" y="737435"/>
                </a:lnTo>
                <a:lnTo>
                  <a:pt x="2281168" y="727776"/>
                </a:lnTo>
                <a:lnTo>
                  <a:pt x="2320232" y="701436"/>
                </a:lnTo>
                <a:lnTo>
                  <a:pt x="2346572" y="662368"/>
                </a:lnTo>
                <a:lnTo>
                  <a:pt x="2356231" y="614526"/>
                </a:lnTo>
                <a:lnTo>
                  <a:pt x="2356231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211300" y="2450083"/>
            <a:ext cx="2041525" cy="665480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200" b="1" dirty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42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2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2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350899" y="3700534"/>
            <a:ext cx="3707765" cy="487680"/>
            <a:chOff x="13350899" y="3700534"/>
            <a:chExt cx="3707765" cy="487680"/>
          </a:xfrm>
        </p:grpSpPr>
        <p:sp>
          <p:nvSpPr>
            <p:cNvPr id="18" name="object 18"/>
            <p:cNvSpPr/>
            <p:nvPr/>
          </p:nvSpPr>
          <p:spPr>
            <a:xfrm>
              <a:off x="13354074" y="3703709"/>
              <a:ext cx="3701415" cy="481330"/>
            </a:xfrm>
            <a:custGeom>
              <a:avLst/>
              <a:gdLst/>
              <a:ahLst/>
              <a:cxnLst/>
              <a:rect l="l" t="t" r="r" b="b"/>
              <a:pathLst>
                <a:path w="3701415" h="481329">
                  <a:moveTo>
                    <a:pt x="3620833" y="0"/>
                  </a:moveTo>
                  <a:lnTo>
                    <a:pt x="80162" y="0"/>
                  </a:lnTo>
                  <a:lnTo>
                    <a:pt x="48959" y="6299"/>
                  </a:lnTo>
                  <a:lnTo>
                    <a:pt x="23479" y="23479"/>
                  </a:lnTo>
                  <a:lnTo>
                    <a:pt x="6299" y="48960"/>
                  </a:lnTo>
                  <a:lnTo>
                    <a:pt x="0" y="80164"/>
                  </a:lnTo>
                  <a:lnTo>
                    <a:pt x="0" y="400818"/>
                  </a:lnTo>
                  <a:lnTo>
                    <a:pt x="6299" y="432021"/>
                  </a:lnTo>
                  <a:lnTo>
                    <a:pt x="23479" y="457503"/>
                  </a:lnTo>
                  <a:lnTo>
                    <a:pt x="48959" y="474683"/>
                  </a:lnTo>
                  <a:lnTo>
                    <a:pt x="80162" y="480983"/>
                  </a:lnTo>
                  <a:lnTo>
                    <a:pt x="3620833" y="480983"/>
                  </a:lnTo>
                  <a:lnTo>
                    <a:pt x="3652043" y="474683"/>
                  </a:lnTo>
                  <a:lnTo>
                    <a:pt x="3677527" y="457503"/>
                  </a:lnTo>
                  <a:lnTo>
                    <a:pt x="3694708" y="432021"/>
                  </a:lnTo>
                  <a:lnTo>
                    <a:pt x="3701008" y="400818"/>
                  </a:lnTo>
                  <a:lnTo>
                    <a:pt x="3701008" y="80164"/>
                  </a:lnTo>
                  <a:lnTo>
                    <a:pt x="3694708" y="48960"/>
                  </a:lnTo>
                  <a:lnTo>
                    <a:pt x="3677527" y="23479"/>
                  </a:lnTo>
                  <a:lnTo>
                    <a:pt x="3652043" y="6299"/>
                  </a:lnTo>
                  <a:lnTo>
                    <a:pt x="3620833" y="0"/>
                  </a:lnTo>
                  <a:close/>
                </a:path>
              </a:pathLst>
            </a:custGeom>
            <a:solidFill>
              <a:srgbClr val="605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54074" y="3703709"/>
              <a:ext cx="3701415" cy="481330"/>
            </a:xfrm>
            <a:custGeom>
              <a:avLst/>
              <a:gdLst/>
              <a:ahLst/>
              <a:cxnLst/>
              <a:rect l="l" t="t" r="r" b="b"/>
              <a:pathLst>
                <a:path w="3701415" h="481329">
                  <a:moveTo>
                    <a:pt x="0" y="80164"/>
                  </a:moveTo>
                  <a:lnTo>
                    <a:pt x="6299" y="48960"/>
                  </a:lnTo>
                  <a:lnTo>
                    <a:pt x="23479" y="23479"/>
                  </a:lnTo>
                  <a:lnTo>
                    <a:pt x="48960" y="6299"/>
                  </a:lnTo>
                  <a:lnTo>
                    <a:pt x="80164" y="0"/>
                  </a:lnTo>
                  <a:lnTo>
                    <a:pt x="3620840" y="0"/>
                  </a:lnTo>
                  <a:lnTo>
                    <a:pt x="3652043" y="6299"/>
                  </a:lnTo>
                  <a:lnTo>
                    <a:pt x="3677524" y="23479"/>
                  </a:lnTo>
                  <a:lnTo>
                    <a:pt x="3694704" y="48960"/>
                  </a:lnTo>
                  <a:lnTo>
                    <a:pt x="3701004" y="80164"/>
                  </a:lnTo>
                  <a:lnTo>
                    <a:pt x="3701004" y="400818"/>
                  </a:lnTo>
                  <a:lnTo>
                    <a:pt x="3694704" y="432022"/>
                  </a:lnTo>
                  <a:lnTo>
                    <a:pt x="3677524" y="457503"/>
                  </a:lnTo>
                  <a:lnTo>
                    <a:pt x="3652043" y="474683"/>
                  </a:lnTo>
                  <a:lnTo>
                    <a:pt x="3620840" y="480983"/>
                  </a:lnTo>
                  <a:lnTo>
                    <a:pt x="80164" y="480983"/>
                  </a:lnTo>
                  <a:lnTo>
                    <a:pt x="48960" y="474683"/>
                  </a:lnTo>
                  <a:lnTo>
                    <a:pt x="23479" y="457503"/>
                  </a:lnTo>
                  <a:lnTo>
                    <a:pt x="6299" y="432022"/>
                  </a:lnTo>
                  <a:lnTo>
                    <a:pt x="0" y="400818"/>
                  </a:lnTo>
                  <a:lnTo>
                    <a:pt x="0" y="80164"/>
                  </a:lnTo>
                  <a:close/>
                </a:path>
              </a:pathLst>
            </a:custGeom>
            <a:ln w="635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478014" y="3719576"/>
            <a:ext cx="345630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Competencias</a:t>
            </a:r>
            <a:r>
              <a:rPr sz="27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Básicas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639801" y="5143500"/>
            <a:ext cx="3042970" cy="428322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Docente</a:t>
            </a:r>
            <a:r>
              <a:rPr sz="27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Facilitador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2525706" y="6955490"/>
            <a:ext cx="5393690" cy="1894839"/>
            <a:chOff x="12525706" y="6955490"/>
            <a:chExt cx="5393690" cy="1894839"/>
          </a:xfrm>
        </p:grpSpPr>
        <p:sp>
          <p:nvSpPr>
            <p:cNvPr id="26" name="object 26"/>
            <p:cNvSpPr/>
            <p:nvPr/>
          </p:nvSpPr>
          <p:spPr>
            <a:xfrm>
              <a:off x="12528881" y="6958665"/>
              <a:ext cx="5387340" cy="1888489"/>
            </a:xfrm>
            <a:custGeom>
              <a:avLst/>
              <a:gdLst/>
              <a:ahLst/>
              <a:cxnLst/>
              <a:rect l="l" t="t" r="r" b="b"/>
              <a:pathLst>
                <a:path w="5387340" h="1888490">
                  <a:moveTo>
                    <a:pt x="5072569" y="0"/>
                  </a:moveTo>
                  <a:lnTo>
                    <a:pt x="314742" y="0"/>
                  </a:lnTo>
                  <a:lnTo>
                    <a:pt x="268233" y="3412"/>
                  </a:lnTo>
                  <a:lnTo>
                    <a:pt x="223841" y="13326"/>
                  </a:lnTo>
                  <a:lnTo>
                    <a:pt x="182056" y="29253"/>
                  </a:lnTo>
                  <a:lnTo>
                    <a:pt x="143363" y="50708"/>
                  </a:lnTo>
                  <a:lnTo>
                    <a:pt x="108249" y="77202"/>
                  </a:lnTo>
                  <a:lnTo>
                    <a:pt x="77202" y="108250"/>
                  </a:lnTo>
                  <a:lnTo>
                    <a:pt x="50707" y="143364"/>
                  </a:lnTo>
                  <a:lnTo>
                    <a:pt x="29253" y="182058"/>
                  </a:lnTo>
                  <a:lnTo>
                    <a:pt x="13326" y="223845"/>
                  </a:lnTo>
                  <a:lnTo>
                    <a:pt x="3412" y="268237"/>
                  </a:lnTo>
                  <a:lnTo>
                    <a:pt x="0" y="314749"/>
                  </a:lnTo>
                  <a:lnTo>
                    <a:pt x="0" y="1573710"/>
                  </a:lnTo>
                  <a:lnTo>
                    <a:pt x="3412" y="1620221"/>
                  </a:lnTo>
                  <a:lnTo>
                    <a:pt x="13326" y="1664614"/>
                  </a:lnTo>
                  <a:lnTo>
                    <a:pt x="29253" y="1706400"/>
                  </a:lnTo>
                  <a:lnTo>
                    <a:pt x="50707" y="1745094"/>
                  </a:lnTo>
                  <a:lnTo>
                    <a:pt x="77202" y="1780208"/>
                  </a:lnTo>
                  <a:lnTo>
                    <a:pt x="108249" y="1811256"/>
                  </a:lnTo>
                  <a:lnTo>
                    <a:pt x="143363" y="1837751"/>
                  </a:lnTo>
                  <a:lnTo>
                    <a:pt x="182056" y="1859205"/>
                  </a:lnTo>
                  <a:lnTo>
                    <a:pt x="223841" y="1875133"/>
                  </a:lnTo>
                  <a:lnTo>
                    <a:pt x="268233" y="1885046"/>
                  </a:lnTo>
                  <a:lnTo>
                    <a:pt x="314742" y="1888459"/>
                  </a:lnTo>
                  <a:lnTo>
                    <a:pt x="5072569" y="1888459"/>
                  </a:lnTo>
                  <a:lnTo>
                    <a:pt x="5119079" y="1885046"/>
                  </a:lnTo>
                  <a:lnTo>
                    <a:pt x="5163470" y="1875133"/>
                  </a:lnTo>
                  <a:lnTo>
                    <a:pt x="5205255" y="1859205"/>
                  </a:lnTo>
                  <a:lnTo>
                    <a:pt x="5243949" y="1837751"/>
                  </a:lnTo>
                  <a:lnTo>
                    <a:pt x="5279063" y="1811256"/>
                  </a:lnTo>
                  <a:lnTo>
                    <a:pt x="5310110" y="1780208"/>
                  </a:lnTo>
                  <a:lnTo>
                    <a:pt x="5336605" y="1745094"/>
                  </a:lnTo>
                  <a:lnTo>
                    <a:pt x="5358059" y="1706400"/>
                  </a:lnTo>
                  <a:lnTo>
                    <a:pt x="5373987" y="1664614"/>
                  </a:lnTo>
                  <a:lnTo>
                    <a:pt x="5383900" y="1620221"/>
                  </a:lnTo>
                  <a:lnTo>
                    <a:pt x="5387313" y="1573710"/>
                  </a:lnTo>
                  <a:lnTo>
                    <a:pt x="5387313" y="314749"/>
                  </a:lnTo>
                  <a:lnTo>
                    <a:pt x="5383900" y="268237"/>
                  </a:lnTo>
                  <a:lnTo>
                    <a:pt x="5373987" y="223845"/>
                  </a:lnTo>
                  <a:lnTo>
                    <a:pt x="5358059" y="182058"/>
                  </a:lnTo>
                  <a:lnTo>
                    <a:pt x="5336605" y="143364"/>
                  </a:lnTo>
                  <a:lnTo>
                    <a:pt x="5310110" y="108250"/>
                  </a:lnTo>
                  <a:lnTo>
                    <a:pt x="5279063" y="77202"/>
                  </a:lnTo>
                  <a:lnTo>
                    <a:pt x="5243949" y="50708"/>
                  </a:lnTo>
                  <a:lnTo>
                    <a:pt x="5205255" y="29253"/>
                  </a:lnTo>
                  <a:lnTo>
                    <a:pt x="5163470" y="13326"/>
                  </a:lnTo>
                  <a:lnTo>
                    <a:pt x="5119079" y="3412"/>
                  </a:lnTo>
                  <a:lnTo>
                    <a:pt x="5072569" y="0"/>
                  </a:lnTo>
                  <a:close/>
                </a:path>
              </a:pathLst>
            </a:custGeom>
            <a:solidFill>
              <a:srgbClr val="6059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528881" y="6958665"/>
              <a:ext cx="5387340" cy="1888489"/>
            </a:xfrm>
            <a:custGeom>
              <a:avLst/>
              <a:gdLst/>
              <a:ahLst/>
              <a:cxnLst/>
              <a:rect l="l" t="t" r="r" b="b"/>
              <a:pathLst>
                <a:path w="5387340" h="1888490">
                  <a:moveTo>
                    <a:pt x="0" y="314749"/>
                  </a:moveTo>
                  <a:lnTo>
                    <a:pt x="3412" y="268237"/>
                  </a:lnTo>
                  <a:lnTo>
                    <a:pt x="13326" y="223845"/>
                  </a:lnTo>
                  <a:lnTo>
                    <a:pt x="29253" y="182058"/>
                  </a:lnTo>
                  <a:lnTo>
                    <a:pt x="50708" y="143364"/>
                  </a:lnTo>
                  <a:lnTo>
                    <a:pt x="77202" y="108250"/>
                  </a:lnTo>
                  <a:lnTo>
                    <a:pt x="108250" y="77202"/>
                  </a:lnTo>
                  <a:lnTo>
                    <a:pt x="143364" y="50708"/>
                  </a:lnTo>
                  <a:lnTo>
                    <a:pt x="182058" y="29253"/>
                  </a:lnTo>
                  <a:lnTo>
                    <a:pt x="223845" y="13326"/>
                  </a:lnTo>
                  <a:lnTo>
                    <a:pt x="268237" y="3412"/>
                  </a:lnTo>
                  <a:lnTo>
                    <a:pt x="314749" y="0"/>
                  </a:lnTo>
                  <a:lnTo>
                    <a:pt x="5072566" y="0"/>
                  </a:lnTo>
                  <a:lnTo>
                    <a:pt x="5119077" y="3412"/>
                  </a:lnTo>
                  <a:lnTo>
                    <a:pt x="5163469" y="13326"/>
                  </a:lnTo>
                  <a:lnTo>
                    <a:pt x="5205256" y="29253"/>
                  </a:lnTo>
                  <a:lnTo>
                    <a:pt x="5243950" y="50708"/>
                  </a:lnTo>
                  <a:lnTo>
                    <a:pt x="5279064" y="77202"/>
                  </a:lnTo>
                  <a:lnTo>
                    <a:pt x="5310112" y="108250"/>
                  </a:lnTo>
                  <a:lnTo>
                    <a:pt x="5336607" y="143364"/>
                  </a:lnTo>
                  <a:lnTo>
                    <a:pt x="5358061" y="182058"/>
                  </a:lnTo>
                  <a:lnTo>
                    <a:pt x="5373988" y="223845"/>
                  </a:lnTo>
                  <a:lnTo>
                    <a:pt x="5383902" y="268237"/>
                  </a:lnTo>
                  <a:lnTo>
                    <a:pt x="5387315" y="314749"/>
                  </a:lnTo>
                  <a:lnTo>
                    <a:pt x="5387315" y="1573711"/>
                  </a:lnTo>
                  <a:lnTo>
                    <a:pt x="5383902" y="1620222"/>
                  </a:lnTo>
                  <a:lnTo>
                    <a:pt x="5373988" y="1664614"/>
                  </a:lnTo>
                  <a:lnTo>
                    <a:pt x="5358061" y="1706401"/>
                  </a:lnTo>
                  <a:lnTo>
                    <a:pt x="5336607" y="1745095"/>
                  </a:lnTo>
                  <a:lnTo>
                    <a:pt x="5310112" y="1780209"/>
                  </a:lnTo>
                  <a:lnTo>
                    <a:pt x="5279064" y="1811257"/>
                  </a:lnTo>
                  <a:lnTo>
                    <a:pt x="5243950" y="1837752"/>
                  </a:lnTo>
                  <a:lnTo>
                    <a:pt x="5205256" y="1859206"/>
                  </a:lnTo>
                  <a:lnTo>
                    <a:pt x="5163469" y="1875133"/>
                  </a:lnTo>
                  <a:lnTo>
                    <a:pt x="5119077" y="1885047"/>
                  </a:lnTo>
                  <a:lnTo>
                    <a:pt x="5072566" y="1888460"/>
                  </a:lnTo>
                  <a:lnTo>
                    <a:pt x="314749" y="1888460"/>
                  </a:lnTo>
                  <a:lnTo>
                    <a:pt x="268237" y="1885047"/>
                  </a:lnTo>
                  <a:lnTo>
                    <a:pt x="223845" y="1875133"/>
                  </a:lnTo>
                  <a:lnTo>
                    <a:pt x="182058" y="1859206"/>
                  </a:lnTo>
                  <a:lnTo>
                    <a:pt x="143364" y="1837752"/>
                  </a:lnTo>
                  <a:lnTo>
                    <a:pt x="108250" y="1811257"/>
                  </a:lnTo>
                  <a:lnTo>
                    <a:pt x="77202" y="1780209"/>
                  </a:lnTo>
                  <a:lnTo>
                    <a:pt x="50708" y="1745095"/>
                  </a:lnTo>
                  <a:lnTo>
                    <a:pt x="29253" y="1706401"/>
                  </a:lnTo>
                  <a:lnTo>
                    <a:pt x="13326" y="1664614"/>
                  </a:lnTo>
                  <a:lnTo>
                    <a:pt x="3412" y="1620222"/>
                  </a:lnTo>
                  <a:lnTo>
                    <a:pt x="0" y="1573711"/>
                  </a:lnTo>
                  <a:lnTo>
                    <a:pt x="0" y="314749"/>
                  </a:lnTo>
                  <a:close/>
                </a:path>
              </a:pathLst>
            </a:custGeom>
            <a:ln w="635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627418" y="7044943"/>
            <a:ext cx="5201285" cy="1692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1499"/>
              </a:lnSpc>
              <a:spcBef>
                <a:spcPts val="50"/>
              </a:spcBef>
              <a:buChar char="-"/>
              <a:tabLst>
                <a:tab pos="440690" algn="l"/>
                <a:tab pos="441325" algn="l"/>
                <a:tab pos="2277110" algn="l"/>
                <a:tab pos="4153535" algn="l"/>
              </a:tabLst>
            </a:pP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atafo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rm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a	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Acadé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mi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a	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híb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ri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da  Flexible</a:t>
            </a:r>
            <a:endParaRPr sz="2700" dirty="0">
              <a:latin typeface="Arial MT"/>
              <a:cs typeface="Arial MT"/>
            </a:endParaRPr>
          </a:p>
          <a:p>
            <a:pPr marL="441325" marR="5080" indent="-428625">
              <a:lnSpc>
                <a:spcPts val="3190"/>
              </a:lnSpc>
              <a:spcBef>
                <a:spcPts val="315"/>
              </a:spcBef>
              <a:buChar char="-"/>
              <a:tabLst>
                <a:tab pos="440690" algn="l"/>
                <a:tab pos="441325" algn="l"/>
                <a:tab pos="2785745" algn="l"/>
                <a:tab pos="3911600" algn="l"/>
              </a:tabLst>
            </a:pP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ua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ci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n	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l	D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ent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e  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Facilitador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5139415" y="4184689"/>
            <a:ext cx="585470" cy="2774315"/>
            <a:chOff x="15139415" y="4184689"/>
            <a:chExt cx="585470" cy="2774315"/>
          </a:xfrm>
        </p:grpSpPr>
        <p:sp>
          <p:nvSpPr>
            <p:cNvPr id="30" name="object 30"/>
            <p:cNvSpPr/>
            <p:nvPr/>
          </p:nvSpPr>
          <p:spPr>
            <a:xfrm>
              <a:off x="15161920" y="4184700"/>
              <a:ext cx="102870" cy="2774315"/>
            </a:xfrm>
            <a:custGeom>
              <a:avLst/>
              <a:gdLst/>
              <a:ahLst/>
              <a:cxnLst/>
              <a:rect l="l" t="t" r="r" b="b"/>
              <a:pathLst>
                <a:path w="102869" h="2774315">
                  <a:moveTo>
                    <a:pt x="85725" y="889457"/>
                  </a:moveTo>
                  <a:lnTo>
                    <a:pt x="57137" y="889457"/>
                  </a:lnTo>
                  <a:lnTo>
                    <a:pt x="56946" y="0"/>
                  </a:lnTo>
                  <a:lnTo>
                    <a:pt x="28371" y="0"/>
                  </a:lnTo>
                  <a:lnTo>
                    <a:pt x="28562" y="889469"/>
                  </a:lnTo>
                  <a:lnTo>
                    <a:pt x="0" y="889469"/>
                  </a:lnTo>
                  <a:lnTo>
                    <a:pt x="42887" y="975182"/>
                  </a:lnTo>
                  <a:lnTo>
                    <a:pt x="78574" y="903757"/>
                  </a:lnTo>
                  <a:lnTo>
                    <a:pt x="28575" y="903757"/>
                  </a:lnTo>
                  <a:lnTo>
                    <a:pt x="78574" y="903744"/>
                  </a:lnTo>
                  <a:lnTo>
                    <a:pt x="85725" y="889457"/>
                  </a:lnTo>
                  <a:close/>
                </a:path>
                <a:path w="102869" h="2774315">
                  <a:moveTo>
                    <a:pt x="102323" y="2687675"/>
                  </a:moveTo>
                  <a:lnTo>
                    <a:pt x="73736" y="2688056"/>
                  </a:lnTo>
                  <a:lnTo>
                    <a:pt x="57175" y="1455978"/>
                  </a:lnTo>
                  <a:lnTo>
                    <a:pt x="28600" y="1456359"/>
                  </a:lnTo>
                  <a:lnTo>
                    <a:pt x="45173" y="2688450"/>
                  </a:lnTo>
                  <a:lnTo>
                    <a:pt x="16611" y="2688831"/>
                  </a:lnTo>
                  <a:lnTo>
                    <a:pt x="60617" y="2773972"/>
                  </a:lnTo>
                  <a:lnTo>
                    <a:pt x="95046" y="2702737"/>
                  </a:lnTo>
                  <a:lnTo>
                    <a:pt x="102323" y="2687675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39415" y="5922264"/>
              <a:ext cx="585215" cy="978408"/>
            </a:xfrm>
            <a:prstGeom prst="rect">
              <a:avLst/>
            </a:prstGeom>
          </p:spPr>
        </p:pic>
      </p:grpSp>
      <p:sp>
        <p:nvSpPr>
          <p:cNvPr id="41" name="object 17">
            <a:extLst>
              <a:ext uri="{FF2B5EF4-FFF2-40B4-BE49-F238E27FC236}">
                <a16:creationId xmlns:a16="http://schemas.microsoft.com/office/drawing/2014/main" id="{A17A32B3-D364-3C46-80DC-717D9FA7D4D8}"/>
              </a:ext>
            </a:extLst>
          </p:cNvPr>
          <p:cNvSpPr txBox="1"/>
          <p:nvPr/>
        </p:nvSpPr>
        <p:spPr>
          <a:xfrm>
            <a:off x="4267200" y="5067300"/>
            <a:ext cx="3124200" cy="1103848"/>
          </a:xfrm>
          <a:prstGeom prst="roundRect">
            <a:avLst/>
          </a:prstGeom>
          <a:solidFill>
            <a:srgbClr val="780D01"/>
          </a:solidFill>
          <a:ln w="6350">
            <a:solidFill>
              <a:srgbClr val="8B144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Tutor Académico e Instructor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1000" y="5981700"/>
            <a:ext cx="567244" cy="827173"/>
          </a:xfrm>
          <a:prstGeom prst="rect">
            <a:avLst/>
          </a:prstGeom>
        </p:spPr>
      </p:pic>
      <p:sp>
        <p:nvSpPr>
          <p:cNvPr id="38" name="Título 17"/>
          <p:cNvSpPr>
            <a:spLocks noGrp="1"/>
          </p:cNvSpPr>
          <p:nvPr>
            <p:ph type="title"/>
          </p:nvPr>
        </p:nvSpPr>
        <p:spPr>
          <a:xfrm>
            <a:off x="6629400" y="4191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  <a:cs typeface="Arial MT"/>
              </a:rPr>
              <a:t>Seguimiento y Evaluación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7799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191000" y="1638300"/>
            <a:ext cx="13716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>
              <a:buClr>
                <a:srgbClr val="000000"/>
              </a:buClr>
            </a:pPr>
            <a:r>
              <a:rPr lang="es-MX" sz="3200" b="1" kern="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GIZ México</a:t>
            </a:r>
            <a:r>
              <a:rPr lang="es-MX" sz="3200" kern="0" dirty="0">
                <a:solidFill>
                  <a:srgbClr val="094E2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s-MX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Cooperación 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Técnica Alemana, desde </a:t>
            </a:r>
            <a:r>
              <a:rPr lang="es-MX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2015 apoya el Programa de </a:t>
            </a:r>
            <a:r>
              <a:rPr lang="es-MX" sz="3200" b="1" u="sng" kern="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Escalamiento y Consolidación de la Educación Dual. </a:t>
            </a:r>
          </a:p>
          <a:p>
            <a:pPr marL="228600" lvl="0" algn="just">
              <a:buClr>
                <a:srgbClr val="000000"/>
              </a:buClr>
            </a:pPr>
            <a:endParaRPr lang="es-MX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algn="just">
              <a:buClr>
                <a:srgbClr val="000000"/>
              </a:buClr>
            </a:pPr>
            <a:r>
              <a:rPr lang="es-MX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Acuerdos entre países para continuar impulsando la Cooperación hasta 2026 (Ministra impulsando la agenda verde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).</a:t>
            </a:r>
          </a:p>
          <a:p>
            <a:pPr marL="228600" lvl="0" algn="just">
              <a:buClr>
                <a:srgbClr val="000000"/>
              </a:buClr>
            </a:pPr>
            <a:endParaRPr lang="es-MX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algn="just">
              <a:buClr>
                <a:srgbClr val="000000"/>
              </a:buClr>
            </a:pPr>
            <a:endParaRPr lang="es-MX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algn="just">
              <a:buClr>
                <a:srgbClr val="000000"/>
              </a:buClr>
            </a:pPr>
            <a:r>
              <a:rPr lang="es-MX" sz="3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diciembre 2020 a junio de 2023 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implementamos un proyecto en: </a:t>
            </a:r>
            <a:r>
              <a:rPr lang="es-MX" sz="3200" i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Nuevo León, Chihuahua, Baja California, Jalisco, Yucatán, Campeche y Quintana Roo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marL="228600" lvl="0" algn="just">
              <a:buClr>
                <a:srgbClr val="000000"/>
              </a:buClr>
            </a:pPr>
            <a:endParaRPr lang="es-MX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28600" lvl="0" algn="just">
              <a:buClr>
                <a:srgbClr val="000000"/>
              </a:buClr>
            </a:pP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enero 2024, licitación </a:t>
            </a:r>
            <a:r>
              <a:rPr lang="es-MX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internacional que gana </a:t>
            </a:r>
            <a:r>
              <a:rPr lang="es-MX" sz="3200" b="1" kern="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GOPA </a:t>
            </a:r>
            <a:r>
              <a:rPr lang="es-MX" sz="3200" b="1" kern="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Worldwide</a:t>
            </a:r>
            <a:r>
              <a:rPr lang="es-MX" sz="3200" b="1" kern="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MX" sz="3200" b="1" kern="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Consultans</a:t>
            </a:r>
            <a:r>
              <a:rPr lang="es-MX" sz="3200" b="1" kern="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para un periodo de </a:t>
            </a:r>
            <a:r>
              <a:rPr lang="es-MX" sz="3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febrero 2024 a </a:t>
            </a:r>
            <a:r>
              <a:rPr lang="es-MX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s-MX" sz="3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arzo 2025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en los Estados de </a:t>
            </a:r>
            <a:r>
              <a:rPr lang="es-MX" sz="3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Veracruz, Oaxaca, Hidalgo, Puebla, Chiapas y Tabasco</a:t>
            </a:r>
            <a:r>
              <a:rPr lang="es-MX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s-MX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Google Shape;152;p1">
            <a:extLst>
              <a:ext uri="{FF2B5EF4-FFF2-40B4-BE49-F238E27FC236}">
                <a16:creationId xmlns:a16="http://schemas.microsoft.com/office/drawing/2014/main" id="{EFDDA0CB-27DC-6DCE-9098-1F000AD3A1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6286500"/>
            <a:ext cx="1921256" cy="93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1;p1">
            <a:extLst>
              <a:ext uri="{FF2B5EF4-FFF2-40B4-BE49-F238E27FC236}">
                <a16:creationId xmlns:a16="http://schemas.microsoft.com/office/drawing/2014/main" id="{725A212F-DB97-A36D-F655-9D2F72615B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2933700"/>
            <a:ext cx="403860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6"/>
          <p:cNvSpPr txBox="1">
            <a:spLocks/>
          </p:cNvSpPr>
          <p:nvPr/>
        </p:nvSpPr>
        <p:spPr>
          <a:xfrm>
            <a:off x="5943600" y="266700"/>
            <a:ext cx="11895313" cy="84382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dirty="0"/>
              <a:t>¿Quiénes somos?</a:t>
            </a:r>
          </a:p>
        </p:txBody>
      </p:sp>
    </p:spTree>
    <p:extLst>
      <p:ext uri="{BB962C8B-B14F-4D97-AF65-F5344CB8AC3E}">
        <p14:creationId xmlns:p14="http://schemas.microsoft.com/office/powerpoint/2010/main" val="26419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435029" y="2753868"/>
            <a:ext cx="7108825" cy="8153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5"/>
              </a:spcBef>
            </a:pP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z="2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muy</a:t>
            </a:r>
            <a:r>
              <a:rPr sz="2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importante</a:t>
            </a:r>
            <a:r>
              <a:rPr sz="2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realizar</a:t>
            </a:r>
            <a:r>
              <a:rPr sz="2600" spc="10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visitas</a:t>
            </a:r>
            <a:r>
              <a:rPr sz="2600" spc="1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periódicas</a:t>
            </a:r>
            <a:r>
              <a:rPr sz="2600" spc="1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en </a:t>
            </a:r>
            <a:r>
              <a:rPr sz="2600" spc="-7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la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empresa</a:t>
            </a:r>
            <a:r>
              <a:rPr sz="2600" spc="-5" dirty="0">
                <a:solidFill>
                  <a:srgbClr val="941651"/>
                </a:solidFill>
                <a:latin typeface="Arial MT"/>
                <a:cs typeface="Arial MT"/>
              </a:rPr>
              <a:t>,</a:t>
            </a:r>
            <a:r>
              <a:rPr sz="2600" spc="5" dirty="0">
                <a:solidFill>
                  <a:srgbClr val="941651"/>
                </a:solidFill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esto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spc="-5" dirty="0">
                <a:latin typeface="Arial MT"/>
                <a:cs typeface="Arial MT"/>
              </a:rPr>
              <a:t>garantiza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:</a:t>
            </a:r>
            <a:endParaRPr sz="2600" dirty="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029" y="3945635"/>
            <a:ext cx="711009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 marR="5080" indent="-428625">
              <a:lnSpc>
                <a:spcPct val="100000"/>
              </a:lnSpc>
              <a:spcBef>
                <a:spcPts val="100"/>
              </a:spcBef>
              <a:buClr>
                <a:srgbClr val="8B144C"/>
              </a:buClr>
              <a:buFont typeface="Wingdings"/>
              <a:buChar char=""/>
              <a:tabLst>
                <a:tab pos="440690" algn="l"/>
                <a:tab pos="441325" algn="l"/>
                <a:tab pos="1663064" algn="l"/>
                <a:tab pos="2205990" algn="l"/>
                <a:tab pos="2802255" algn="l"/>
                <a:tab pos="4318000" algn="l"/>
                <a:tab pos="4860925" algn="l"/>
                <a:tab pos="6654165" algn="l"/>
              </a:tabLst>
            </a:pP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Apoyar	en	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s	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p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ocesos	de	adaptac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ón</a:t>
            </a:r>
            <a:r>
              <a:rPr sz="2600" dirty="0">
                <a:solidFill>
                  <a:srgbClr val="941651"/>
                </a:solidFill>
                <a:latin typeface="Arial MT"/>
                <a:cs typeface="Arial MT"/>
              </a:rPr>
              <a:t>	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del 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estudiante</a:t>
            </a:r>
            <a:endParaRPr sz="26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5029" y="5128259"/>
            <a:ext cx="7108825" cy="2050561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40690" marR="5080" indent="-428625">
              <a:lnSpc>
                <a:spcPct val="102299"/>
              </a:lnSpc>
              <a:spcBef>
                <a:spcPts val="25"/>
              </a:spcBef>
              <a:buClr>
                <a:srgbClr val="8B144C"/>
              </a:buClr>
              <a:buFont typeface="Wingdings"/>
              <a:buChar char=""/>
              <a:tabLst>
                <a:tab pos="440690" algn="l"/>
                <a:tab pos="441325" algn="l"/>
                <a:tab pos="1713864" algn="l"/>
                <a:tab pos="2032635" algn="l"/>
                <a:tab pos="3052445" algn="l"/>
                <a:tab pos="3342004" algn="l"/>
                <a:tab pos="3752850" algn="l"/>
                <a:tab pos="4973320" algn="l"/>
                <a:tab pos="5568315" algn="l"/>
              </a:tabLst>
            </a:pP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ev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sar	y	ve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ri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f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car	el	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avance	del	estud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ante  en</a:t>
            </a:r>
            <a:r>
              <a:rPr sz="2600" spc="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los</a:t>
            </a:r>
            <a:r>
              <a:rPr sz="2600" spc="1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diferentes	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puestos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de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aprendizaje</a:t>
            </a:r>
            <a:endParaRPr sz="2600" dirty="0">
              <a:solidFill>
                <a:srgbClr val="800000"/>
              </a:solidFill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8B144C"/>
              </a:buClr>
              <a:buFont typeface="Wingdings"/>
              <a:buChar char=""/>
            </a:pPr>
            <a:endParaRPr sz="2750" dirty="0">
              <a:latin typeface="Arial MT"/>
              <a:cs typeface="Arial MT"/>
            </a:endParaRPr>
          </a:p>
          <a:p>
            <a:pPr marL="440690" marR="5080" indent="-428625">
              <a:lnSpc>
                <a:spcPts val="3100"/>
              </a:lnSpc>
              <a:buClr>
                <a:srgbClr val="8B144C"/>
              </a:buClr>
              <a:buFont typeface="Wingdings"/>
              <a:buChar char=""/>
              <a:tabLst>
                <a:tab pos="440690" algn="l"/>
                <a:tab pos="441325" algn="l"/>
                <a:tab pos="1984375" algn="l"/>
                <a:tab pos="2573655" algn="l"/>
                <a:tab pos="5036185" algn="l"/>
                <a:tab pos="5882640" algn="l"/>
              </a:tabLst>
            </a:pP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ev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sar	y	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et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oa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lim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entar	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l</a:t>
            </a:r>
            <a:r>
              <a:rPr sz="2600" spc="5" dirty="0">
                <a:solidFill>
                  <a:srgbClr val="800000"/>
                </a:solidFill>
                <a:latin typeface="Arial MT"/>
                <a:cs typeface="Arial MT"/>
              </a:rPr>
              <a:t>o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s	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epo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600" dirty="0">
                <a:solidFill>
                  <a:srgbClr val="800000"/>
                </a:solidFill>
                <a:latin typeface="Arial MT"/>
                <a:cs typeface="Arial MT"/>
              </a:rPr>
              <a:t>tes  </a:t>
            </a:r>
            <a:r>
              <a:rPr sz="2600" spc="-5" dirty="0">
                <a:solidFill>
                  <a:srgbClr val="800000"/>
                </a:solidFill>
                <a:latin typeface="Arial MT"/>
                <a:cs typeface="Arial MT"/>
              </a:rPr>
              <a:t>semanales/quincenales</a:t>
            </a:r>
            <a:endParaRPr sz="2600" dirty="0">
              <a:solidFill>
                <a:srgbClr val="800000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029" y="7514844"/>
            <a:ext cx="35979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325" indent="-428625">
              <a:lnSpc>
                <a:spcPct val="100000"/>
              </a:lnSpc>
              <a:spcBef>
                <a:spcPts val="100"/>
              </a:spcBef>
              <a:buClr>
                <a:srgbClr val="8B144C"/>
              </a:buClr>
              <a:buFont typeface="Wingdings"/>
              <a:buChar char=""/>
              <a:tabLst>
                <a:tab pos="440690" algn="l"/>
                <a:tab pos="441325" algn="l"/>
              </a:tabLst>
            </a:pP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Asignar</a:t>
            </a:r>
            <a:r>
              <a:rPr sz="26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evaluaciones</a:t>
            </a:r>
            <a:endParaRPr sz="2600" dirty="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390593" y="2573618"/>
            <a:ext cx="6488430" cy="483870"/>
          </a:xfrm>
          <a:custGeom>
            <a:avLst/>
            <a:gdLst/>
            <a:ahLst/>
            <a:cxnLst/>
            <a:rect l="l" t="t" r="r" b="b"/>
            <a:pathLst>
              <a:path w="6488430" h="483869">
                <a:moveTo>
                  <a:pt x="6407368" y="0"/>
                </a:moveTo>
                <a:lnTo>
                  <a:pt x="80632" y="0"/>
                </a:lnTo>
                <a:lnTo>
                  <a:pt x="49246" y="6336"/>
                </a:lnTo>
                <a:lnTo>
                  <a:pt x="23616" y="23616"/>
                </a:lnTo>
                <a:lnTo>
                  <a:pt x="6336" y="49246"/>
                </a:lnTo>
                <a:lnTo>
                  <a:pt x="0" y="80632"/>
                </a:lnTo>
                <a:lnTo>
                  <a:pt x="0" y="403156"/>
                </a:lnTo>
                <a:lnTo>
                  <a:pt x="6336" y="434541"/>
                </a:lnTo>
                <a:lnTo>
                  <a:pt x="23616" y="460171"/>
                </a:lnTo>
                <a:lnTo>
                  <a:pt x="49246" y="477452"/>
                </a:lnTo>
                <a:lnTo>
                  <a:pt x="80632" y="483788"/>
                </a:lnTo>
                <a:lnTo>
                  <a:pt x="6407368" y="483788"/>
                </a:lnTo>
                <a:lnTo>
                  <a:pt x="6438757" y="477452"/>
                </a:lnTo>
                <a:lnTo>
                  <a:pt x="6464386" y="460171"/>
                </a:lnTo>
                <a:lnTo>
                  <a:pt x="6481665" y="434541"/>
                </a:lnTo>
                <a:lnTo>
                  <a:pt x="6488000" y="403156"/>
                </a:lnTo>
                <a:lnTo>
                  <a:pt x="6488000" y="80632"/>
                </a:lnTo>
                <a:lnTo>
                  <a:pt x="6481665" y="49246"/>
                </a:lnTo>
                <a:lnTo>
                  <a:pt x="6464386" y="23616"/>
                </a:lnTo>
                <a:lnTo>
                  <a:pt x="6438757" y="6336"/>
                </a:lnTo>
                <a:lnTo>
                  <a:pt x="6407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492950" y="2585719"/>
            <a:ext cx="59442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40" dirty="0">
                <a:latin typeface="Arial"/>
                <a:cs typeface="Arial"/>
              </a:rPr>
              <a:t>VISITA</a:t>
            </a:r>
            <a:r>
              <a:rPr sz="2700" b="1" spc="-114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DE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b="1" spc="-10" dirty="0">
                <a:latin typeface="Arial"/>
                <a:cs typeface="Arial"/>
              </a:rPr>
              <a:t>SEGUIMIENTO</a:t>
            </a:r>
            <a:r>
              <a:rPr sz="2700" b="1" spc="-2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EMPRESA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0600" y="8648700"/>
            <a:ext cx="2133600" cy="731274"/>
            <a:chOff x="370693" y="8740506"/>
            <a:chExt cx="1950720" cy="490855"/>
          </a:xfrm>
          <a:solidFill>
            <a:schemeClr val="bg2">
              <a:lumMod val="50000"/>
            </a:schemeClr>
          </a:solidFill>
        </p:grpSpPr>
        <p:sp>
          <p:nvSpPr>
            <p:cNvPr id="25" name="object 25"/>
            <p:cNvSpPr/>
            <p:nvPr/>
          </p:nvSpPr>
          <p:spPr>
            <a:xfrm>
              <a:off x="375455" y="8745269"/>
              <a:ext cx="1941195" cy="481330"/>
            </a:xfrm>
            <a:custGeom>
              <a:avLst/>
              <a:gdLst/>
              <a:ahLst/>
              <a:cxnLst/>
              <a:rect l="l" t="t" r="r" b="b"/>
              <a:pathLst>
                <a:path w="1941195" h="481329">
                  <a:moveTo>
                    <a:pt x="1940772" y="0"/>
                  </a:moveTo>
                  <a:lnTo>
                    <a:pt x="80165" y="0"/>
                  </a:lnTo>
                  <a:lnTo>
                    <a:pt x="48961" y="6299"/>
                  </a:lnTo>
                  <a:lnTo>
                    <a:pt x="23479" y="23480"/>
                  </a:lnTo>
                  <a:lnTo>
                    <a:pt x="6299" y="48961"/>
                  </a:lnTo>
                  <a:lnTo>
                    <a:pt x="0" y="80166"/>
                  </a:lnTo>
                  <a:lnTo>
                    <a:pt x="0" y="480984"/>
                  </a:lnTo>
                  <a:lnTo>
                    <a:pt x="1860606" y="480984"/>
                  </a:lnTo>
                  <a:lnTo>
                    <a:pt x="1891810" y="474684"/>
                  </a:lnTo>
                  <a:lnTo>
                    <a:pt x="1917292" y="457504"/>
                  </a:lnTo>
                  <a:lnTo>
                    <a:pt x="1934472" y="432022"/>
                  </a:lnTo>
                  <a:lnTo>
                    <a:pt x="1940772" y="400818"/>
                  </a:lnTo>
                  <a:lnTo>
                    <a:pt x="19407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75455" y="8745269"/>
              <a:ext cx="1941195" cy="481330"/>
            </a:xfrm>
            <a:custGeom>
              <a:avLst/>
              <a:gdLst/>
              <a:ahLst/>
              <a:cxnLst/>
              <a:rect l="l" t="t" r="r" b="b"/>
              <a:pathLst>
                <a:path w="1941195" h="481329">
                  <a:moveTo>
                    <a:pt x="80165" y="0"/>
                  </a:moveTo>
                  <a:lnTo>
                    <a:pt x="1940772" y="0"/>
                  </a:lnTo>
                  <a:lnTo>
                    <a:pt x="1940772" y="400818"/>
                  </a:lnTo>
                  <a:lnTo>
                    <a:pt x="1934472" y="432022"/>
                  </a:lnTo>
                  <a:lnTo>
                    <a:pt x="1917292" y="457504"/>
                  </a:lnTo>
                  <a:lnTo>
                    <a:pt x="1891810" y="474684"/>
                  </a:lnTo>
                  <a:lnTo>
                    <a:pt x="1860607" y="480984"/>
                  </a:lnTo>
                  <a:lnTo>
                    <a:pt x="0" y="480984"/>
                  </a:lnTo>
                  <a:lnTo>
                    <a:pt x="0" y="80165"/>
                  </a:lnTo>
                  <a:lnTo>
                    <a:pt x="6299" y="48961"/>
                  </a:lnTo>
                  <a:lnTo>
                    <a:pt x="23479" y="23479"/>
                  </a:lnTo>
                  <a:lnTo>
                    <a:pt x="48961" y="6299"/>
                  </a:lnTo>
                  <a:lnTo>
                    <a:pt x="80165" y="0"/>
                  </a:lnTo>
                  <a:close/>
                </a:path>
              </a:pathLst>
            </a:custGeom>
            <a:grpFill/>
            <a:ln w="952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219199" y="8724900"/>
            <a:ext cx="19388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2800" dirty="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67200" y="8572500"/>
            <a:ext cx="3733800" cy="685799"/>
            <a:chOff x="4377936" y="8714529"/>
            <a:chExt cx="2573020" cy="947419"/>
          </a:xfrm>
          <a:solidFill>
            <a:schemeClr val="bg2">
              <a:lumMod val="50000"/>
            </a:schemeClr>
          </a:solidFill>
        </p:grpSpPr>
        <p:sp>
          <p:nvSpPr>
            <p:cNvPr id="29" name="object 29"/>
            <p:cNvSpPr/>
            <p:nvPr/>
          </p:nvSpPr>
          <p:spPr>
            <a:xfrm>
              <a:off x="4381111" y="8717704"/>
              <a:ext cx="2566670" cy="941069"/>
            </a:xfrm>
            <a:custGeom>
              <a:avLst/>
              <a:gdLst/>
              <a:ahLst/>
              <a:cxnLst/>
              <a:rect l="l" t="t" r="r" b="b"/>
              <a:pathLst>
                <a:path w="2566670" h="941070">
                  <a:moveTo>
                    <a:pt x="2566134" y="0"/>
                  </a:moveTo>
                  <a:lnTo>
                    <a:pt x="156782" y="0"/>
                  </a:lnTo>
                  <a:lnTo>
                    <a:pt x="107227" y="7992"/>
                  </a:lnTo>
                  <a:lnTo>
                    <a:pt x="64188" y="30250"/>
                  </a:lnTo>
                  <a:lnTo>
                    <a:pt x="30250" y="64188"/>
                  </a:lnTo>
                  <a:lnTo>
                    <a:pt x="7992" y="107227"/>
                  </a:lnTo>
                  <a:lnTo>
                    <a:pt x="0" y="156782"/>
                  </a:lnTo>
                  <a:lnTo>
                    <a:pt x="0" y="940682"/>
                  </a:lnTo>
                  <a:lnTo>
                    <a:pt x="2409351" y="940682"/>
                  </a:lnTo>
                  <a:lnTo>
                    <a:pt x="2458906" y="932689"/>
                  </a:lnTo>
                  <a:lnTo>
                    <a:pt x="2501945" y="910432"/>
                  </a:lnTo>
                  <a:lnTo>
                    <a:pt x="2535884" y="876493"/>
                  </a:lnTo>
                  <a:lnTo>
                    <a:pt x="2558141" y="833455"/>
                  </a:lnTo>
                  <a:lnTo>
                    <a:pt x="2566134" y="783899"/>
                  </a:lnTo>
                  <a:lnTo>
                    <a:pt x="25661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81111" y="8717704"/>
              <a:ext cx="2566670" cy="941069"/>
            </a:xfrm>
            <a:custGeom>
              <a:avLst/>
              <a:gdLst/>
              <a:ahLst/>
              <a:cxnLst/>
              <a:rect l="l" t="t" r="r" b="b"/>
              <a:pathLst>
                <a:path w="2566670" h="941070">
                  <a:moveTo>
                    <a:pt x="156782" y="0"/>
                  </a:moveTo>
                  <a:lnTo>
                    <a:pt x="2566134" y="0"/>
                  </a:lnTo>
                  <a:lnTo>
                    <a:pt x="2566134" y="783900"/>
                  </a:lnTo>
                  <a:lnTo>
                    <a:pt x="2558141" y="833455"/>
                  </a:lnTo>
                  <a:lnTo>
                    <a:pt x="2535884" y="876494"/>
                  </a:lnTo>
                  <a:lnTo>
                    <a:pt x="2501945" y="910433"/>
                  </a:lnTo>
                  <a:lnTo>
                    <a:pt x="2458906" y="932690"/>
                  </a:lnTo>
                  <a:lnTo>
                    <a:pt x="2409351" y="940683"/>
                  </a:lnTo>
                  <a:lnTo>
                    <a:pt x="0" y="940683"/>
                  </a:lnTo>
                  <a:lnTo>
                    <a:pt x="0" y="156782"/>
                  </a:lnTo>
                  <a:lnTo>
                    <a:pt x="7992" y="107227"/>
                  </a:lnTo>
                  <a:lnTo>
                    <a:pt x="30249" y="64188"/>
                  </a:lnTo>
                  <a:lnTo>
                    <a:pt x="64188" y="30249"/>
                  </a:lnTo>
                  <a:lnTo>
                    <a:pt x="107227" y="7992"/>
                  </a:lnTo>
                  <a:lnTo>
                    <a:pt x="156782" y="0"/>
                  </a:lnTo>
                  <a:close/>
                </a:path>
              </a:pathLst>
            </a:custGeom>
            <a:grpFill/>
            <a:ln w="6350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343400" y="8724900"/>
            <a:ext cx="3352800" cy="44159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6350" rIns="0" bIns="0" rtlCol="0">
            <a:spAutoFit/>
          </a:bodyPr>
          <a:lstStyle/>
          <a:p>
            <a:pPr marL="12700" marR="5080" indent="450215">
              <a:lnSpc>
                <a:spcPct val="101499"/>
              </a:lnSpc>
              <a:spcBef>
                <a:spcPts val="50"/>
              </a:spcBef>
            </a:pP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Acadé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mi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endParaRPr sz="2800" dirty="0"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48000" y="4019550"/>
            <a:ext cx="13391319" cy="5010150"/>
            <a:chOff x="3048000" y="4019550"/>
            <a:chExt cx="13391319" cy="5010150"/>
          </a:xfrm>
        </p:grpSpPr>
        <p:sp>
          <p:nvSpPr>
            <p:cNvPr id="33" name="object 33"/>
            <p:cNvSpPr/>
            <p:nvPr/>
          </p:nvSpPr>
          <p:spPr>
            <a:xfrm>
              <a:off x="3048000" y="8801100"/>
              <a:ext cx="1143000" cy="228600"/>
            </a:xfrm>
            <a:custGeom>
              <a:avLst/>
              <a:gdLst/>
              <a:ahLst/>
              <a:cxnLst/>
              <a:rect l="l" t="t" r="r" b="b"/>
              <a:pathLst>
                <a:path w="1828800" h="228600">
                  <a:moveTo>
                    <a:pt x="1600200" y="152401"/>
                  </a:moveTo>
                  <a:lnTo>
                    <a:pt x="1600200" y="228600"/>
                  </a:lnTo>
                  <a:lnTo>
                    <a:pt x="1752599" y="152401"/>
                  </a:lnTo>
                  <a:lnTo>
                    <a:pt x="1600200" y="152401"/>
                  </a:lnTo>
                  <a:close/>
                </a:path>
                <a:path w="1828800" h="228600">
                  <a:moveTo>
                    <a:pt x="228600" y="0"/>
                  </a:moveTo>
                  <a:lnTo>
                    <a:pt x="0" y="114300"/>
                  </a:lnTo>
                  <a:lnTo>
                    <a:pt x="228600" y="228600"/>
                  </a:lnTo>
                  <a:lnTo>
                    <a:pt x="228600" y="152400"/>
                  </a:lnTo>
                  <a:lnTo>
                    <a:pt x="190500" y="152400"/>
                  </a:lnTo>
                  <a:lnTo>
                    <a:pt x="190500" y="76200"/>
                  </a:lnTo>
                  <a:lnTo>
                    <a:pt x="228600" y="76200"/>
                  </a:lnTo>
                  <a:lnTo>
                    <a:pt x="228600" y="0"/>
                  </a:lnTo>
                  <a:close/>
                </a:path>
                <a:path w="1828800" h="228600">
                  <a:moveTo>
                    <a:pt x="1600200" y="76201"/>
                  </a:moveTo>
                  <a:lnTo>
                    <a:pt x="1600200" y="152401"/>
                  </a:lnTo>
                  <a:lnTo>
                    <a:pt x="1638300" y="152401"/>
                  </a:lnTo>
                  <a:lnTo>
                    <a:pt x="1638300" y="76201"/>
                  </a:lnTo>
                  <a:lnTo>
                    <a:pt x="1600200" y="76201"/>
                  </a:lnTo>
                  <a:close/>
                </a:path>
                <a:path w="1828800" h="228600">
                  <a:moveTo>
                    <a:pt x="1600200" y="1"/>
                  </a:moveTo>
                  <a:lnTo>
                    <a:pt x="1600200" y="76201"/>
                  </a:lnTo>
                  <a:lnTo>
                    <a:pt x="1638300" y="76201"/>
                  </a:lnTo>
                  <a:lnTo>
                    <a:pt x="1638300" y="152401"/>
                  </a:lnTo>
                  <a:lnTo>
                    <a:pt x="1752602" y="152400"/>
                  </a:lnTo>
                  <a:lnTo>
                    <a:pt x="1828800" y="114301"/>
                  </a:lnTo>
                  <a:lnTo>
                    <a:pt x="1600200" y="1"/>
                  </a:lnTo>
                  <a:close/>
                </a:path>
                <a:path w="1828800" h="228600">
                  <a:moveTo>
                    <a:pt x="228600" y="76200"/>
                  </a:moveTo>
                  <a:lnTo>
                    <a:pt x="228600" y="152400"/>
                  </a:lnTo>
                  <a:lnTo>
                    <a:pt x="1600200" y="152401"/>
                  </a:lnTo>
                  <a:lnTo>
                    <a:pt x="1600200" y="76201"/>
                  </a:lnTo>
                  <a:lnTo>
                    <a:pt x="228600" y="76200"/>
                  </a:lnTo>
                  <a:close/>
                </a:path>
                <a:path w="1828800" h="228600">
                  <a:moveTo>
                    <a:pt x="190500" y="76200"/>
                  </a:moveTo>
                  <a:lnTo>
                    <a:pt x="190500" y="152400"/>
                  </a:lnTo>
                  <a:lnTo>
                    <a:pt x="228600" y="152400"/>
                  </a:lnTo>
                  <a:lnTo>
                    <a:pt x="228600" y="76200"/>
                  </a:lnTo>
                  <a:lnTo>
                    <a:pt x="190500" y="76200"/>
                  </a:lnTo>
                  <a:close/>
                </a:path>
                <a:path w="1828800" h="228600">
                  <a:moveTo>
                    <a:pt x="228600" y="76200"/>
                  </a:moveTo>
                  <a:lnTo>
                    <a:pt x="190500" y="76200"/>
                  </a:lnTo>
                  <a:lnTo>
                    <a:pt x="228600" y="76200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 rotWithShape="1">
            <a:blip r:embed="rId2" cstate="print"/>
            <a:srcRect t="12270"/>
            <a:stretch/>
          </p:blipFill>
          <p:spPr>
            <a:xfrm>
              <a:off x="8229599" y="4019550"/>
              <a:ext cx="8209720" cy="438882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71632" y="4677454"/>
              <a:ext cx="704215" cy="467359"/>
            </a:xfrm>
            <a:custGeom>
              <a:avLst/>
              <a:gdLst/>
              <a:ahLst/>
              <a:cxnLst/>
              <a:rect l="l" t="t" r="r" b="b"/>
              <a:pathLst>
                <a:path w="704215" h="467360">
                  <a:moveTo>
                    <a:pt x="0" y="233420"/>
                  </a:moveTo>
                  <a:lnTo>
                    <a:pt x="4607" y="195558"/>
                  </a:lnTo>
                  <a:lnTo>
                    <a:pt x="17947" y="159641"/>
                  </a:lnTo>
                  <a:lnTo>
                    <a:pt x="39294" y="126150"/>
                  </a:lnTo>
                  <a:lnTo>
                    <a:pt x="67924" y="95565"/>
                  </a:lnTo>
                  <a:lnTo>
                    <a:pt x="103111" y="68367"/>
                  </a:lnTo>
                  <a:lnTo>
                    <a:pt x="144131" y="45036"/>
                  </a:lnTo>
                  <a:lnTo>
                    <a:pt x="190259" y="26053"/>
                  </a:lnTo>
                  <a:lnTo>
                    <a:pt x="240770" y="11899"/>
                  </a:lnTo>
                  <a:lnTo>
                    <a:pt x="294940" y="3055"/>
                  </a:lnTo>
                  <a:lnTo>
                    <a:pt x="352044" y="0"/>
                  </a:lnTo>
                  <a:lnTo>
                    <a:pt x="409147" y="3055"/>
                  </a:lnTo>
                  <a:lnTo>
                    <a:pt x="463317" y="11899"/>
                  </a:lnTo>
                  <a:lnTo>
                    <a:pt x="513828" y="26053"/>
                  </a:lnTo>
                  <a:lnTo>
                    <a:pt x="559956" y="45036"/>
                  </a:lnTo>
                  <a:lnTo>
                    <a:pt x="600976" y="68367"/>
                  </a:lnTo>
                  <a:lnTo>
                    <a:pt x="636163" y="95565"/>
                  </a:lnTo>
                  <a:lnTo>
                    <a:pt x="664793" y="126150"/>
                  </a:lnTo>
                  <a:lnTo>
                    <a:pt x="686140" y="159641"/>
                  </a:lnTo>
                  <a:lnTo>
                    <a:pt x="699480" y="195558"/>
                  </a:lnTo>
                  <a:lnTo>
                    <a:pt x="704088" y="233420"/>
                  </a:lnTo>
                  <a:lnTo>
                    <a:pt x="699480" y="271281"/>
                  </a:lnTo>
                  <a:lnTo>
                    <a:pt x="686140" y="307198"/>
                  </a:lnTo>
                  <a:lnTo>
                    <a:pt x="664793" y="340689"/>
                  </a:lnTo>
                  <a:lnTo>
                    <a:pt x="636163" y="371274"/>
                  </a:lnTo>
                  <a:lnTo>
                    <a:pt x="600976" y="398472"/>
                  </a:lnTo>
                  <a:lnTo>
                    <a:pt x="559956" y="421803"/>
                  </a:lnTo>
                  <a:lnTo>
                    <a:pt x="513828" y="440786"/>
                  </a:lnTo>
                  <a:lnTo>
                    <a:pt x="463317" y="454940"/>
                  </a:lnTo>
                  <a:lnTo>
                    <a:pt x="409147" y="463784"/>
                  </a:lnTo>
                  <a:lnTo>
                    <a:pt x="352044" y="466840"/>
                  </a:lnTo>
                  <a:lnTo>
                    <a:pt x="294940" y="463784"/>
                  </a:lnTo>
                  <a:lnTo>
                    <a:pt x="240770" y="454940"/>
                  </a:lnTo>
                  <a:lnTo>
                    <a:pt x="190259" y="440786"/>
                  </a:lnTo>
                  <a:lnTo>
                    <a:pt x="144131" y="421803"/>
                  </a:lnTo>
                  <a:lnTo>
                    <a:pt x="103111" y="398472"/>
                  </a:lnTo>
                  <a:lnTo>
                    <a:pt x="67924" y="371274"/>
                  </a:lnTo>
                  <a:lnTo>
                    <a:pt x="39294" y="340689"/>
                  </a:lnTo>
                  <a:lnTo>
                    <a:pt x="17947" y="307198"/>
                  </a:lnTo>
                  <a:lnTo>
                    <a:pt x="4607" y="271281"/>
                  </a:lnTo>
                  <a:lnTo>
                    <a:pt x="0" y="23342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35479" y="5371810"/>
              <a:ext cx="2846705" cy="1021715"/>
            </a:xfrm>
            <a:custGeom>
              <a:avLst/>
              <a:gdLst/>
              <a:ahLst/>
              <a:cxnLst/>
              <a:rect l="l" t="t" r="r" b="b"/>
              <a:pathLst>
                <a:path w="2846704" h="1021714">
                  <a:moveTo>
                    <a:pt x="2675839" y="0"/>
                  </a:moveTo>
                  <a:lnTo>
                    <a:pt x="170261" y="0"/>
                  </a:lnTo>
                  <a:lnTo>
                    <a:pt x="124998" y="6081"/>
                  </a:lnTo>
                  <a:lnTo>
                    <a:pt x="84326" y="23245"/>
                  </a:lnTo>
                  <a:lnTo>
                    <a:pt x="49868" y="49868"/>
                  </a:lnTo>
                  <a:lnTo>
                    <a:pt x="23245" y="84326"/>
                  </a:lnTo>
                  <a:lnTo>
                    <a:pt x="6081" y="124998"/>
                  </a:lnTo>
                  <a:lnTo>
                    <a:pt x="0" y="170261"/>
                  </a:lnTo>
                  <a:lnTo>
                    <a:pt x="0" y="851293"/>
                  </a:lnTo>
                  <a:lnTo>
                    <a:pt x="6081" y="896556"/>
                  </a:lnTo>
                  <a:lnTo>
                    <a:pt x="23245" y="937228"/>
                  </a:lnTo>
                  <a:lnTo>
                    <a:pt x="49868" y="971686"/>
                  </a:lnTo>
                  <a:lnTo>
                    <a:pt x="84326" y="998309"/>
                  </a:lnTo>
                  <a:lnTo>
                    <a:pt x="124998" y="1015473"/>
                  </a:lnTo>
                  <a:lnTo>
                    <a:pt x="170261" y="1021554"/>
                  </a:lnTo>
                  <a:lnTo>
                    <a:pt x="2675839" y="1021554"/>
                  </a:lnTo>
                  <a:lnTo>
                    <a:pt x="2721101" y="1015473"/>
                  </a:lnTo>
                  <a:lnTo>
                    <a:pt x="2761773" y="998309"/>
                  </a:lnTo>
                  <a:lnTo>
                    <a:pt x="2796231" y="971686"/>
                  </a:lnTo>
                  <a:lnTo>
                    <a:pt x="2822854" y="937228"/>
                  </a:lnTo>
                  <a:lnTo>
                    <a:pt x="2840018" y="896556"/>
                  </a:lnTo>
                  <a:lnTo>
                    <a:pt x="2846100" y="851293"/>
                  </a:lnTo>
                  <a:lnTo>
                    <a:pt x="2846100" y="170261"/>
                  </a:lnTo>
                  <a:lnTo>
                    <a:pt x="2840018" y="124998"/>
                  </a:lnTo>
                  <a:lnTo>
                    <a:pt x="2822854" y="84326"/>
                  </a:lnTo>
                  <a:lnTo>
                    <a:pt x="2796231" y="49868"/>
                  </a:lnTo>
                  <a:lnTo>
                    <a:pt x="2761773" y="23245"/>
                  </a:lnTo>
                  <a:lnTo>
                    <a:pt x="2721101" y="6081"/>
                  </a:lnTo>
                  <a:lnTo>
                    <a:pt x="2675839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35479" y="5371810"/>
              <a:ext cx="2846705" cy="1021715"/>
            </a:xfrm>
            <a:custGeom>
              <a:avLst/>
              <a:gdLst/>
              <a:ahLst/>
              <a:cxnLst/>
              <a:rect l="l" t="t" r="r" b="b"/>
              <a:pathLst>
                <a:path w="2846704" h="1021714">
                  <a:moveTo>
                    <a:pt x="0" y="170261"/>
                  </a:moveTo>
                  <a:lnTo>
                    <a:pt x="6081" y="124999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4999" y="6081"/>
                  </a:lnTo>
                  <a:lnTo>
                    <a:pt x="170261" y="0"/>
                  </a:lnTo>
                  <a:lnTo>
                    <a:pt x="2675839" y="0"/>
                  </a:lnTo>
                  <a:lnTo>
                    <a:pt x="2721101" y="6081"/>
                  </a:lnTo>
                  <a:lnTo>
                    <a:pt x="2761773" y="23245"/>
                  </a:lnTo>
                  <a:lnTo>
                    <a:pt x="2796232" y="49868"/>
                  </a:lnTo>
                  <a:lnTo>
                    <a:pt x="2822855" y="84327"/>
                  </a:lnTo>
                  <a:lnTo>
                    <a:pt x="2840019" y="124999"/>
                  </a:lnTo>
                  <a:lnTo>
                    <a:pt x="2846101" y="170261"/>
                  </a:lnTo>
                  <a:lnTo>
                    <a:pt x="2846101" y="851294"/>
                  </a:lnTo>
                  <a:lnTo>
                    <a:pt x="2840019" y="896556"/>
                  </a:lnTo>
                  <a:lnTo>
                    <a:pt x="2822855" y="937228"/>
                  </a:lnTo>
                  <a:lnTo>
                    <a:pt x="2796232" y="971687"/>
                  </a:lnTo>
                  <a:lnTo>
                    <a:pt x="2761773" y="998310"/>
                  </a:lnTo>
                  <a:lnTo>
                    <a:pt x="2721101" y="1015474"/>
                  </a:lnTo>
                  <a:lnTo>
                    <a:pt x="2675839" y="1021556"/>
                  </a:lnTo>
                  <a:lnTo>
                    <a:pt x="170261" y="1021556"/>
                  </a:lnTo>
                  <a:lnTo>
                    <a:pt x="124999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6"/>
                  </a:lnTo>
                  <a:lnTo>
                    <a:pt x="0" y="851294"/>
                  </a:lnTo>
                  <a:lnTo>
                    <a:pt x="0" y="17026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307578" y="5455411"/>
            <a:ext cx="25025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algn="ctr">
              <a:lnSpc>
                <a:spcPct val="99400"/>
              </a:lnSpc>
              <a:spcBef>
                <a:spcPts val="110"/>
              </a:spcBef>
            </a:pPr>
            <a:r>
              <a:rPr sz="1800" b="1" dirty="0">
                <a:solidFill>
                  <a:srgbClr val="800000"/>
                </a:solidFill>
                <a:latin typeface="Arial"/>
                <a:cs typeface="Arial"/>
              </a:rPr>
              <a:t>% </a:t>
            </a:r>
            <a:r>
              <a:rPr sz="1800" b="1" dirty="0">
                <a:latin typeface="Arial"/>
                <a:cs typeface="Arial"/>
              </a:rPr>
              <a:t>que lleva </a:t>
            </a:r>
            <a:r>
              <a:rPr sz="1800" b="1" spc="-5" dirty="0">
                <a:latin typeface="Arial"/>
                <a:cs typeface="Arial"/>
              </a:rPr>
              <a:t>el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educando en el puesto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aprendizaje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509759" y="4658404"/>
            <a:ext cx="7051675" cy="2336800"/>
            <a:chOff x="9509759" y="4658404"/>
            <a:chExt cx="7051675" cy="2336800"/>
          </a:xfrm>
        </p:grpSpPr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9759" y="4776215"/>
              <a:ext cx="1417320" cy="6766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551763" y="4898049"/>
              <a:ext cx="1220470" cy="492125"/>
            </a:xfrm>
            <a:custGeom>
              <a:avLst/>
              <a:gdLst/>
              <a:ahLst/>
              <a:cxnLst/>
              <a:rect l="l" t="t" r="r" b="b"/>
              <a:pathLst>
                <a:path w="1220470" h="492125">
                  <a:moveTo>
                    <a:pt x="1106254" y="35615"/>
                  </a:moveTo>
                  <a:lnTo>
                    <a:pt x="0" y="455952"/>
                  </a:lnTo>
                  <a:lnTo>
                    <a:pt x="13531" y="491568"/>
                  </a:lnTo>
                  <a:lnTo>
                    <a:pt x="1119787" y="71231"/>
                  </a:lnTo>
                  <a:lnTo>
                    <a:pt x="1106254" y="35615"/>
                  </a:lnTo>
                  <a:close/>
                </a:path>
                <a:path w="1220470" h="492125">
                  <a:moveTo>
                    <a:pt x="1205117" y="28849"/>
                  </a:moveTo>
                  <a:lnTo>
                    <a:pt x="1124063" y="28849"/>
                  </a:lnTo>
                  <a:lnTo>
                    <a:pt x="1137594" y="64465"/>
                  </a:lnTo>
                  <a:lnTo>
                    <a:pt x="1119787" y="71231"/>
                  </a:lnTo>
                  <a:lnTo>
                    <a:pt x="1133320" y="106846"/>
                  </a:lnTo>
                  <a:lnTo>
                    <a:pt x="1205117" y="28849"/>
                  </a:lnTo>
                  <a:close/>
                </a:path>
                <a:path w="1220470" h="492125">
                  <a:moveTo>
                    <a:pt x="1124063" y="28849"/>
                  </a:moveTo>
                  <a:lnTo>
                    <a:pt x="1106254" y="35615"/>
                  </a:lnTo>
                  <a:lnTo>
                    <a:pt x="1119787" y="71231"/>
                  </a:lnTo>
                  <a:lnTo>
                    <a:pt x="1137594" y="64465"/>
                  </a:lnTo>
                  <a:lnTo>
                    <a:pt x="1124063" y="28849"/>
                  </a:lnTo>
                  <a:close/>
                </a:path>
                <a:path w="1220470" h="492125">
                  <a:moveTo>
                    <a:pt x="1092721" y="0"/>
                  </a:moveTo>
                  <a:lnTo>
                    <a:pt x="1106254" y="35615"/>
                  </a:lnTo>
                  <a:lnTo>
                    <a:pt x="1124063" y="28849"/>
                  </a:lnTo>
                  <a:lnTo>
                    <a:pt x="1205117" y="28849"/>
                  </a:lnTo>
                  <a:lnTo>
                    <a:pt x="1219868" y="12825"/>
                  </a:lnTo>
                  <a:lnTo>
                    <a:pt x="1092721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539727" y="4677454"/>
              <a:ext cx="494030" cy="467359"/>
            </a:xfrm>
            <a:custGeom>
              <a:avLst/>
              <a:gdLst/>
              <a:ahLst/>
              <a:cxnLst/>
              <a:rect l="l" t="t" r="r" b="b"/>
              <a:pathLst>
                <a:path w="494029" h="467360">
                  <a:moveTo>
                    <a:pt x="0" y="233420"/>
                  </a:moveTo>
                  <a:lnTo>
                    <a:pt x="5015" y="186377"/>
                  </a:lnTo>
                  <a:lnTo>
                    <a:pt x="19401" y="142562"/>
                  </a:lnTo>
                  <a:lnTo>
                    <a:pt x="42164" y="102912"/>
                  </a:lnTo>
                  <a:lnTo>
                    <a:pt x="72311" y="68367"/>
                  </a:lnTo>
                  <a:lnTo>
                    <a:pt x="108850" y="39864"/>
                  </a:lnTo>
                  <a:lnTo>
                    <a:pt x="150788" y="18343"/>
                  </a:lnTo>
                  <a:lnTo>
                    <a:pt x="197131" y="4742"/>
                  </a:lnTo>
                  <a:lnTo>
                    <a:pt x="246888" y="0"/>
                  </a:lnTo>
                  <a:lnTo>
                    <a:pt x="296644" y="4742"/>
                  </a:lnTo>
                  <a:lnTo>
                    <a:pt x="342987" y="18343"/>
                  </a:lnTo>
                  <a:lnTo>
                    <a:pt x="384925" y="39864"/>
                  </a:lnTo>
                  <a:lnTo>
                    <a:pt x="421464" y="68367"/>
                  </a:lnTo>
                  <a:lnTo>
                    <a:pt x="451611" y="102912"/>
                  </a:lnTo>
                  <a:lnTo>
                    <a:pt x="474374" y="142562"/>
                  </a:lnTo>
                  <a:lnTo>
                    <a:pt x="488760" y="186377"/>
                  </a:lnTo>
                  <a:lnTo>
                    <a:pt x="493776" y="233420"/>
                  </a:lnTo>
                  <a:lnTo>
                    <a:pt x="488760" y="280462"/>
                  </a:lnTo>
                  <a:lnTo>
                    <a:pt x="474374" y="324277"/>
                  </a:lnTo>
                  <a:lnTo>
                    <a:pt x="451611" y="363927"/>
                  </a:lnTo>
                  <a:lnTo>
                    <a:pt x="421464" y="398472"/>
                  </a:lnTo>
                  <a:lnTo>
                    <a:pt x="384925" y="426975"/>
                  </a:lnTo>
                  <a:lnTo>
                    <a:pt x="342987" y="448496"/>
                  </a:lnTo>
                  <a:lnTo>
                    <a:pt x="296644" y="462097"/>
                  </a:lnTo>
                  <a:lnTo>
                    <a:pt x="246888" y="466840"/>
                  </a:lnTo>
                  <a:lnTo>
                    <a:pt x="197131" y="462097"/>
                  </a:lnTo>
                  <a:lnTo>
                    <a:pt x="150788" y="448496"/>
                  </a:lnTo>
                  <a:lnTo>
                    <a:pt x="108850" y="426975"/>
                  </a:lnTo>
                  <a:lnTo>
                    <a:pt x="72311" y="398472"/>
                  </a:lnTo>
                  <a:lnTo>
                    <a:pt x="42164" y="363927"/>
                  </a:lnTo>
                  <a:lnTo>
                    <a:pt x="19401" y="324277"/>
                  </a:lnTo>
                  <a:lnTo>
                    <a:pt x="5015" y="280462"/>
                  </a:lnTo>
                  <a:lnTo>
                    <a:pt x="0" y="23342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296099" y="4714577"/>
              <a:ext cx="570230" cy="467359"/>
            </a:xfrm>
            <a:custGeom>
              <a:avLst/>
              <a:gdLst/>
              <a:ahLst/>
              <a:cxnLst/>
              <a:rect l="l" t="t" r="r" b="b"/>
              <a:pathLst>
                <a:path w="570230" h="467360">
                  <a:moveTo>
                    <a:pt x="0" y="233420"/>
                  </a:moveTo>
                  <a:lnTo>
                    <a:pt x="4591" y="191462"/>
                  </a:lnTo>
                  <a:lnTo>
                    <a:pt x="17829" y="151972"/>
                  </a:lnTo>
                  <a:lnTo>
                    <a:pt x="38909" y="115608"/>
                  </a:lnTo>
                  <a:lnTo>
                    <a:pt x="67025" y="83030"/>
                  </a:lnTo>
                  <a:lnTo>
                    <a:pt x="101373" y="54897"/>
                  </a:lnTo>
                  <a:lnTo>
                    <a:pt x="141149" y="31868"/>
                  </a:lnTo>
                  <a:lnTo>
                    <a:pt x="185546" y="14603"/>
                  </a:lnTo>
                  <a:lnTo>
                    <a:pt x="233761" y="3760"/>
                  </a:lnTo>
                  <a:lnTo>
                    <a:pt x="284988" y="0"/>
                  </a:lnTo>
                  <a:lnTo>
                    <a:pt x="336214" y="3760"/>
                  </a:lnTo>
                  <a:lnTo>
                    <a:pt x="384429" y="14603"/>
                  </a:lnTo>
                  <a:lnTo>
                    <a:pt x="428826" y="31868"/>
                  </a:lnTo>
                  <a:lnTo>
                    <a:pt x="468602" y="54897"/>
                  </a:lnTo>
                  <a:lnTo>
                    <a:pt x="502950" y="83030"/>
                  </a:lnTo>
                  <a:lnTo>
                    <a:pt x="531066" y="115608"/>
                  </a:lnTo>
                  <a:lnTo>
                    <a:pt x="552146" y="151972"/>
                  </a:lnTo>
                  <a:lnTo>
                    <a:pt x="565384" y="191462"/>
                  </a:lnTo>
                  <a:lnTo>
                    <a:pt x="569976" y="233420"/>
                  </a:lnTo>
                  <a:lnTo>
                    <a:pt x="565384" y="275377"/>
                  </a:lnTo>
                  <a:lnTo>
                    <a:pt x="552146" y="314867"/>
                  </a:lnTo>
                  <a:lnTo>
                    <a:pt x="531066" y="351231"/>
                  </a:lnTo>
                  <a:lnTo>
                    <a:pt x="502950" y="383809"/>
                  </a:lnTo>
                  <a:lnTo>
                    <a:pt x="468602" y="411942"/>
                  </a:lnTo>
                  <a:lnTo>
                    <a:pt x="428826" y="434971"/>
                  </a:lnTo>
                  <a:lnTo>
                    <a:pt x="384429" y="452236"/>
                  </a:lnTo>
                  <a:lnTo>
                    <a:pt x="336214" y="463079"/>
                  </a:lnTo>
                  <a:lnTo>
                    <a:pt x="284988" y="466840"/>
                  </a:lnTo>
                  <a:lnTo>
                    <a:pt x="233761" y="463079"/>
                  </a:lnTo>
                  <a:lnTo>
                    <a:pt x="185546" y="452236"/>
                  </a:lnTo>
                  <a:lnTo>
                    <a:pt x="141149" y="434971"/>
                  </a:lnTo>
                  <a:lnTo>
                    <a:pt x="101373" y="411942"/>
                  </a:lnTo>
                  <a:lnTo>
                    <a:pt x="67025" y="383809"/>
                  </a:lnTo>
                  <a:lnTo>
                    <a:pt x="38909" y="351231"/>
                  </a:lnTo>
                  <a:lnTo>
                    <a:pt x="17829" y="314867"/>
                  </a:lnTo>
                  <a:lnTo>
                    <a:pt x="4591" y="275377"/>
                  </a:lnTo>
                  <a:lnTo>
                    <a:pt x="0" y="23342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686468" y="4714577"/>
              <a:ext cx="855980" cy="467359"/>
            </a:xfrm>
            <a:custGeom>
              <a:avLst/>
              <a:gdLst/>
              <a:ahLst/>
              <a:cxnLst/>
              <a:rect l="l" t="t" r="r" b="b"/>
              <a:pathLst>
                <a:path w="855980" h="467360">
                  <a:moveTo>
                    <a:pt x="0" y="233420"/>
                  </a:moveTo>
                  <a:lnTo>
                    <a:pt x="18115" y="166005"/>
                  </a:lnTo>
                  <a:lnTo>
                    <a:pt x="68933" y="106320"/>
                  </a:lnTo>
                  <a:lnTo>
                    <a:pt x="104951" y="80279"/>
                  </a:lnTo>
                  <a:lnTo>
                    <a:pt x="147158" y="57253"/>
                  </a:lnTo>
                  <a:lnTo>
                    <a:pt x="194894" y="37605"/>
                  </a:lnTo>
                  <a:lnTo>
                    <a:pt x="247495" y="21694"/>
                  </a:lnTo>
                  <a:lnTo>
                    <a:pt x="304301" y="9882"/>
                  </a:lnTo>
                  <a:lnTo>
                    <a:pt x="364650" y="2530"/>
                  </a:lnTo>
                  <a:lnTo>
                    <a:pt x="427879" y="0"/>
                  </a:lnTo>
                  <a:lnTo>
                    <a:pt x="491107" y="2530"/>
                  </a:lnTo>
                  <a:lnTo>
                    <a:pt x="551456" y="9882"/>
                  </a:lnTo>
                  <a:lnTo>
                    <a:pt x="608261" y="21694"/>
                  </a:lnTo>
                  <a:lnTo>
                    <a:pt x="660863" y="37605"/>
                  </a:lnTo>
                  <a:lnTo>
                    <a:pt x="708599" y="57253"/>
                  </a:lnTo>
                  <a:lnTo>
                    <a:pt x="750806" y="80279"/>
                  </a:lnTo>
                  <a:lnTo>
                    <a:pt x="786824" y="106320"/>
                  </a:lnTo>
                  <a:lnTo>
                    <a:pt x="815989" y="135016"/>
                  </a:lnTo>
                  <a:lnTo>
                    <a:pt x="851118" y="198926"/>
                  </a:lnTo>
                  <a:lnTo>
                    <a:pt x="855758" y="233420"/>
                  </a:lnTo>
                  <a:lnTo>
                    <a:pt x="851118" y="267913"/>
                  </a:lnTo>
                  <a:lnTo>
                    <a:pt x="815989" y="331823"/>
                  </a:lnTo>
                  <a:lnTo>
                    <a:pt x="786824" y="360519"/>
                  </a:lnTo>
                  <a:lnTo>
                    <a:pt x="750806" y="386560"/>
                  </a:lnTo>
                  <a:lnTo>
                    <a:pt x="708599" y="409586"/>
                  </a:lnTo>
                  <a:lnTo>
                    <a:pt x="660863" y="429234"/>
                  </a:lnTo>
                  <a:lnTo>
                    <a:pt x="608261" y="445145"/>
                  </a:lnTo>
                  <a:lnTo>
                    <a:pt x="551456" y="456957"/>
                  </a:lnTo>
                  <a:lnTo>
                    <a:pt x="491107" y="464309"/>
                  </a:lnTo>
                  <a:lnTo>
                    <a:pt x="427879" y="466840"/>
                  </a:lnTo>
                  <a:lnTo>
                    <a:pt x="364650" y="464309"/>
                  </a:lnTo>
                  <a:lnTo>
                    <a:pt x="304301" y="456957"/>
                  </a:lnTo>
                  <a:lnTo>
                    <a:pt x="247495" y="445145"/>
                  </a:lnTo>
                  <a:lnTo>
                    <a:pt x="194894" y="429234"/>
                  </a:lnTo>
                  <a:lnTo>
                    <a:pt x="147158" y="409586"/>
                  </a:lnTo>
                  <a:lnTo>
                    <a:pt x="104951" y="386560"/>
                  </a:lnTo>
                  <a:lnTo>
                    <a:pt x="68933" y="360519"/>
                  </a:lnTo>
                  <a:lnTo>
                    <a:pt x="39768" y="331823"/>
                  </a:lnTo>
                  <a:lnTo>
                    <a:pt x="4639" y="267913"/>
                  </a:lnTo>
                  <a:lnTo>
                    <a:pt x="0" y="23342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933908" y="5971447"/>
              <a:ext cx="1961514" cy="1021715"/>
            </a:xfrm>
            <a:custGeom>
              <a:avLst/>
              <a:gdLst/>
              <a:ahLst/>
              <a:cxnLst/>
              <a:rect l="l" t="t" r="r" b="b"/>
              <a:pathLst>
                <a:path w="1961515" h="1021715">
                  <a:moveTo>
                    <a:pt x="1791185" y="0"/>
                  </a:moveTo>
                  <a:lnTo>
                    <a:pt x="170262" y="0"/>
                  </a:lnTo>
                  <a:lnTo>
                    <a:pt x="125000" y="6082"/>
                  </a:lnTo>
                  <a:lnTo>
                    <a:pt x="84327" y="23246"/>
                  </a:lnTo>
                  <a:lnTo>
                    <a:pt x="49868" y="49869"/>
                  </a:lnTo>
                  <a:lnTo>
                    <a:pt x="23245" y="84328"/>
                  </a:lnTo>
                  <a:lnTo>
                    <a:pt x="6081" y="125001"/>
                  </a:lnTo>
                  <a:lnTo>
                    <a:pt x="0" y="170263"/>
                  </a:lnTo>
                  <a:lnTo>
                    <a:pt x="0" y="851293"/>
                  </a:lnTo>
                  <a:lnTo>
                    <a:pt x="6081" y="896556"/>
                  </a:lnTo>
                  <a:lnTo>
                    <a:pt x="23245" y="937228"/>
                  </a:lnTo>
                  <a:lnTo>
                    <a:pt x="49868" y="971687"/>
                  </a:lnTo>
                  <a:lnTo>
                    <a:pt x="84327" y="998310"/>
                  </a:lnTo>
                  <a:lnTo>
                    <a:pt x="125000" y="1015474"/>
                  </a:lnTo>
                  <a:lnTo>
                    <a:pt x="170262" y="1021556"/>
                  </a:lnTo>
                  <a:lnTo>
                    <a:pt x="1791185" y="1021556"/>
                  </a:lnTo>
                  <a:lnTo>
                    <a:pt x="1836451" y="1015474"/>
                  </a:lnTo>
                  <a:lnTo>
                    <a:pt x="1877126" y="998310"/>
                  </a:lnTo>
                  <a:lnTo>
                    <a:pt x="1911585" y="971687"/>
                  </a:lnTo>
                  <a:lnTo>
                    <a:pt x="1938208" y="937228"/>
                  </a:lnTo>
                  <a:lnTo>
                    <a:pt x="1955372" y="896556"/>
                  </a:lnTo>
                  <a:lnTo>
                    <a:pt x="1961454" y="851293"/>
                  </a:lnTo>
                  <a:lnTo>
                    <a:pt x="1961454" y="170263"/>
                  </a:lnTo>
                  <a:lnTo>
                    <a:pt x="1955372" y="125001"/>
                  </a:lnTo>
                  <a:lnTo>
                    <a:pt x="1938208" y="84328"/>
                  </a:lnTo>
                  <a:lnTo>
                    <a:pt x="1911585" y="49869"/>
                  </a:lnTo>
                  <a:lnTo>
                    <a:pt x="1877126" y="23246"/>
                  </a:lnTo>
                  <a:lnTo>
                    <a:pt x="1836451" y="6082"/>
                  </a:lnTo>
                  <a:lnTo>
                    <a:pt x="1791185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33908" y="5971447"/>
              <a:ext cx="1961514" cy="1021715"/>
            </a:xfrm>
            <a:custGeom>
              <a:avLst/>
              <a:gdLst/>
              <a:ahLst/>
              <a:cxnLst/>
              <a:rect l="l" t="t" r="r" b="b"/>
              <a:pathLst>
                <a:path w="1961515" h="1021715">
                  <a:moveTo>
                    <a:pt x="0" y="170262"/>
                  </a:moveTo>
                  <a:lnTo>
                    <a:pt x="6081" y="125000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5000" y="6081"/>
                  </a:lnTo>
                  <a:lnTo>
                    <a:pt x="170262" y="0"/>
                  </a:lnTo>
                  <a:lnTo>
                    <a:pt x="1791190" y="0"/>
                  </a:lnTo>
                  <a:lnTo>
                    <a:pt x="1836452" y="6081"/>
                  </a:lnTo>
                  <a:lnTo>
                    <a:pt x="1877125" y="23245"/>
                  </a:lnTo>
                  <a:lnTo>
                    <a:pt x="1911584" y="49868"/>
                  </a:lnTo>
                  <a:lnTo>
                    <a:pt x="1938207" y="84327"/>
                  </a:lnTo>
                  <a:lnTo>
                    <a:pt x="1955371" y="125000"/>
                  </a:lnTo>
                  <a:lnTo>
                    <a:pt x="1961453" y="170262"/>
                  </a:lnTo>
                  <a:lnTo>
                    <a:pt x="1961453" y="851293"/>
                  </a:lnTo>
                  <a:lnTo>
                    <a:pt x="1955371" y="896555"/>
                  </a:lnTo>
                  <a:lnTo>
                    <a:pt x="1938207" y="937228"/>
                  </a:lnTo>
                  <a:lnTo>
                    <a:pt x="1911584" y="971687"/>
                  </a:lnTo>
                  <a:lnTo>
                    <a:pt x="1877125" y="998310"/>
                  </a:lnTo>
                  <a:lnTo>
                    <a:pt x="1836452" y="1015474"/>
                  </a:lnTo>
                  <a:lnTo>
                    <a:pt x="1791190" y="1021556"/>
                  </a:lnTo>
                  <a:lnTo>
                    <a:pt x="170262" y="1021556"/>
                  </a:lnTo>
                  <a:lnTo>
                    <a:pt x="125000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5"/>
                  </a:lnTo>
                  <a:lnTo>
                    <a:pt x="0" y="851293"/>
                  </a:lnTo>
                  <a:lnTo>
                    <a:pt x="0" y="170262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2139934" y="6052820"/>
            <a:ext cx="15494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Visita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Arial"/>
                <a:cs typeface="Arial"/>
              </a:rPr>
              <a:t>programada</a:t>
            </a:r>
            <a:r>
              <a:rPr sz="1800" b="1" spc="-70" dirty="0">
                <a:solidFill>
                  <a:srgbClr val="094125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800000"/>
                </a:solidFill>
                <a:latin typeface="Arial"/>
                <a:cs typeface="Arial"/>
              </a:rPr>
              <a:t>emergente</a:t>
            </a:r>
            <a:endParaRPr sz="18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1631168" y="5010911"/>
            <a:ext cx="5971032" cy="2092325"/>
            <a:chOff x="11631168" y="5010911"/>
            <a:chExt cx="5794375" cy="2092325"/>
          </a:xfrm>
        </p:grpSpPr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31168" y="5010911"/>
              <a:ext cx="1335024" cy="10393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786616" y="5144294"/>
              <a:ext cx="1139825" cy="842644"/>
            </a:xfrm>
            <a:custGeom>
              <a:avLst/>
              <a:gdLst/>
              <a:ahLst/>
              <a:cxnLst/>
              <a:rect l="l" t="t" r="r" b="b"/>
              <a:pathLst>
                <a:path w="1139825" h="842645">
                  <a:moveTo>
                    <a:pt x="103438" y="52227"/>
                  </a:moveTo>
                  <a:lnTo>
                    <a:pt x="80908" y="82952"/>
                  </a:lnTo>
                  <a:lnTo>
                    <a:pt x="1116749" y="842515"/>
                  </a:lnTo>
                  <a:lnTo>
                    <a:pt x="1139278" y="811790"/>
                  </a:lnTo>
                  <a:lnTo>
                    <a:pt x="103438" y="52227"/>
                  </a:lnTo>
                  <a:close/>
                </a:path>
                <a:path w="1139825" h="842645">
                  <a:moveTo>
                    <a:pt x="0" y="0"/>
                  </a:moveTo>
                  <a:lnTo>
                    <a:pt x="58379" y="113676"/>
                  </a:lnTo>
                  <a:lnTo>
                    <a:pt x="80908" y="82952"/>
                  </a:lnTo>
                  <a:lnTo>
                    <a:pt x="65547" y="71687"/>
                  </a:lnTo>
                  <a:lnTo>
                    <a:pt x="88077" y="40962"/>
                  </a:lnTo>
                  <a:lnTo>
                    <a:pt x="111698" y="40962"/>
                  </a:lnTo>
                  <a:lnTo>
                    <a:pt x="125968" y="21502"/>
                  </a:lnTo>
                  <a:lnTo>
                    <a:pt x="0" y="0"/>
                  </a:lnTo>
                  <a:close/>
                </a:path>
                <a:path w="1139825" h="842645">
                  <a:moveTo>
                    <a:pt x="88077" y="40962"/>
                  </a:moveTo>
                  <a:lnTo>
                    <a:pt x="65547" y="71687"/>
                  </a:lnTo>
                  <a:lnTo>
                    <a:pt x="80908" y="82952"/>
                  </a:lnTo>
                  <a:lnTo>
                    <a:pt x="103438" y="52227"/>
                  </a:lnTo>
                  <a:lnTo>
                    <a:pt x="88077" y="40962"/>
                  </a:lnTo>
                  <a:close/>
                </a:path>
                <a:path w="1139825" h="842645">
                  <a:moveTo>
                    <a:pt x="111698" y="40962"/>
                  </a:moveTo>
                  <a:lnTo>
                    <a:pt x="88077" y="40962"/>
                  </a:lnTo>
                  <a:lnTo>
                    <a:pt x="103438" y="52227"/>
                  </a:lnTo>
                  <a:lnTo>
                    <a:pt x="111698" y="40962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701937" y="6079806"/>
              <a:ext cx="1722120" cy="1021715"/>
            </a:xfrm>
            <a:custGeom>
              <a:avLst/>
              <a:gdLst/>
              <a:ahLst/>
              <a:cxnLst/>
              <a:rect l="l" t="t" r="r" b="b"/>
              <a:pathLst>
                <a:path w="1722119" h="1021715">
                  <a:moveTo>
                    <a:pt x="1551393" y="0"/>
                  </a:moveTo>
                  <a:lnTo>
                    <a:pt x="170268" y="0"/>
                  </a:lnTo>
                  <a:lnTo>
                    <a:pt x="125002" y="6081"/>
                  </a:lnTo>
                  <a:lnTo>
                    <a:pt x="84328" y="23245"/>
                  </a:lnTo>
                  <a:lnTo>
                    <a:pt x="49868" y="49868"/>
                  </a:lnTo>
                  <a:lnTo>
                    <a:pt x="23245" y="84327"/>
                  </a:lnTo>
                  <a:lnTo>
                    <a:pt x="6081" y="124999"/>
                  </a:lnTo>
                  <a:lnTo>
                    <a:pt x="0" y="170261"/>
                  </a:lnTo>
                  <a:lnTo>
                    <a:pt x="0" y="851293"/>
                  </a:lnTo>
                  <a:lnTo>
                    <a:pt x="6081" y="896556"/>
                  </a:lnTo>
                  <a:lnTo>
                    <a:pt x="23245" y="937228"/>
                  </a:lnTo>
                  <a:lnTo>
                    <a:pt x="49868" y="971686"/>
                  </a:lnTo>
                  <a:lnTo>
                    <a:pt x="84328" y="998309"/>
                  </a:lnTo>
                  <a:lnTo>
                    <a:pt x="125002" y="1015473"/>
                  </a:lnTo>
                  <a:lnTo>
                    <a:pt x="170268" y="1021554"/>
                  </a:lnTo>
                  <a:lnTo>
                    <a:pt x="1551393" y="1021554"/>
                  </a:lnTo>
                  <a:lnTo>
                    <a:pt x="1596655" y="1015473"/>
                  </a:lnTo>
                  <a:lnTo>
                    <a:pt x="1637325" y="998309"/>
                  </a:lnTo>
                  <a:lnTo>
                    <a:pt x="1671783" y="971686"/>
                  </a:lnTo>
                  <a:lnTo>
                    <a:pt x="1698405" y="937228"/>
                  </a:lnTo>
                  <a:lnTo>
                    <a:pt x="1715568" y="896556"/>
                  </a:lnTo>
                  <a:lnTo>
                    <a:pt x="1721650" y="851293"/>
                  </a:lnTo>
                  <a:lnTo>
                    <a:pt x="1721650" y="170261"/>
                  </a:lnTo>
                  <a:lnTo>
                    <a:pt x="1715568" y="124999"/>
                  </a:lnTo>
                  <a:lnTo>
                    <a:pt x="1698405" y="84327"/>
                  </a:lnTo>
                  <a:lnTo>
                    <a:pt x="1671783" y="49868"/>
                  </a:lnTo>
                  <a:lnTo>
                    <a:pt x="1637325" y="23245"/>
                  </a:lnTo>
                  <a:lnTo>
                    <a:pt x="1596655" y="6081"/>
                  </a:lnTo>
                  <a:lnTo>
                    <a:pt x="155139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701937" y="6079806"/>
              <a:ext cx="1722120" cy="1021715"/>
            </a:xfrm>
            <a:custGeom>
              <a:avLst/>
              <a:gdLst/>
              <a:ahLst/>
              <a:cxnLst/>
              <a:rect l="l" t="t" r="r" b="b"/>
              <a:pathLst>
                <a:path w="1722119" h="1021715">
                  <a:moveTo>
                    <a:pt x="0" y="170262"/>
                  </a:moveTo>
                  <a:lnTo>
                    <a:pt x="6081" y="124999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4999" y="6081"/>
                  </a:lnTo>
                  <a:lnTo>
                    <a:pt x="170261" y="0"/>
                  </a:lnTo>
                  <a:lnTo>
                    <a:pt x="1551392" y="0"/>
                  </a:lnTo>
                  <a:lnTo>
                    <a:pt x="1596654" y="6081"/>
                  </a:lnTo>
                  <a:lnTo>
                    <a:pt x="1637326" y="23245"/>
                  </a:lnTo>
                  <a:lnTo>
                    <a:pt x="1671785" y="49868"/>
                  </a:lnTo>
                  <a:lnTo>
                    <a:pt x="1698408" y="84327"/>
                  </a:lnTo>
                  <a:lnTo>
                    <a:pt x="1715572" y="124999"/>
                  </a:lnTo>
                  <a:lnTo>
                    <a:pt x="1721654" y="170262"/>
                  </a:lnTo>
                  <a:lnTo>
                    <a:pt x="1721654" y="851293"/>
                  </a:lnTo>
                  <a:lnTo>
                    <a:pt x="1715572" y="896556"/>
                  </a:lnTo>
                  <a:lnTo>
                    <a:pt x="1698408" y="937228"/>
                  </a:lnTo>
                  <a:lnTo>
                    <a:pt x="1671785" y="971687"/>
                  </a:lnTo>
                  <a:lnTo>
                    <a:pt x="1637326" y="998310"/>
                  </a:lnTo>
                  <a:lnTo>
                    <a:pt x="1596654" y="1015474"/>
                  </a:lnTo>
                  <a:lnTo>
                    <a:pt x="1551392" y="1021556"/>
                  </a:lnTo>
                  <a:lnTo>
                    <a:pt x="170261" y="1021556"/>
                  </a:lnTo>
                  <a:lnTo>
                    <a:pt x="124999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6"/>
                  </a:lnTo>
                  <a:lnTo>
                    <a:pt x="0" y="851293"/>
                  </a:lnTo>
                  <a:lnTo>
                    <a:pt x="0" y="170262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5857918" y="6162547"/>
            <a:ext cx="1744282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b="1" dirty="0" err="1" smtClean="0">
                <a:latin typeface="Arial"/>
                <a:cs typeface="Arial"/>
              </a:rPr>
              <a:t>Cumplimi</a:t>
            </a:r>
            <a:r>
              <a:rPr sz="1800" b="1" spc="-5" dirty="0" err="1" smtClean="0">
                <a:latin typeface="Arial"/>
                <a:cs typeface="Arial"/>
              </a:rPr>
              <a:t>e</a:t>
            </a:r>
            <a:r>
              <a:rPr sz="1800" b="1" dirty="0" err="1" smtClean="0">
                <a:latin typeface="Arial"/>
                <a:cs typeface="Arial"/>
              </a:rPr>
              <a:t>nt</a:t>
            </a:r>
            <a:r>
              <a:rPr lang="es-MX" sz="1800" b="1" dirty="0" smtClean="0">
                <a:latin typeface="Arial"/>
                <a:cs typeface="Arial"/>
              </a:rPr>
              <a:t>o</a:t>
            </a:r>
            <a:r>
              <a:rPr sz="1800" b="1" dirty="0" smtClean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de los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acuerdos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731595" y="4815840"/>
            <a:ext cx="11889740" cy="3804920"/>
            <a:chOff x="4731595" y="4815840"/>
            <a:chExt cx="11889740" cy="3804920"/>
          </a:xfrm>
        </p:grpSpPr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54528" y="4980432"/>
              <a:ext cx="966215" cy="117652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811792" y="5113050"/>
              <a:ext cx="766445" cy="978535"/>
            </a:xfrm>
            <a:custGeom>
              <a:avLst/>
              <a:gdLst/>
              <a:ahLst/>
              <a:cxnLst/>
              <a:rect l="l" t="t" r="r" b="b"/>
              <a:pathLst>
                <a:path w="766444" h="978535">
                  <a:moveTo>
                    <a:pt x="85158" y="78582"/>
                  </a:moveTo>
                  <a:lnTo>
                    <a:pt x="55069" y="101953"/>
                  </a:lnTo>
                  <a:lnTo>
                    <a:pt x="735926" y="978442"/>
                  </a:lnTo>
                  <a:lnTo>
                    <a:pt x="766013" y="955069"/>
                  </a:lnTo>
                  <a:lnTo>
                    <a:pt x="85158" y="78582"/>
                  </a:lnTo>
                  <a:close/>
                </a:path>
                <a:path w="766444" h="978535">
                  <a:moveTo>
                    <a:pt x="0" y="0"/>
                  </a:moveTo>
                  <a:lnTo>
                    <a:pt x="24980" y="125324"/>
                  </a:lnTo>
                  <a:lnTo>
                    <a:pt x="55069" y="101953"/>
                  </a:lnTo>
                  <a:lnTo>
                    <a:pt x="43383" y="86908"/>
                  </a:lnTo>
                  <a:lnTo>
                    <a:pt x="73469" y="63535"/>
                  </a:lnTo>
                  <a:lnTo>
                    <a:pt x="104529" y="63535"/>
                  </a:lnTo>
                  <a:lnTo>
                    <a:pt x="115252" y="55206"/>
                  </a:lnTo>
                  <a:lnTo>
                    <a:pt x="0" y="0"/>
                  </a:lnTo>
                  <a:close/>
                </a:path>
                <a:path w="766444" h="978535">
                  <a:moveTo>
                    <a:pt x="73469" y="63535"/>
                  </a:moveTo>
                  <a:lnTo>
                    <a:pt x="43383" y="86908"/>
                  </a:lnTo>
                  <a:lnTo>
                    <a:pt x="55069" y="101953"/>
                  </a:lnTo>
                  <a:lnTo>
                    <a:pt x="85158" y="78582"/>
                  </a:lnTo>
                  <a:lnTo>
                    <a:pt x="73469" y="63535"/>
                  </a:lnTo>
                  <a:close/>
                </a:path>
                <a:path w="766444" h="978535">
                  <a:moveTo>
                    <a:pt x="104529" y="63535"/>
                  </a:moveTo>
                  <a:lnTo>
                    <a:pt x="73469" y="63535"/>
                  </a:lnTo>
                  <a:lnTo>
                    <a:pt x="85158" y="78582"/>
                  </a:lnTo>
                  <a:lnTo>
                    <a:pt x="104529" y="63535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09904" y="4815840"/>
              <a:ext cx="2901696" cy="134721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3866076" y="4939535"/>
              <a:ext cx="2704465" cy="1158240"/>
            </a:xfrm>
            <a:custGeom>
              <a:avLst/>
              <a:gdLst/>
              <a:ahLst/>
              <a:cxnLst/>
              <a:rect l="l" t="t" r="r" b="b"/>
              <a:pathLst>
                <a:path w="2704465" h="1158239">
                  <a:moveTo>
                    <a:pt x="112775" y="35131"/>
                  </a:moveTo>
                  <a:lnTo>
                    <a:pt x="98031" y="70262"/>
                  </a:lnTo>
                  <a:lnTo>
                    <a:pt x="2689313" y="1157836"/>
                  </a:lnTo>
                  <a:lnTo>
                    <a:pt x="2704058" y="1122705"/>
                  </a:lnTo>
                  <a:lnTo>
                    <a:pt x="112775" y="35131"/>
                  </a:lnTo>
                  <a:close/>
                </a:path>
                <a:path w="2704465" h="1158239">
                  <a:moveTo>
                    <a:pt x="127520" y="0"/>
                  </a:moveTo>
                  <a:lnTo>
                    <a:pt x="0" y="8462"/>
                  </a:lnTo>
                  <a:lnTo>
                    <a:pt x="83286" y="105393"/>
                  </a:lnTo>
                  <a:lnTo>
                    <a:pt x="98031" y="70262"/>
                  </a:lnTo>
                  <a:lnTo>
                    <a:pt x="80467" y="62890"/>
                  </a:lnTo>
                  <a:lnTo>
                    <a:pt x="95211" y="27759"/>
                  </a:lnTo>
                  <a:lnTo>
                    <a:pt x="115869" y="27759"/>
                  </a:lnTo>
                  <a:lnTo>
                    <a:pt x="127520" y="0"/>
                  </a:lnTo>
                  <a:close/>
                </a:path>
                <a:path w="2704465" h="1158239">
                  <a:moveTo>
                    <a:pt x="95211" y="27759"/>
                  </a:moveTo>
                  <a:lnTo>
                    <a:pt x="80467" y="62890"/>
                  </a:lnTo>
                  <a:lnTo>
                    <a:pt x="98031" y="70262"/>
                  </a:lnTo>
                  <a:lnTo>
                    <a:pt x="112775" y="35131"/>
                  </a:lnTo>
                  <a:lnTo>
                    <a:pt x="95211" y="27759"/>
                  </a:lnTo>
                  <a:close/>
                </a:path>
                <a:path w="2704465" h="1158239">
                  <a:moveTo>
                    <a:pt x="115869" y="27759"/>
                  </a:moveTo>
                  <a:lnTo>
                    <a:pt x="95211" y="27759"/>
                  </a:lnTo>
                  <a:lnTo>
                    <a:pt x="112775" y="35131"/>
                  </a:lnTo>
                  <a:lnTo>
                    <a:pt x="115869" y="27759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1595" y="7637352"/>
              <a:ext cx="678603" cy="93514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20637" y="7565708"/>
              <a:ext cx="567243" cy="1054795"/>
            </a:xfrm>
            <a:prstGeom prst="rect">
              <a:avLst/>
            </a:prstGeom>
          </p:spPr>
        </p:pic>
      </p:grpSp>
      <p:sp>
        <p:nvSpPr>
          <p:cNvPr id="62" name="Título 17"/>
          <p:cNvSpPr>
            <a:spLocks noGrp="1"/>
          </p:cNvSpPr>
          <p:nvPr>
            <p:ph type="title"/>
          </p:nvPr>
        </p:nvSpPr>
        <p:spPr>
          <a:xfrm>
            <a:off x="6629400" y="419100"/>
            <a:ext cx="10958213" cy="1203291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dirty="0" smtClean="0">
                <a:latin typeface="+mn-lt"/>
                <a:cs typeface="Arial MT"/>
              </a:rPr>
              <a:t>Seguimiento y Evaluación</a:t>
            </a:r>
            <a:endParaRPr lang="es-MX" sz="5400" dirty="0">
              <a:latin typeface="+mn-l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05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0800" y="495300"/>
            <a:ext cx="1133921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Arial"/>
                <a:cs typeface="Arial"/>
              </a:rPr>
              <a:t>Reportes</a:t>
            </a:r>
            <a:r>
              <a:rPr sz="5400" b="1" spc="-15" dirty="0">
                <a:latin typeface="Arial"/>
                <a:cs typeface="Arial"/>
              </a:rPr>
              <a:t> </a:t>
            </a:r>
            <a:r>
              <a:rPr sz="5400" b="1" spc="-5" dirty="0">
                <a:latin typeface="Arial"/>
                <a:cs typeface="Arial"/>
              </a:rPr>
              <a:t>semanales</a:t>
            </a:r>
            <a:r>
              <a:rPr sz="5400" b="1" spc="-15" dirty="0">
                <a:latin typeface="Arial"/>
                <a:cs typeface="Arial"/>
              </a:rPr>
              <a:t> </a:t>
            </a:r>
            <a:r>
              <a:rPr sz="5400" b="1" spc="-5" dirty="0">
                <a:latin typeface="Arial"/>
                <a:cs typeface="Arial"/>
              </a:rPr>
              <a:t>del educando</a:t>
            </a:r>
            <a:endParaRPr sz="5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19200" y="3016505"/>
            <a:ext cx="13070198" cy="5801093"/>
            <a:chOff x="1157864" y="3328649"/>
            <a:chExt cx="13070198" cy="5801093"/>
          </a:xfrm>
          <a:solidFill>
            <a:schemeClr val="bg2">
              <a:lumMod val="50000"/>
            </a:schemeClr>
          </a:solidFill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7864" y="3328649"/>
              <a:ext cx="5279138" cy="5801093"/>
            </a:xfrm>
            <a:prstGeom prst="rect">
              <a:avLst/>
            </a:prstGeom>
            <a:grpFill/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3824" y="3386327"/>
              <a:ext cx="2340864" cy="789432"/>
            </a:xfrm>
            <a:prstGeom prst="rect">
              <a:avLst/>
            </a:prstGeom>
            <a:grpFill/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6736" y="3386327"/>
              <a:ext cx="954024" cy="789432"/>
            </a:xfrm>
            <a:prstGeom prst="rect">
              <a:avLst/>
            </a:prstGeom>
            <a:grpFill/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9759" y="3386327"/>
              <a:ext cx="1609344" cy="789432"/>
            </a:xfrm>
            <a:prstGeom prst="rect">
              <a:avLst/>
            </a:prstGeom>
            <a:grpFill/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38104" y="3386327"/>
              <a:ext cx="1926336" cy="789432"/>
            </a:xfrm>
            <a:prstGeom prst="rect">
              <a:avLst/>
            </a:prstGeom>
            <a:grpFill/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83440" y="3386327"/>
              <a:ext cx="676655" cy="789432"/>
            </a:xfrm>
            <a:prstGeom prst="rect">
              <a:avLst/>
            </a:prstGeom>
            <a:grpFill/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81559" y="3386327"/>
              <a:ext cx="1746503" cy="789432"/>
            </a:xfrm>
            <a:prstGeom prst="rect">
              <a:avLst/>
            </a:prstGeom>
            <a:grpFill/>
          </p:spPr>
        </p:pic>
        <p:sp>
          <p:nvSpPr>
            <p:cNvPr id="17" name="object 17"/>
            <p:cNvSpPr/>
            <p:nvPr/>
          </p:nvSpPr>
          <p:spPr>
            <a:xfrm>
              <a:off x="9914934" y="8073831"/>
              <a:ext cx="2635250" cy="723900"/>
            </a:xfrm>
            <a:custGeom>
              <a:avLst/>
              <a:gdLst/>
              <a:ahLst/>
              <a:cxnLst/>
              <a:rect l="l" t="t" r="r" b="b"/>
              <a:pathLst>
                <a:path w="2635250" h="723900">
                  <a:moveTo>
                    <a:pt x="2634992" y="0"/>
                  </a:moveTo>
                  <a:lnTo>
                    <a:pt x="120585" y="0"/>
                  </a:lnTo>
                  <a:lnTo>
                    <a:pt x="73647" y="9476"/>
                  </a:lnTo>
                  <a:lnTo>
                    <a:pt x="35318" y="35318"/>
                  </a:lnTo>
                  <a:lnTo>
                    <a:pt x="9476" y="73648"/>
                  </a:lnTo>
                  <a:lnTo>
                    <a:pt x="0" y="120586"/>
                  </a:lnTo>
                  <a:lnTo>
                    <a:pt x="0" y="723499"/>
                  </a:lnTo>
                  <a:lnTo>
                    <a:pt x="2514405" y="723499"/>
                  </a:lnTo>
                  <a:lnTo>
                    <a:pt x="2561343" y="714023"/>
                  </a:lnTo>
                  <a:lnTo>
                    <a:pt x="2599673" y="688180"/>
                  </a:lnTo>
                  <a:lnTo>
                    <a:pt x="2625516" y="649850"/>
                  </a:lnTo>
                  <a:lnTo>
                    <a:pt x="2634992" y="602913"/>
                  </a:lnTo>
                  <a:lnTo>
                    <a:pt x="263499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14934" y="8073831"/>
              <a:ext cx="2635250" cy="723900"/>
            </a:xfrm>
            <a:custGeom>
              <a:avLst/>
              <a:gdLst/>
              <a:ahLst/>
              <a:cxnLst/>
              <a:rect l="l" t="t" r="r" b="b"/>
              <a:pathLst>
                <a:path w="2635250" h="723900">
                  <a:moveTo>
                    <a:pt x="120586" y="0"/>
                  </a:moveTo>
                  <a:lnTo>
                    <a:pt x="2634993" y="0"/>
                  </a:lnTo>
                  <a:lnTo>
                    <a:pt x="2634993" y="602913"/>
                  </a:lnTo>
                  <a:lnTo>
                    <a:pt x="2625516" y="649851"/>
                  </a:lnTo>
                  <a:lnTo>
                    <a:pt x="2599674" y="688181"/>
                  </a:lnTo>
                  <a:lnTo>
                    <a:pt x="2561344" y="714023"/>
                  </a:lnTo>
                  <a:lnTo>
                    <a:pt x="2514407" y="723500"/>
                  </a:lnTo>
                  <a:lnTo>
                    <a:pt x="0" y="723500"/>
                  </a:lnTo>
                  <a:lnTo>
                    <a:pt x="0" y="120586"/>
                  </a:lnTo>
                  <a:lnTo>
                    <a:pt x="9476" y="73648"/>
                  </a:lnTo>
                  <a:lnTo>
                    <a:pt x="35318" y="35318"/>
                  </a:lnTo>
                  <a:lnTo>
                    <a:pt x="73648" y="9476"/>
                  </a:lnTo>
                  <a:lnTo>
                    <a:pt x="120586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210800" y="7962900"/>
            <a:ext cx="2139950" cy="4368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r>
              <a:rPr sz="27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Arial MT"/>
                <a:cs typeface="Arial MT"/>
              </a:rPr>
              <a:t>(es)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982200" y="8572500"/>
            <a:ext cx="2647950" cy="685800"/>
            <a:chOff x="9908584" y="8947563"/>
            <a:chExt cx="2647950" cy="1000760"/>
          </a:xfrm>
          <a:solidFill>
            <a:schemeClr val="bg2">
              <a:lumMod val="50000"/>
            </a:schemeClr>
          </a:solidFill>
        </p:grpSpPr>
        <p:sp>
          <p:nvSpPr>
            <p:cNvPr id="21" name="object 21"/>
            <p:cNvSpPr/>
            <p:nvPr/>
          </p:nvSpPr>
          <p:spPr>
            <a:xfrm>
              <a:off x="9914934" y="8953913"/>
              <a:ext cx="2635250" cy="988060"/>
            </a:xfrm>
            <a:custGeom>
              <a:avLst/>
              <a:gdLst/>
              <a:ahLst/>
              <a:cxnLst/>
              <a:rect l="l" t="t" r="r" b="b"/>
              <a:pathLst>
                <a:path w="2635250" h="988059">
                  <a:moveTo>
                    <a:pt x="2634992" y="0"/>
                  </a:moveTo>
                  <a:lnTo>
                    <a:pt x="164631" y="0"/>
                  </a:lnTo>
                  <a:lnTo>
                    <a:pt x="120865" y="5880"/>
                  </a:lnTo>
                  <a:lnTo>
                    <a:pt x="81538" y="22477"/>
                  </a:lnTo>
                  <a:lnTo>
                    <a:pt x="48219" y="48219"/>
                  </a:lnTo>
                  <a:lnTo>
                    <a:pt x="22477" y="81539"/>
                  </a:lnTo>
                  <a:lnTo>
                    <a:pt x="5880" y="120866"/>
                  </a:lnTo>
                  <a:lnTo>
                    <a:pt x="0" y="164632"/>
                  </a:lnTo>
                  <a:lnTo>
                    <a:pt x="0" y="987784"/>
                  </a:lnTo>
                  <a:lnTo>
                    <a:pt x="2470359" y="987784"/>
                  </a:lnTo>
                  <a:lnTo>
                    <a:pt x="2514125" y="981903"/>
                  </a:lnTo>
                  <a:lnTo>
                    <a:pt x="2553452" y="965307"/>
                  </a:lnTo>
                  <a:lnTo>
                    <a:pt x="2586772" y="939564"/>
                  </a:lnTo>
                  <a:lnTo>
                    <a:pt x="2612515" y="906245"/>
                  </a:lnTo>
                  <a:lnTo>
                    <a:pt x="2629111" y="866917"/>
                  </a:lnTo>
                  <a:lnTo>
                    <a:pt x="2634992" y="823151"/>
                  </a:lnTo>
                  <a:lnTo>
                    <a:pt x="263499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914934" y="8953913"/>
              <a:ext cx="2635250" cy="988060"/>
            </a:xfrm>
            <a:custGeom>
              <a:avLst/>
              <a:gdLst/>
              <a:ahLst/>
              <a:cxnLst/>
              <a:rect l="l" t="t" r="r" b="b"/>
              <a:pathLst>
                <a:path w="2635250" h="988059">
                  <a:moveTo>
                    <a:pt x="164632" y="0"/>
                  </a:moveTo>
                  <a:lnTo>
                    <a:pt x="2634993" y="0"/>
                  </a:lnTo>
                  <a:lnTo>
                    <a:pt x="2634993" y="823152"/>
                  </a:lnTo>
                  <a:lnTo>
                    <a:pt x="2629112" y="866918"/>
                  </a:lnTo>
                  <a:lnTo>
                    <a:pt x="2612515" y="906245"/>
                  </a:lnTo>
                  <a:lnTo>
                    <a:pt x="2586773" y="939565"/>
                  </a:lnTo>
                  <a:lnTo>
                    <a:pt x="2553453" y="965307"/>
                  </a:lnTo>
                  <a:lnTo>
                    <a:pt x="2514126" y="981904"/>
                  </a:lnTo>
                  <a:lnTo>
                    <a:pt x="2470361" y="987785"/>
                  </a:lnTo>
                  <a:lnTo>
                    <a:pt x="0" y="987785"/>
                  </a:lnTo>
                  <a:lnTo>
                    <a:pt x="0" y="164632"/>
                  </a:lnTo>
                  <a:lnTo>
                    <a:pt x="5880" y="120866"/>
                  </a:lnTo>
                  <a:lnTo>
                    <a:pt x="22477" y="81539"/>
                  </a:lnTo>
                  <a:lnTo>
                    <a:pt x="48219" y="48219"/>
                  </a:lnTo>
                  <a:lnTo>
                    <a:pt x="81539" y="22477"/>
                  </a:lnTo>
                  <a:lnTo>
                    <a:pt x="120866" y="5880"/>
                  </a:lnTo>
                  <a:lnTo>
                    <a:pt x="164632" y="0"/>
                  </a:lnTo>
                  <a:close/>
                </a:path>
              </a:pathLst>
            </a:custGeom>
            <a:grpFill/>
            <a:ln w="12700">
              <a:solidFill>
                <a:srgbClr val="1C42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753600" y="8572500"/>
            <a:ext cx="2895600" cy="43345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454025" algn="ctr">
              <a:lnSpc>
                <a:spcPts val="2900"/>
              </a:lnSpc>
              <a:spcBef>
                <a:spcPts val="480"/>
              </a:spcBef>
            </a:pP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Tutor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mico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3792200" y="7962900"/>
            <a:ext cx="2360295" cy="922655"/>
            <a:chOff x="13838949" y="8324296"/>
            <a:chExt cx="2360295" cy="922655"/>
          </a:xfrm>
        </p:grpSpPr>
        <p:sp>
          <p:nvSpPr>
            <p:cNvPr id="25" name="object 25"/>
            <p:cNvSpPr/>
            <p:nvPr/>
          </p:nvSpPr>
          <p:spPr>
            <a:xfrm>
              <a:off x="13840536" y="8325884"/>
              <a:ext cx="2357120" cy="919480"/>
            </a:xfrm>
            <a:custGeom>
              <a:avLst/>
              <a:gdLst/>
              <a:ahLst/>
              <a:cxnLst/>
              <a:rect l="l" t="t" r="r" b="b"/>
              <a:pathLst>
                <a:path w="2357119" h="919479">
                  <a:moveTo>
                    <a:pt x="2203843" y="0"/>
                  </a:moveTo>
                  <a:lnTo>
                    <a:pt x="153225" y="0"/>
                  </a:lnTo>
                  <a:lnTo>
                    <a:pt x="104795" y="7812"/>
                  </a:lnTo>
                  <a:lnTo>
                    <a:pt x="62734" y="29565"/>
                  </a:lnTo>
                  <a:lnTo>
                    <a:pt x="29564" y="62737"/>
                  </a:lnTo>
                  <a:lnTo>
                    <a:pt x="7811" y="104802"/>
                  </a:lnTo>
                  <a:lnTo>
                    <a:pt x="0" y="153236"/>
                  </a:lnTo>
                  <a:lnTo>
                    <a:pt x="0" y="766164"/>
                  </a:lnTo>
                  <a:lnTo>
                    <a:pt x="7811" y="814599"/>
                  </a:lnTo>
                  <a:lnTo>
                    <a:pt x="29564" y="856664"/>
                  </a:lnTo>
                  <a:lnTo>
                    <a:pt x="62734" y="889835"/>
                  </a:lnTo>
                  <a:lnTo>
                    <a:pt x="104795" y="911589"/>
                  </a:lnTo>
                  <a:lnTo>
                    <a:pt x="153225" y="919401"/>
                  </a:lnTo>
                  <a:lnTo>
                    <a:pt x="2203843" y="919401"/>
                  </a:lnTo>
                  <a:lnTo>
                    <a:pt x="2252279" y="911589"/>
                  </a:lnTo>
                  <a:lnTo>
                    <a:pt x="2294344" y="889835"/>
                  </a:lnTo>
                  <a:lnTo>
                    <a:pt x="2327516" y="856664"/>
                  </a:lnTo>
                  <a:lnTo>
                    <a:pt x="2349269" y="814599"/>
                  </a:lnTo>
                  <a:lnTo>
                    <a:pt x="2357081" y="766164"/>
                  </a:lnTo>
                  <a:lnTo>
                    <a:pt x="2357081" y="153236"/>
                  </a:lnTo>
                  <a:lnTo>
                    <a:pt x="2349269" y="104802"/>
                  </a:lnTo>
                  <a:lnTo>
                    <a:pt x="2327516" y="62737"/>
                  </a:lnTo>
                  <a:lnTo>
                    <a:pt x="2294344" y="29565"/>
                  </a:lnTo>
                  <a:lnTo>
                    <a:pt x="2252279" y="7812"/>
                  </a:lnTo>
                  <a:lnTo>
                    <a:pt x="2203843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840536" y="8325884"/>
              <a:ext cx="2357120" cy="919480"/>
            </a:xfrm>
            <a:custGeom>
              <a:avLst/>
              <a:gdLst/>
              <a:ahLst/>
              <a:cxnLst/>
              <a:rect l="l" t="t" r="r" b="b"/>
              <a:pathLst>
                <a:path w="2357119" h="919479">
                  <a:moveTo>
                    <a:pt x="0" y="153236"/>
                  </a:moveTo>
                  <a:lnTo>
                    <a:pt x="7812" y="104801"/>
                  </a:lnTo>
                  <a:lnTo>
                    <a:pt x="29565" y="62737"/>
                  </a:lnTo>
                  <a:lnTo>
                    <a:pt x="62736" y="29565"/>
                  </a:lnTo>
                  <a:lnTo>
                    <a:pt x="104801" y="7812"/>
                  </a:lnTo>
                  <a:lnTo>
                    <a:pt x="153236" y="0"/>
                  </a:lnTo>
                  <a:lnTo>
                    <a:pt x="2203848" y="0"/>
                  </a:lnTo>
                  <a:lnTo>
                    <a:pt x="2252282" y="7812"/>
                  </a:lnTo>
                  <a:lnTo>
                    <a:pt x="2294347" y="29565"/>
                  </a:lnTo>
                  <a:lnTo>
                    <a:pt x="2327518" y="62737"/>
                  </a:lnTo>
                  <a:lnTo>
                    <a:pt x="2349271" y="104801"/>
                  </a:lnTo>
                  <a:lnTo>
                    <a:pt x="2357084" y="153236"/>
                  </a:lnTo>
                  <a:lnTo>
                    <a:pt x="2357084" y="766164"/>
                  </a:lnTo>
                  <a:lnTo>
                    <a:pt x="2349271" y="814599"/>
                  </a:lnTo>
                  <a:lnTo>
                    <a:pt x="2327518" y="856664"/>
                  </a:lnTo>
                  <a:lnTo>
                    <a:pt x="2294347" y="889835"/>
                  </a:lnTo>
                  <a:lnTo>
                    <a:pt x="2252282" y="911588"/>
                  </a:lnTo>
                  <a:lnTo>
                    <a:pt x="2203848" y="919401"/>
                  </a:lnTo>
                  <a:lnTo>
                    <a:pt x="153236" y="919401"/>
                  </a:lnTo>
                  <a:lnTo>
                    <a:pt x="104801" y="911588"/>
                  </a:lnTo>
                  <a:lnTo>
                    <a:pt x="62736" y="889835"/>
                  </a:lnTo>
                  <a:lnTo>
                    <a:pt x="29565" y="856664"/>
                  </a:lnTo>
                  <a:lnTo>
                    <a:pt x="7812" y="814599"/>
                  </a:lnTo>
                  <a:lnTo>
                    <a:pt x="0" y="766164"/>
                  </a:lnTo>
                  <a:lnTo>
                    <a:pt x="0" y="153236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944600" y="8039100"/>
            <a:ext cx="2094864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651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Arial MT"/>
                <a:cs typeface="Arial MT"/>
              </a:rPr>
              <a:t>Revisan y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Re</a:t>
            </a:r>
            <a:r>
              <a:rPr sz="2400" spc="-5" dirty="0">
                <a:latin typeface="Arial MT"/>
                <a:cs typeface="Arial MT"/>
              </a:rPr>
              <a:t>t</a:t>
            </a:r>
            <a:r>
              <a:rPr sz="2400" dirty="0">
                <a:latin typeface="Arial MT"/>
                <a:cs typeface="Arial MT"/>
              </a:rPr>
              <a:t>roali</a:t>
            </a:r>
            <a:r>
              <a:rPr sz="2400" spc="-5" dirty="0">
                <a:latin typeface="Arial MT"/>
                <a:cs typeface="Arial MT"/>
              </a:rPr>
              <a:t>m</a:t>
            </a:r>
            <a:r>
              <a:rPr sz="2400" dirty="0">
                <a:latin typeface="Arial MT"/>
                <a:cs typeface="Arial MT"/>
              </a:rPr>
              <a:t>en</a:t>
            </a:r>
            <a:r>
              <a:rPr sz="2400" spc="-5" dirty="0">
                <a:latin typeface="Arial MT"/>
                <a:cs typeface="Arial MT"/>
              </a:rPr>
              <a:t>t</a:t>
            </a:r>
            <a:r>
              <a:rPr sz="2400" dirty="0">
                <a:latin typeface="Arial MT"/>
                <a:cs typeface="Arial MT"/>
              </a:rPr>
              <a:t>an</a:t>
            </a:r>
          </a:p>
        </p:txBody>
      </p:sp>
      <p:grpSp>
        <p:nvGrpSpPr>
          <p:cNvPr id="28" name="object 28"/>
          <p:cNvGrpSpPr/>
          <p:nvPr/>
        </p:nvGrpSpPr>
        <p:grpSpPr>
          <a:xfrm>
            <a:off x="838200" y="1714500"/>
            <a:ext cx="16388080" cy="7480934"/>
            <a:chOff x="825210" y="2047228"/>
            <a:chExt cx="16388080" cy="7480934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02895" y="8397239"/>
              <a:ext cx="1493519" cy="56692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544940" y="8417195"/>
              <a:ext cx="1296035" cy="393700"/>
            </a:xfrm>
            <a:custGeom>
              <a:avLst/>
              <a:gdLst/>
              <a:ahLst/>
              <a:cxnLst/>
              <a:rect l="l" t="t" r="r" b="b"/>
              <a:pathLst>
                <a:path w="1296034" h="393700">
                  <a:moveTo>
                    <a:pt x="1180283" y="356858"/>
                  </a:moveTo>
                  <a:lnTo>
                    <a:pt x="1170310" y="393630"/>
                  </a:lnTo>
                  <a:lnTo>
                    <a:pt x="1295595" y="368388"/>
                  </a:lnTo>
                  <a:lnTo>
                    <a:pt x="1288259" y="361844"/>
                  </a:lnTo>
                  <a:lnTo>
                    <a:pt x="1198669" y="361844"/>
                  </a:lnTo>
                  <a:lnTo>
                    <a:pt x="1180283" y="356858"/>
                  </a:lnTo>
                  <a:close/>
                </a:path>
                <a:path w="1296034" h="393700">
                  <a:moveTo>
                    <a:pt x="1190257" y="320084"/>
                  </a:moveTo>
                  <a:lnTo>
                    <a:pt x="1180283" y="356858"/>
                  </a:lnTo>
                  <a:lnTo>
                    <a:pt x="1198669" y="361844"/>
                  </a:lnTo>
                  <a:lnTo>
                    <a:pt x="1208651" y="325073"/>
                  </a:lnTo>
                  <a:lnTo>
                    <a:pt x="1190257" y="320084"/>
                  </a:lnTo>
                  <a:close/>
                </a:path>
                <a:path w="1296034" h="393700">
                  <a:moveTo>
                    <a:pt x="1200231" y="283314"/>
                  </a:moveTo>
                  <a:lnTo>
                    <a:pt x="1190257" y="320084"/>
                  </a:lnTo>
                  <a:lnTo>
                    <a:pt x="1208651" y="325073"/>
                  </a:lnTo>
                  <a:lnTo>
                    <a:pt x="1198669" y="361844"/>
                  </a:lnTo>
                  <a:lnTo>
                    <a:pt x="1288259" y="361844"/>
                  </a:lnTo>
                  <a:lnTo>
                    <a:pt x="1200231" y="283314"/>
                  </a:lnTo>
                  <a:close/>
                </a:path>
                <a:path w="1296034" h="393700">
                  <a:moveTo>
                    <a:pt x="9972" y="0"/>
                  </a:moveTo>
                  <a:lnTo>
                    <a:pt x="0" y="36771"/>
                  </a:lnTo>
                  <a:lnTo>
                    <a:pt x="1180283" y="356858"/>
                  </a:lnTo>
                  <a:lnTo>
                    <a:pt x="1190257" y="320084"/>
                  </a:lnTo>
                  <a:lnTo>
                    <a:pt x="9972" y="0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99847" y="8653271"/>
              <a:ext cx="1496567" cy="87477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2541229" y="8785585"/>
              <a:ext cx="1299845" cy="679450"/>
            </a:xfrm>
            <a:custGeom>
              <a:avLst/>
              <a:gdLst/>
              <a:ahLst/>
              <a:cxnLst/>
              <a:rect l="l" t="t" r="r" b="b"/>
              <a:pathLst>
                <a:path w="1299844" h="679450">
                  <a:moveTo>
                    <a:pt x="1188909" y="35231"/>
                  </a:moveTo>
                  <a:lnTo>
                    <a:pt x="0" y="645272"/>
                  </a:lnTo>
                  <a:lnTo>
                    <a:pt x="17393" y="679170"/>
                  </a:lnTo>
                  <a:lnTo>
                    <a:pt x="1206299" y="69128"/>
                  </a:lnTo>
                  <a:lnTo>
                    <a:pt x="1188909" y="35231"/>
                  </a:lnTo>
                  <a:close/>
                </a:path>
                <a:path w="1299844" h="679450">
                  <a:moveTo>
                    <a:pt x="1279832" y="26534"/>
                  </a:moveTo>
                  <a:lnTo>
                    <a:pt x="1205859" y="26534"/>
                  </a:lnTo>
                  <a:lnTo>
                    <a:pt x="1223246" y="60432"/>
                  </a:lnTo>
                  <a:lnTo>
                    <a:pt x="1206299" y="69128"/>
                  </a:lnTo>
                  <a:lnTo>
                    <a:pt x="1223690" y="103027"/>
                  </a:lnTo>
                  <a:lnTo>
                    <a:pt x="1279832" y="26534"/>
                  </a:lnTo>
                  <a:close/>
                </a:path>
                <a:path w="1299844" h="679450">
                  <a:moveTo>
                    <a:pt x="1205859" y="26534"/>
                  </a:moveTo>
                  <a:lnTo>
                    <a:pt x="1188909" y="35231"/>
                  </a:lnTo>
                  <a:lnTo>
                    <a:pt x="1206299" y="69128"/>
                  </a:lnTo>
                  <a:lnTo>
                    <a:pt x="1223246" y="60432"/>
                  </a:lnTo>
                  <a:lnTo>
                    <a:pt x="1205859" y="26534"/>
                  </a:lnTo>
                  <a:close/>
                </a:path>
                <a:path w="1299844" h="679450">
                  <a:moveTo>
                    <a:pt x="1299306" y="0"/>
                  </a:moveTo>
                  <a:lnTo>
                    <a:pt x="1171519" y="1332"/>
                  </a:lnTo>
                  <a:lnTo>
                    <a:pt x="1188909" y="35231"/>
                  </a:lnTo>
                  <a:lnTo>
                    <a:pt x="1205859" y="26534"/>
                  </a:lnTo>
                  <a:lnTo>
                    <a:pt x="1279832" y="26534"/>
                  </a:lnTo>
                  <a:lnTo>
                    <a:pt x="1299306" y="0"/>
                  </a:lnTo>
                  <a:close/>
                </a:path>
              </a:pathLst>
            </a:custGeom>
            <a:solidFill>
              <a:srgbClr val="9D7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25210" y="2047228"/>
              <a:ext cx="16388080" cy="941069"/>
            </a:xfrm>
            <a:custGeom>
              <a:avLst/>
              <a:gdLst/>
              <a:ahLst/>
              <a:cxnLst/>
              <a:rect l="l" t="t" r="r" b="b"/>
              <a:pathLst>
                <a:path w="16388080" h="941069">
                  <a:moveTo>
                    <a:pt x="16230850" y="0"/>
                  </a:moveTo>
                  <a:lnTo>
                    <a:pt x="156779" y="0"/>
                  </a:lnTo>
                  <a:lnTo>
                    <a:pt x="107224" y="7992"/>
                  </a:lnTo>
                  <a:lnTo>
                    <a:pt x="64187" y="30249"/>
                  </a:lnTo>
                  <a:lnTo>
                    <a:pt x="30249" y="64188"/>
                  </a:lnTo>
                  <a:lnTo>
                    <a:pt x="7992" y="107226"/>
                  </a:lnTo>
                  <a:lnTo>
                    <a:pt x="0" y="156781"/>
                  </a:lnTo>
                  <a:lnTo>
                    <a:pt x="0" y="783902"/>
                  </a:lnTo>
                  <a:lnTo>
                    <a:pt x="7992" y="833457"/>
                  </a:lnTo>
                  <a:lnTo>
                    <a:pt x="30249" y="876495"/>
                  </a:lnTo>
                  <a:lnTo>
                    <a:pt x="64187" y="910434"/>
                  </a:lnTo>
                  <a:lnTo>
                    <a:pt x="107224" y="932691"/>
                  </a:lnTo>
                  <a:lnTo>
                    <a:pt x="156779" y="940683"/>
                  </a:lnTo>
                  <a:lnTo>
                    <a:pt x="16230850" y="940683"/>
                  </a:lnTo>
                  <a:lnTo>
                    <a:pt x="16280404" y="932691"/>
                  </a:lnTo>
                  <a:lnTo>
                    <a:pt x="16323439" y="910434"/>
                  </a:lnTo>
                  <a:lnTo>
                    <a:pt x="16357374" y="876495"/>
                  </a:lnTo>
                  <a:lnTo>
                    <a:pt x="16379628" y="833457"/>
                  </a:lnTo>
                  <a:lnTo>
                    <a:pt x="16387619" y="783902"/>
                  </a:lnTo>
                  <a:lnTo>
                    <a:pt x="16387619" y="156781"/>
                  </a:lnTo>
                  <a:lnTo>
                    <a:pt x="16379628" y="107226"/>
                  </a:lnTo>
                  <a:lnTo>
                    <a:pt x="16357374" y="64188"/>
                  </a:lnTo>
                  <a:lnTo>
                    <a:pt x="16323439" y="30249"/>
                  </a:lnTo>
                  <a:lnTo>
                    <a:pt x="16280404" y="7992"/>
                  </a:lnTo>
                  <a:lnTo>
                    <a:pt x="16230850" y="0"/>
                  </a:lnTo>
                  <a:close/>
                </a:path>
              </a:pathLst>
            </a:custGeom>
            <a:solidFill>
              <a:srgbClr val="E7E6E6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14400" y="1790700"/>
            <a:ext cx="17079595" cy="576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788670">
              <a:lnSpc>
                <a:spcPct val="102200"/>
              </a:lnSpc>
              <a:spcBef>
                <a:spcPts val="25"/>
              </a:spcBef>
              <a:tabLst>
                <a:tab pos="626110" algn="l"/>
                <a:tab pos="2640965" algn="l"/>
                <a:tab pos="3272790" algn="l"/>
                <a:tab pos="4734560" algn="l"/>
                <a:tab pos="5123180" algn="l"/>
                <a:tab pos="5680075" algn="l"/>
                <a:tab pos="6293485" algn="l"/>
                <a:tab pos="8174355" algn="l"/>
                <a:tab pos="8731250" algn="l"/>
                <a:tab pos="9417050" algn="l"/>
                <a:tab pos="10847705" algn="l"/>
                <a:tab pos="11404600" algn="l"/>
                <a:tab pos="11846560" algn="l"/>
                <a:tab pos="13445490" algn="l"/>
                <a:tab pos="14191615" algn="l"/>
                <a:tab pos="15846425" algn="l"/>
              </a:tabLst>
            </a:pPr>
            <a:r>
              <a:rPr sz="2700" spc="-10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a	</a:t>
            </a:r>
            <a:r>
              <a:rPr sz="2700" spc="-10" dirty="0">
                <a:latin typeface="Arial MT"/>
                <a:cs typeface="Arial MT"/>
              </a:rPr>
              <a:t>seguimient</a:t>
            </a:r>
            <a:r>
              <a:rPr sz="2700" dirty="0">
                <a:latin typeface="Arial MT"/>
                <a:cs typeface="Arial MT"/>
              </a:rPr>
              <a:t>o	</a:t>
            </a:r>
            <a:r>
              <a:rPr sz="2700" spc="-10" dirty="0">
                <a:latin typeface="Arial MT"/>
                <a:cs typeface="Arial MT"/>
              </a:rPr>
              <a:t>de</a:t>
            </a:r>
            <a:r>
              <a:rPr sz="2700" dirty="0">
                <a:latin typeface="Arial MT"/>
                <a:cs typeface="Arial MT"/>
              </a:rPr>
              <a:t>l	</a:t>
            </a:r>
            <a:r>
              <a:rPr sz="2700" spc="-10" dirty="0">
                <a:latin typeface="Arial MT"/>
                <a:cs typeface="Arial MT"/>
              </a:rPr>
              <a:t>desarroll</a:t>
            </a:r>
            <a:r>
              <a:rPr sz="2700" dirty="0">
                <a:latin typeface="Arial MT"/>
                <a:cs typeface="Arial MT"/>
              </a:rPr>
              <a:t>o	</a:t>
            </a:r>
            <a:r>
              <a:rPr sz="2700" spc="-10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10" dirty="0">
                <a:latin typeface="Arial MT"/>
                <a:cs typeface="Arial MT"/>
              </a:rPr>
              <a:t>l</a:t>
            </a:r>
            <a:r>
              <a:rPr sz="2700" spc="-15" dirty="0">
                <a:latin typeface="Arial MT"/>
                <a:cs typeface="Arial MT"/>
              </a:rPr>
              <a:t>a</a:t>
            </a:r>
            <a:r>
              <a:rPr sz="2700" dirty="0">
                <a:latin typeface="Arial MT"/>
                <a:cs typeface="Arial MT"/>
              </a:rPr>
              <a:t>s	</a:t>
            </a:r>
            <a:r>
              <a:rPr sz="2700" spc="-10" dirty="0">
                <a:latin typeface="Arial MT"/>
                <a:cs typeface="Arial MT"/>
              </a:rPr>
              <a:t>actividade</a:t>
            </a:r>
            <a:r>
              <a:rPr sz="2700" dirty="0">
                <a:latin typeface="Arial MT"/>
                <a:cs typeface="Arial MT"/>
              </a:rPr>
              <a:t>s	</a:t>
            </a:r>
            <a:r>
              <a:rPr sz="2700" spc="-10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10" dirty="0">
                <a:latin typeface="Arial MT"/>
                <a:cs typeface="Arial MT"/>
              </a:rPr>
              <a:t>aprendizaj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10" dirty="0">
                <a:latin typeface="Arial MT"/>
                <a:cs typeface="Arial MT"/>
              </a:rPr>
              <a:t>e</a:t>
            </a:r>
            <a:r>
              <a:rPr sz="2700" dirty="0">
                <a:latin typeface="Arial MT"/>
                <a:cs typeface="Arial MT"/>
              </a:rPr>
              <a:t>n	</a:t>
            </a:r>
            <a:r>
              <a:rPr sz="2700" spc="-10" dirty="0">
                <a:latin typeface="Arial MT"/>
                <a:cs typeface="Arial MT"/>
              </a:rPr>
              <a:t>l</a:t>
            </a:r>
            <a:r>
              <a:rPr sz="2700" dirty="0">
                <a:latin typeface="Arial MT"/>
                <a:cs typeface="Arial MT"/>
              </a:rPr>
              <a:t>a	</a:t>
            </a:r>
            <a:r>
              <a:rPr sz="2700" spc="-10" dirty="0">
                <a:latin typeface="Arial MT"/>
                <a:cs typeface="Arial MT"/>
              </a:rPr>
              <a:t>empresa</a:t>
            </a:r>
            <a:r>
              <a:rPr sz="2700" dirty="0">
                <a:latin typeface="Arial MT"/>
                <a:cs typeface="Arial MT"/>
              </a:rPr>
              <a:t>,	</a:t>
            </a:r>
            <a:r>
              <a:rPr sz="2700" spc="-10" dirty="0">
                <a:latin typeface="Arial MT"/>
                <a:cs typeface="Arial MT"/>
              </a:rPr>
              <a:t>qu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10" dirty="0">
                <a:latin typeface="Arial MT"/>
                <a:cs typeface="Arial MT"/>
              </a:rPr>
              <a:t>describe</a:t>
            </a:r>
            <a:r>
              <a:rPr sz="2700" dirty="0">
                <a:latin typeface="Arial MT"/>
                <a:cs typeface="Arial MT"/>
              </a:rPr>
              <a:t>n	</a:t>
            </a:r>
            <a:r>
              <a:rPr sz="2700" spc="-10" dirty="0">
                <a:latin typeface="Arial MT"/>
                <a:cs typeface="Arial MT"/>
              </a:rPr>
              <a:t>l</a:t>
            </a:r>
            <a:r>
              <a:rPr sz="2700" spc="-15" dirty="0">
                <a:latin typeface="Arial MT"/>
                <a:cs typeface="Arial MT"/>
              </a:rPr>
              <a:t>o</a:t>
            </a:r>
            <a:r>
              <a:rPr sz="2700" dirty="0">
                <a:latin typeface="Arial MT"/>
                <a:cs typeface="Arial MT"/>
              </a:rPr>
              <a:t>s  </a:t>
            </a:r>
            <a:r>
              <a:rPr sz="2700" spc="-20" dirty="0">
                <a:latin typeface="Arial MT"/>
                <a:cs typeface="Arial MT"/>
              </a:rPr>
              <a:t>avances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15" dirty="0">
                <a:latin typeface="Arial MT"/>
                <a:cs typeface="Arial MT"/>
              </a:rPr>
              <a:t>del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20" dirty="0">
                <a:latin typeface="Arial MT"/>
                <a:cs typeface="Arial MT"/>
              </a:rPr>
              <a:t>educando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sz="2700" spc="-15" dirty="0">
                <a:latin typeface="Arial MT"/>
                <a:cs typeface="Arial MT"/>
              </a:rPr>
              <a:t>partir	del</a:t>
            </a:r>
            <a:r>
              <a:rPr sz="2700" spc="-20" dirty="0">
                <a:latin typeface="Arial MT"/>
                <a:cs typeface="Arial MT"/>
              </a:rPr>
              <a:t> </a:t>
            </a:r>
            <a:r>
              <a:rPr sz="2700" spc="-15" dirty="0">
                <a:latin typeface="Arial MT"/>
                <a:cs typeface="Arial MT"/>
              </a:rPr>
              <a:t>plan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de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20" dirty="0">
                <a:latin typeface="Arial MT"/>
                <a:cs typeface="Arial MT"/>
              </a:rPr>
              <a:t>rotación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y</a:t>
            </a:r>
            <a:r>
              <a:rPr sz="2700" spc="-25" dirty="0">
                <a:latin typeface="Arial MT"/>
                <a:cs typeface="Arial MT"/>
              </a:rPr>
              <a:t> </a:t>
            </a:r>
            <a:r>
              <a:rPr sz="2700" spc="-20" dirty="0">
                <a:latin typeface="Arial MT"/>
                <a:cs typeface="Arial MT"/>
              </a:rPr>
              <a:t>puestos	</a:t>
            </a:r>
            <a:r>
              <a:rPr sz="2700" spc="-10" dirty="0">
                <a:latin typeface="Arial MT"/>
                <a:cs typeface="Arial MT"/>
              </a:rPr>
              <a:t>de</a:t>
            </a:r>
            <a:r>
              <a:rPr sz="2700" spc="-40" dirty="0">
                <a:latin typeface="Arial MT"/>
                <a:cs typeface="Arial MT"/>
              </a:rPr>
              <a:t> </a:t>
            </a:r>
            <a:r>
              <a:rPr sz="2700" spc="-20" dirty="0">
                <a:latin typeface="Arial MT"/>
                <a:cs typeface="Arial MT"/>
              </a:rPr>
              <a:t>aprendizaje.</a:t>
            </a:r>
            <a:endParaRPr sz="27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00" dirty="0" smtClean="0">
              <a:latin typeface="Arial MT"/>
              <a:cs typeface="Arial MT"/>
            </a:endParaRPr>
          </a:p>
          <a:p>
            <a:pPr marL="6336030">
              <a:lnSpc>
                <a:spcPct val="100000"/>
              </a:lnSpc>
            </a:pPr>
            <a:r>
              <a:rPr sz="2800" dirty="0" err="1" smtClean="0">
                <a:latin typeface="Arial MT"/>
                <a:cs typeface="Arial MT"/>
              </a:rPr>
              <a:t>Importancia</a:t>
            </a:r>
            <a:r>
              <a:rPr sz="2800" dirty="0" smtClean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del reporte semanal,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garantiza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:</a:t>
            </a:r>
            <a:endParaRPr sz="2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50" dirty="0">
              <a:latin typeface="Arial MT"/>
              <a:cs typeface="Arial MT"/>
            </a:endParaRPr>
          </a:p>
          <a:p>
            <a:pPr marL="6764655" marR="5080" indent="-428625">
              <a:lnSpc>
                <a:spcPct val="101400"/>
              </a:lnSpc>
              <a:buClr>
                <a:srgbClr val="8B144C"/>
              </a:buClr>
              <a:buFont typeface="Wingdings"/>
              <a:buChar char=""/>
              <a:tabLst>
                <a:tab pos="6765290" algn="l"/>
                <a:tab pos="7652384" algn="l"/>
                <a:tab pos="8145145" algn="l"/>
                <a:tab pos="9926955" algn="l"/>
                <a:tab pos="10814685" algn="l"/>
                <a:tab pos="12675235" algn="l"/>
                <a:tab pos="14672944" algn="l"/>
                <a:tab pos="15284450" algn="l"/>
                <a:tab pos="1678813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Q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edu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and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rea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liz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and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t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ivi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dade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s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e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c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uerd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o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al 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programa</a:t>
            </a: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de estudios</a:t>
            </a:r>
          </a:p>
          <a:p>
            <a:pPr marL="6764655" marR="5080" indent="-428625">
              <a:lnSpc>
                <a:spcPts val="3290"/>
              </a:lnSpc>
              <a:spcBef>
                <a:spcPts val="219"/>
              </a:spcBef>
              <a:buClr>
                <a:srgbClr val="8B144C"/>
              </a:buClr>
              <a:buFont typeface="Wingdings"/>
              <a:buChar char=""/>
              <a:tabLst>
                <a:tab pos="6765290" algn="l"/>
                <a:tab pos="8228965" algn="l"/>
                <a:tab pos="8664575" algn="l"/>
                <a:tab pos="9735820" algn="l"/>
                <a:tab pos="10290175" algn="l"/>
                <a:tab pos="12646660" algn="l"/>
                <a:tab pos="14450694" algn="l"/>
                <a:tab pos="15005685" algn="l"/>
                <a:tab pos="15441294" algn="l"/>
                <a:tab pos="16669385" algn="l"/>
              </a:tabLst>
            </a:pP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V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er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f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ic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r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l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grad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o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e	c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ompe</a:t>
            </a: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t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en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ci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s	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adqu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2800" spc="5" dirty="0">
                <a:solidFill>
                  <a:srgbClr val="800000"/>
                </a:solidFill>
                <a:latin typeface="Arial MT"/>
                <a:cs typeface="Arial MT"/>
              </a:rPr>
              <a:t>da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074326"/>
                </a:solidFill>
                <a:latin typeface="Arial MT"/>
                <a:cs typeface="Arial MT"/>
              </a:rPr>
              <a:t>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pue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aprendizaje</a:t>
            </a:r>
            <a:endParaRPr sz="2800" dirty="0">
              <a:latin typeface="Arial MT"/>
              <a:cs typeface="Arial MT"/>
            </a:endParaRPr>
          </a:p>
          <a:p>
            <a:pPr marL="6764655" indent="-429259">
              <a:lnSpc>
                <a:spcPts val="3270"/>
              </a:lnSpc>
              <a:buClr>
                <a:srgbClr val="8B144C"/>
              </a:buClr>
              <a:buFont typeface="Wingdings"/>
              <a:buChar char=""/>
              <a:tabLst>
                <a:tab pos="6765290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Apoyar en los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procesos</a:t>
            </a:r>
            <a:r>
              <a:rPr sz="2800" spc="-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de adaptación</a:t>
            </a:r>
            <a:r>
              <a:rPr sz="2800" dirty="0">
                <a:solidFill>
                  <a:srgbClr val="074326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 estudiante</a:t>
            </a:r>
            <a:endParaRPr sz="2800" dirty="0">
              <a:latin typeface="Arial MT"/>
              <a:cs typeface="Arial MT"/>
            </a:endParaRPr>
          </a:p>
          <a:p>
            <a:pPr marL="6764655" indent="-429259">
              <a:lnSpc>
                <a:spcPts val="3325"/>
              </a:lnSpc>
              <a:buClr>
                <a:srgbClr val="8B144C"/>
              </a:buClr>
              <a:buFont typeface="Wingdings"/>
              <a:buChar char=""/>
              <a:tabLst>
                <a:tab pos="6765290" algn="l"/>
              </a:tabLst>
            </a:pP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Retroalimentar</a:t>
            </a:r>
            <a:r>
              <a:rPr sz="2800" spc="-2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los</a:t>
            </a:r>
            <a:r>
              <a:rPr sz="2800" spc="-2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800000"/>
                </a:solidFill>
                <a:latin typeface="Arial MT"/>
                <a:cs typeface="Arial MT"/>
              </a:rPr>
              <a:t>reportes</a:t>
            </a:r>
          </a:p>
          <a:p>
            <a:pPr marL="6764655" marR="5080" indent="-428625">
              <a:lnSpc>
                <a:spcPct val="101400"/>
              </a:lnSpc>
              <a:buClr>
                <a:srgbClr val="8B144C"/>
              </a:buClr>
              <a:buFont typeface="Wingdings"/>
              <a:buChar char=""/>
              <a:tabLst>
                <a:tab pos="6765290" algn="l"/>
                <a:tab pos="7741920" algn="l"/>
                <a:tab pos="8362950" algn="l"/>
                <a:tab pos="10173335" algn="l"/>
                <a:tab pos="10913745" algn="l"/>
                <a:tab pos="12941935" algn="l"/>
                <a:tab pos="13999210" algn="l"/>
                <a:tab pos="14620875" algn="l"/>
                <a:tab pos="1666938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f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lio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vi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par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	la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gna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	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evaluaciones</a:t>
            </a:r>
            <a:endParaRPr sz="2800" dirty="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938632" y="8088624"/>
            <a:ext cx="1456690" cy="1055370"/>
            <a:chOff x="7938632" y="8088624"/>
            <a:chExt cx="1456690" cy="1055370"/>
          </a:xfrm>
        </p:grpSpPr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38632" y="8160267"/>
              <a:ext cx="678603" cy="9351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27674" y="8088624"/>
              <a:ext cx="567243" cy="10547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463992" y="8496300"/>
            <a:ext cx="4082415" cy="481330"/>
          </a:xfrm>
          <a:custGeom>
            <a:avLst/>
            <a:gdLst/>
            <a:ahLst/>
            <a:cxnLst/>
            <a:rect l="l" t="t" r="r" b="b"/>
            <a:pathLst>
              <a:path w="4082415" h="481329">
                <a:moveTo>
                  <a:pt x="4002218" y="0"/>
                </a:moveTo>
                <a:lnTo>
                  <a:pt x="80166" y="0"/>
                </a:lnTo>
                <a:lnTo>
                  <a:pt x="48961" y="6299"/>
                </a:lnTo>
                <a:lnTo>
                  <a:pt x="23480" y="23480"/>
                </a:lnTo>
                <a:lnTo>
                  <a:pt x="6299" y="48961"/>
                </a:lnTo>
                <a:lnTo>
                  <a:pt x="0" y="80166"/>
                </a:lnTo>
                <a:lnTo>
                  <a:pt x="0" y="400816"/>
                </a:lnTo>
                <a:lnTo>
                  <a:pt x="6299" y="432021"/>
                </a:lnTo>
                <a:lnTo>
                  <a:pt x="23480" y="457502"/>
                </a:lnTo>
                <a:lnTo>
                  <a:pt x="48961" y="474683"/>
                </a:lnTo>
                <a:lnTo>
                  <a:pt x="80166" y="480983"/>
                </a:lnTo>
                <a:lnTo>
                  <a:pt x="4002218" y="480983"/>
                </a:lnTo>
                <a:lnTo>
                  <a:pt x="4033422" y="474683"/>
                </a:lnTo>
                <a:lnTo>
                  <a:pt x="4058904" y="457502"/>
                </a:lnTo>
                <a:lnTo>
                  <a:pt x="4076084" y="432021"/>
                </a:lnTo>
                <a:lnTo>
                  <a:pt x="4082384" y="400816"/>
                </a:lnTo>
                <a:lnTo>
                  <a:pt x="4082384" y="80166"/>
                </a:lnTo>
                <a:lnTo>
                  <a:pt x="4076084" y="48961"/>
                </a:lnTo>
                <a:lnTo>
                  <a:pt x="4058904" y="23480"/>
                </a:lnTo>
                <a:lnTo>
                  <a:pt x="4033422" y="6299"/>
                </a:lnTo>
                <a:lnTo>
                  <a:pt x="4002218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Elaborado por el Estudiante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219200" y="3086100"/>
            <a:ext cx="518160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REPORTE SEMANAL DE APRENDIZAJE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77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52283" y="1709420"/>
            <a:ext cx="14077950" cy="1822450"/>
          </a:xfrm>
          <a:prstGeom prst="rect">
            <a:avLst/>
          </a:prstGeom>
        </p:spPr>
        <p:txBody>
          <a:bodyPr vert="horz" wrap="square" lIns="0" tIns="250190" rIns="0" bIns="0" rtlCol="0">
            <a:spAutoFit/>
          </a:bodyPr>
          <a:lstStyle/>
          <a:p>
            <a:pPr marL="2811780">
              <a:lnSpc>
                <a:spcPct val="100000"/>
              </a:lnSpc>
              <a:spcBef>
                <a:spcPts val="1970"/>
              </a:spcBef>
            </a:pPr>
            <a:r>
              <a:rPr sz="3600" b="1" spc="-5" dirty="0">
                <a:solidFill>
                  <a:srgbClr val="800000"/>
                </a:solidFill>
                <a:latin typeface="Arial"/>
                <a:cs typeface="Arial"/>
              </a:rPr>
              <a:t>Evaluación</a:t>
            </a:r>
            <a:r>
              <a:rPr sz="3600" b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800000"/>
                </a:solidFill>
                <a:latin typeface="Arial"/>
                <a:cs typeface="Arial"/>
              </a:rPr>
              <a:t>del Instructor </a:t>
            </a:r>
            <a:r>
              <a:rPr sz="3600" b="1" dirty="0">
                <a:solidFill>
                  <a:srgbClr val="800000"/>
                </a:solidFill>
                <a:latin typeface="Arial"/>
                <a:cs typeface="Arial"/>
              </a:rPr>
              <a:t>por</a:t>
            </a:r>
            <a:r>
              <a:rPr sz="3600" b="1" spc="-5" dirty="0">
                <a:solidFill>
                  <a:srgbClr val="800000"/>
                </a:solidFill>
                <a:latin typeface="Arial"/>
                <a:cs typeface="Arial"/>
              </a:rPr>
              <a:t> puesto</a:t>
            </a:r>
            <a:r>
              <a:rPr sz="3600" b="1" dirty="0">
                <a:solidFill>
                  <a:srgbClr val="800000"/>
                </a:solidFill>
                <a:latin typeface="Arial"/>
                <a:cs typeface="Arial"/>
              </a:rPr>
              <a:t> de</a:t>
            </a:r>
            <a:r>
              <a:rPr sz="3600" b="1" spc="-5" dirty="0">
                <a:solidFill>
                  <a:srgbClr val="800000"/>
                </a:solidFill>
                <a:latin typeface="Arial"/>
                <a:cs typeface="Arial"/>
              </a:rPr>
              <a:t> aprendizaje</a:t>
            </a:r>
            <a:endParaRPr sz="36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441325" marR="8570595" indent="-428625">
              <a:lnSpc>
                <a:spcPct val="102200"/>
              </a:lnSpc>
              <a:spcBef>
                <a:spcPts val="1335"/>
              </a:spcBef>
              <a:buClr>
                <a:srgbClr val="8B144C"/>
              </a:buClr>
              <a:buFont typeface="Wingdings"/>
              <a:buChar char=""/>
              <a:tabLst>
                <a:tab pos="441325" algn="l"/>
                <a:tab pos="995680" algn="l"/>
                <a:tab pos="1038860" algn="l"/>
                <a:tab pos="1550670" algn="l"/>
                <a:tab pos="2855595" algn="l"/>
                <a:tab pos="3210560" algn="l"/>
                <a:tab pos="3624579" algn="l"/>
                <a:tab pos="4088765" algn="l"/>
                <a:tab pos="5231765" algn="l"/>
              </a:tabLst>
            </a:pPr>
            <a:r>
              <a:rPr sz="2700" spc="-5" dirty="0">
                <a:latin typeface="Arial MT"/>
                <a:cs typeface="Arial MT"/>
              </a:rPr>
              <a:t>E</a:t>
            </a:r>
            <a:r>
              <a:rPr sz="2700" dirty="0">
                <a:latin typeface="Arial MT"/>
                <a:cs typeface="Arial MT"/>
              </a:rPr>
              <a:t>s		im</a:t>
            </a:r>
            <a:r>
              <a:rPr sz="2700" spc="-5" dirty="0">
                <a:latin typeface="Arial MT"/>
                <a:cs typeface="Arial MT"/>
              </a:rPr>
              <a:t>po</a:t>
            </a:r>
            <a:r>
              <a:rPr sz="2700" dirty="0">
                <a:latin typeface="Arial MT"/>
                <a:cs typeface="Arial MT"/>
              </a:rPr>
              <a:t>rt</a:t>
            </a:r>
            <a:r>
              <a:rPr sz="2700" spc="-5" dirty="0">
                <a:latin typeface="Arial MT"/>
                <a:cs typeface="Arial MT"/>
              </a:rPr>
              <a:t>an</a:t>
            </a:r>
            <a:r>
              <a:rPr sz="2700" dirty="0">
                <a:latin typeface="Arial MT"/>
                <a:cs typeface="Arial MT"/>
              </a:rPr>
              <a:t>te	</a:t>
            </a:r>
            <a:r>
              <a:rPr sz="2700" spc="-5" dirty="0">
                <a:latin typeface="Arial MT"/>
                <a:cs typeface="Arial MT"/>
              </a:rPr>
              <a:t>qu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e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l	i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n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s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t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r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u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to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r  </a:t>
            </a:r>
            <a:r>
              <a:rPr sz="2700" spc="-5" dirty="0">
                <a:latin typeface="Arial MT"/>
                <a:cs typeface="Arial MT"/>
              </a:rPr>
              <a:t>d</a:t>
            </a:r>
            <a:r>
              <a:rPr sz="2700" dirty="0">
                <a:latin typeface="Arial MT"/>
                <a:cs typeface="Arial MT"/>
              </a:rPr>
              <a:t>e	</a:t>
            </a:r>
            <a:r>
              <a:rPr sz="2700" spc="-5" dirty="0">
                <a:latin typeface="Arial MT"/>
                <a:cs typeface="Arial MT"/>
              </a:rPr>
              <a:t>u</a:t>
            </a:r>
            <a:r>
              <a:rPr sz="2700" dirty="0">
                <a:latin typeface="Arial MT"/>
                <a:cs typeface="Arial MT"/>
              </a:rPr>
              <a:t>n	c</a:t>
            </a:r>
            <a:r>
              <a:rPr sz="2700" spc="-5" dirty="0">
                <a:latin typeface="Arial MT"/>
                <a:cs typeface="Arial MT"/>
              </a:rPr>
              <a:t>on</a:t>
            </a:r>
            <a:r>
              <a:rPr sz="2700" dirty="0">
                <a:latin typeface="Arial MT"/>
                <a:cs typeface="Arial MT"/>
              </a:rPr>
              <a:t>s</a:t>
            </a:r>
            <a:r>
              <a:rPr sz="2700" spc="-5" dirty="0">
                <a:latin typeface="Arial MT"/>
                <a:cs typeface="Arial MT"/>
              </a:rPr>
              <a:t>tant</a:t>
            </a:r>
            <a:r>
              <a:rPr sz="2700" dirty="0">
                <a:latin typeface="Arial MT"/>
                <a:cs typeface="Arial MT"/>
              </a:rPr>
              <a:t>e	s</a:t>
            </a:r>
            <a:r>
              <a:rPr sz="2700" spc="-5" dirty="0">
                <a:latin typeface="Arial MT"/>
                <a:cs typeface="Arial MT"/>
              </a:rPr>
              <a:t>egu</a:t>
            </a:r>
            <a:r>
              <a:rPr sz="2700" dirty="0">
                <a:latin typeface="Arial MT"/>
                <a:cs typeface="Arial MT"/>
              </a:rPr>
              <a:t>imi</a:t>
            </a:r>
            <a:r>
              <a:rPr sz="2700" spc="-5" dirty="0">
                <a:latin typeface="Arial MT"/>
                <a:cs typeface="Arial MT"/>
              </a:rPr>
              <a:t>ent</a:t>
            </a:r>
            <a:r>
              <a:rPr sz="2700" dirty="0">
                <a:latin typeface="Arial MT"/>
                <a:cs typeface="Arial MT"/>
              </a:rPr>
              <a:t>o	</a:t>
            </a:r>
            <a:r>
              <a:rPr sz="2700" spc="-5" dirty="0">
                <a:latin typeface="Arial MT"/>
                <a:cs typeface="Arial MT"/>
              </a:rPr>
              <a:t>al</a:t>
            </a:r>
            <a:endParaRPr sz="27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9758" y="3500120"/>
            <a:ext cx="3104515" cy="84581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82880">
              <a:lnSpc>
                <a:spcPts val="3220"/>
              </a:lnSpc>
              <a:spcBef>
                <a:spcPts val="215"/>
              </a:spcBef>
              <a:tabLst>
                <a:tab pos="1024255" algn="l"/>
                <a:tab pos="2519680" algn="l"/>
              </a:tabLst>
            </a:pPr>
            <a:r>
              <a:rPr sz="2700" dirty="0">
                <a:latin typeface="Arial MT"/>
                <a:cs typeface="Arial MT"/>
              </a:rPr>
              <a:t>y	</a:t>
            </a:r>
            <a:r>
              <a:rPr sz="2700" spc="-5" dirty="0">
                <a:latin typeface="Arial MT"/>
                <a:cs typeface="Arial MT"/>
              </a:rPr>
              <a:t>e</a:t>
            </a:r>
            <a:r>
              <a:rPr sz="2700" dirty="0">
                <a:latin typeface="Arial MT"/>
                <a:cs typeface="Arial MT"/>
              </a:rPr>
              <a:t>mi</a:t>
            </a:r>
            <a:r>
              <a:rPr sz="2700" spc="-5" dirty="0">
                <a:latin typeface="Arial MT"/>
                <a:cs typeface="Arial MT"/>
              </a:rPr>
              <a:t>t</a:t>
            </a:r>
            <a:r>
              <a:rPr sz="2700" dirty="0">
                <a:latin typeface="Arial MT"/>
                <a:cs typeface="Arial MT"/>
              </a:rPr>
              <a:t>a	</a:t>
            </a:r>
            <a:r>
              <a:rPr sz="2700" spc="-5" dirty="0">
                <a:latin typeface="Arial MT"/>
                <a:cs typeface="Arial MT"/>
              </a:rPr>
              <a:t>una  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0908" y="3500120"/>
            <a:ext cx="1797685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700" spc="-5" dirty="0">
                <a:latin typeface="Arial MT"/>
                <a:cs typeface="Arial MT"/>
              </a:rPr>
              <a:t>educando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evaluación</a:t>
            </a:r>
            <a:r>
              <a:rPr sz="2700" spc="-5" dirty="0">
                <a:solidFill>
                  <a:srgbClr val="07686B"/>
                </a:solidFill>
                <a:latin typeface="Arial MT"/>
                <a:cs typeface="Arial MT"/>
              </a:rPr>
              <a:t>, </a:t>
            </a:r>
            <a:r>
              <a:rPr sz="2700" spc="-740" dirty="0">
                <a:solidFill>
                  <a:srgbClr val="07686B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oad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y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u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v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a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rá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46282" y="3908552"/>
            <a:ext cx="2718435" cy="84574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125095">
              <a:lnSpc>
                <a:spcPct val="101499"/>
              </a:lnSpc>
              <a:spcBef>
                <a:spcPts val="50"/>
              </a:spcBef>
              <a:tabLst>
                <a:tab pos="1011555" algn="l"/>
                <a:tab pos="1158240" algn="l"/>
                <a:tab pos="2018664" algn="l"/>
                <a:tab pos="2533015" algn="l"/>
              </a:tabLst>
            </a:pP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ua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l	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fa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cili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ta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rá	y  c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o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n		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e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l	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tutor</a:t>
            </a:r>
            <a:endParaRPr sz="2700" dirty="0">
              <a:solidFill>
                <a:srgbClr val="8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0908" y="4731511"/>
            <a:ext cx="5083810" cy="12630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académico para poder emitir 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la </a:t>
            </a:r>
            <a:r>
              <a:rPr sz="2700" spc="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calificación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definitiva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de</a:t>
            </a:r>
            <a:r>
              <a:rPr sz="270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los </a:t>
            </a:r>
            <a:r>
              <a:rPr sz="2700" spc="-74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800000"/>
                </a:solidFill>
                <a:latin typeface="Arial MT"/>
                <a:cs typeface="Arial MT"/>
              </a:rPr>
              <a:t>módulos profesionales</a:t>
            </a:r>
            <a:endParaRPr sz="2700" dirty="0">
              <a:solidFill>
                <a:srgbClr val="800000"/>
              </a:solidFill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03713" y="6900664"/>
            <a:ext cx="2785745" cy="669925"/>
            <a:chOff x="1703713" y="6900664"/>
            <a:chExt cx="2785745" cy="669925"/>
          </a:xfrm>
          <a:solidFill>
            <a:srgbClr val="800000"/>
          </a:solidFill>
        </p:grpSpPr>
        <p:sp>
          <p:nvSpPr>
            <p:cNvPr id="12" name="object 12"/>
            <p:cNvSpPr/>
            <p:nvPr/>
          </p:nvSpPr>
          <p:spPr>
            <a:xfrm>
              <a:off x="1708476" y="6905426"/>
              <a:ext cx="2776220" cy="660400"/>
            </a:xfrm>
            <a:custGeom>
              <a:avLst/>
              <a:gdLst/>
              <a:ahLst/>
              <a:cxnLst/>
              <a:rect l="l" t="t" r="r" b="b"/>
              <a:pathLst>
                <a:path w="2776220" h="660400">
                  <a:moveTo>
                    <a:pt x="2775803" y="0"/>
                  </a:moveTo>
                  <a:lnTo>
                    <a:pt x="110051" y="0"/>
                  </a:lnTo>
                  <a:lnTo>
                    <a:pt x="67214" y="8648"/>
                  </a:lnTo>
                  <a:lnTo>
                    <a:pt x="32233" y="32233"/>
                  </a:lnTo>
                  <a:lnTo>
                    <a:pt x="8648" y="67214"/>
                  </a:lnTo>
                  <a:lnTo>
                    <a:pt x="0" y="110051"/>
                  </a:lnTo>
                  <a:lnTo>
                    <a:pt x="0" y="660299"/>
                  </a:lnTo>
                  <a:lnTo>
                    <a:pt x="2665751" y="660299"/>
                  </a:lnTo>
                  <a:lnTo>
                    <a:pt x="2708588" y="651651"/>
                  </a:lnTo>
                  <a:lnTo>
                    <a:pt x="2743569" y="628066"/>
                  </a:lnTo>
                  <a:lnTo>
                    <a:pt x="2767154" y="593084"/>
                  </a:lnTo>
                  <a:lnTo>
                    <a:pt x="2775803" y="550247"/>
                  </a:lnTo>
                  <a:lnTo>
                    <a:pt x="277580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8476" y="6905426"/>
              <a:ext cx="2776220" cy="660400"/>
            </a:xfrm>
            <a:custGeom>
              <a:avLst/>
              <a:gdLst/>
              <a:ahLst/>
              <a:cxnLst/>
              <a:rect l="l" t="t" r="r" b="b"/>
              <a:pathLst>
                <a:path w="2776220" h="660400">
                  <a:moveTo>
                    <a:pt x="110051" y="0"/>
                  </a:moveTo>
                  <a:lnTo>
                    <a:pt x="2775803" y="0"/>
                  </a:lnTo>
                  <a:lnTo>
                    <a:pt x="2775803" y="550248"/>
                  </a:lnTo>
                  <a:lnTo>
                    <a:pt x="2767154" y="593085"/>
                  </a:lnTo>
                  <a:lnTo>
                    <a:pt x="2743569" y="628066"/>
                  </a:lnTo>
                  <a:lnTo>
                    <a:pt x="2708588" y="651651"/>
                  </a:lnTo>
                  <a:lnTo>
                    <a:pt x="2665751" y="660300"/>
                  </a:lnTo>
                  <a:lnTo>
                    <a:pt x="0" y="660300"/>
                  </a:lnTo>
                  <a:lnTo>
                    <a:pt x="0" y="110052"/>
                  </a:lnTo>
                  <a:lnTo>
                    <a:pt x="8648" y="67214"/>
                  </a:lnTo>
                  <a:lnTo>
                    <a:pt x="32233" y="32233"/>
                  </a:lnTo>
                  <a:lnTo>
                    <a:pt x="67214" y="8648"/>
                  </a:lnTo>
                  <a:lnTo>
                    <a:pt x="110051" y="0"/>
                  </a:lnTo>
                  <a:close/>
                </a:path>
              </a:pathLst>
            </a:custGeom>
            <a:grpFill/>
            <a:ln w="952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31178" y="6894067"/>
            <a:ext cx="1930400" cy="57404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Arial MT"/>
                <a:cs typeface="Arial MT"/>
              </a:rPr>
              <a:t>Instructor</a:t>
            </a:r>
            <a:endParaRPr sz="3600" dirty="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7800" y="7734300"/>
            <a:ext cx="362712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Requisita formato </a:t>
            </a:r>
            <a:r>
              <a:rPr sz="2700" b="1" dirty="0">
                <a:latin typeface="Arial"/>
                <a:cs typeface="Arial"/>
              </a:rPr>
              <a:t>y lo </a:t>
            </a:r>
            <a:r>
              <a:rPr sz="2700" b="1" spc="-74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hace llegar al </a:t>
            </a:r>
            <a:r>
              <a:rPr sz="2700" b="1" spc="-40" dirty="0">
                <a:latin typeface="Arial"/>
                <a:cs typeface="Arial"/>
              </a:rPr>
              <a:t>Tutor </a:t>
            </a:r>
            <a:r>
              <a:rPr sz="2700" b="1" spc="-3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Académico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73180" y="269005"/>
            <a:ext cx="17096105" cy="9067800"/>
            <a:chOff x="273180" y="269005"/>
            <a:chExt cx="17096105" cy="906780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7080" y="2938233"/>
              <a:ext cx="10451630" cy="6398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80" y="269005"/>
              <a:ext cx="4468152" cy="153473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209480" y="5575254"/>
              <a:ext cx="1210945" cy="736600"/>
            </a:xfrm>
            <a:custGeom>
              <a:avLst/>
              <a:gdLst/>
              <a:ahLst/>
              <a:cxnLst/>
              <a:rect l="l" t="t" r="r" b="b"/>
              <a:pathLst>
                <a:path w="1210945" h="736600">
                  <a:moveTo>
                    <a:pt x="0" y="368030"/>
                  </a:moveTo>
                  <a:lnTo>
                    <a:pt x="10912" y="298095"/>
                  </a:lnTo>
                  <a:lnTo>
                    <a:pt x="42295" y="232591"/>
                  </a:lnTo>
                  <a:lnTo>
                    <a:pt x="65030" y="201885"/>
                  </a:lnTo>
                  <a:lnTo>
                    <a:pt x="92121" y="172750"/>
                  </a:lnTo>
                  <a:lnTo>
                    <a:pt x="123316" y="145339"/>
                  </a:lnTo>
                  <a:lnTo>
                    <a:pt x="158361" y="119807"/>
                  </a:lnTo>
                  <a:lnTo>
                    <a:pt x="197002" y="96307"/>
                  </a:lnTo>
                  <a:lnTo>
                    <a:pt x="238986" y="74994"/>
                  </a:lnTo>
                  <a:lnTo>
                    <a:pt x="284059" y="56023"/>
                  </a:lnTo>
                  <a:lnTo>
                    <a:pt x="331967" y="39547"/>
                  </a:lnTo>
                  <a:lnTo>
                    <a:pt x="382457" y="25721"/>
                  </a:lnTo>
                  <a:lnTo>
                    <a:pt x="435276" y="14699"/>
                  </a:lnTo>
                  <a:lnTo>
                    <a:pt x="490169" y="6636"/>
                  </a:lnTo>
                  <a:lnTo>
                    <a:pt x="546883" y="1684"/>
                  </a:lnTo>
                  <a:lnTo>
                    <a:pt x="605164" y="0"/>
                  </a:lnTo>
                  <a:lnTo>
                    <a:pt x="663445" y="1684"/>
                  </a:lnTo>
                  <a:lnTo>
                    <a:pt x="720159" y="6636"/>
                  </a:lnTo>
                  <a:lnTo>
                    <a:pt x="775052" y="14699"/>
                  </a:lnTo>
                  <a:lnTo>
                    <a:pt x="827871" y="25721"/>
                  </a:lnTo>
                  <a:lnTo>
                    <a:pt x="878361" y="39547"/>
                  </a:lnTo>
                  <a:lnTo>
                    <a:pt x="926269" y="56023"/>
                  </a:lnTo>
                  <a:lnTo>
                    <a:pt x="971342" y="74994"/>
                  </a:lnTo>
                  <a:lnTo>
                    <a:pt x="1013326" y="96307"/>
                  </a:lnTo>
                  <a:lnTo>
                    <a:pt x="1051967" y="119807"/>
                  </a:lnTo>
                  <a:lnTo>
                    <a:pt x="1087012" y="145339"/>
                  </a:lnTo>
                  <a:lnTo>
                    <a:pt x="1118207" y="172750"/>
                  </a:lnTo>
                  <a:lnTo>
                    <a:pt x="1145298" y="201885"/>
                  </a:lnTo>
                  <a:lnTo>
                    <a:pt x="1168033" y="232591"/>
                  </a:lnTo>
                  <a:lnTo>
                    <a:pt x="1199416" y="298095"/>
                  </a:lnTo>
                  <a:lnTo>
                    <a:pt x="1210329" y="368030"/>
                  </a:lnTo>
                  <a:lnTo>
                    <a:pt x="1207558" y="403473"/>
                  </a:lnTo>
                  <a:lnTo>
                    <a:pt x="1186157" y="471347"/>
                  </a:lnTo>
                  <a:lnTo>
                    <a:pt x="1145298" y="534174"/>
                  </a:lnTo>
                  <a:lnTo>
                    <a:pt x="1118207" y="563309"/>
                  </a:lnTo>
                  <a:lnTo>
                    <a:pt x="1087012" y="590720"/>
                  </a:lnTo>
                  <a:lnTo>
                    <a:pt x="1051967" y="616252"/>
                  </a:lnTo>
                  <a:lnTo>
                    <a:pt x="1013326" y="639752"/>
                  </a:lnTo>
                  <a:lnTo>
                    <a:pt x="971342" y="661065"/>
                  </a:lnTo>
                  <a:lnTo>
                    <a:pt x="926269" y="680036"/>
                  </a:lnTo>
                  <a:lnTo>
                    <a:pt x="878361" y="696512"/>
                  </a:lnTo>
                  <a:lnTo>
                    <a:pt x="827871" y="710338"/>
                  </a:lnTo>
                  <a:lnTo>
                    <a:pt x="775052" y="721360"/>
                  </a:lnTo>
                  <a:lnTo>
                    <a:pt x="720159" y="729423"/>
                  </a:lnTo>
                  <a:lnTo>
                    <a:pt x="663445" y="734375"/>
                  </a:lnTo>
                  <a:lnTo>
                    <a:pt x="605164" y="736060"/>
                  </a:lnTo>
                  <a:lnTo>
                    <a:pt x="546883" y="734375"/>
                  </a:lnTo>
                  <a:lnTo>
                    <a:pt x="490169" y="729423"/>
                  </a:lnTo>
                  <a:lnTo>
                    <a:pt x="435276" y="721360"/>
                  </a:lnTo>
                  <a:lnTo>
                    <a:pt x="382457" y="710338"/>
                  </a:lnTo>
                  <a:lnTo>
                    <a:pt x="331967" y="696512"/>
                  </a:lnTo>
                  <a:lnTo>
                    <a:pt x="284059" y="680036"/>
                  </a:lnTo>
                  <a:lnTo>
                    <a:pt x="238986" y="661065"/>
                  </a:lnTo>
                  <a:lnTo>
                    <a:pt x="197002" y="639752"/>
                  </a:lnTo>
                  <a:lnTo>
                    <a:pt x="158361" y="616252"/>
                  </a:lnTo>
                  <a:lnTo>
                    <a:pt x="123316" y="590720"/>
                  </a:lnTo>
                  <a:lnTo>
                    <a:pt x="92121" y="563309"/>
                  </a:lnTo>
                  <a:lnTo>
                    <a:pt x="65030" y="534174"/>
                  </a:lnTo>
                  <a:lnTo>
                    <a:pt x="42295" y="503468"/>
                  </a:lnTo>
                  <a:lnTo>
                    <a:pt x="10912" y="437964"/>
                  </a:lnTo>
                  <a:lnTo>
                    <a:pt x="0" y="36803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72861" y="7430898"/>
              <a:ext cx="2403475" cy="715645"/>
            </a:xfrm>
            <a:custGeom>
              <a:avLst/>
              <a:gdLst/>
              <a:ahLst/>
              <a:cxnLst/>
              <a:rect l="l" t="t" r="r" b="b"/>
              <a:pathLst>
                <a:path w="2403475" h="715645">
                  <a:moveTo>
                    <a:pt x="2283927" y="0"/>
                  </a:moveTo>
                  <a:lnTo>
                    <a:pt x="119183" y="0"/>
                  </a:lnTo>
                  <a:lnTo>
                    <a:pt x="72791" y="9366"/>
                  </a:lnTo>
                  <a:lnTo>
                    <a:pt x="34908" y="34908"/>
                  </a:lnTo>
                  <a:lnTo>
                    <a:pt x="9366" y="72791"/>
                  </a:lnTo>
                  <a:lnTo>
                    <a:pt x="0" y="119183"/>
                  </a:lnTo>
                  <a:lnTo>
                    <a:pt x="0" y="595905"/>
                  </a:lnTo>
                  <a:lnTo>
                    <a:pt x="9366" y="642296"/>
                  </a:lnTo>
                  <a:lnTo>
                    <a:pt x="34908" y="680180"/>
                  </a:lnTo>
                  <a:lnTo>
                    <a:pt x="72791" y="705722"/>
                  </a:lnTo>
                  <a:lnTo>
                    <a:pt x="119183" y="715088"/>
                  </a:lnTo>
                  <a:lnTo>
                    <a:pt x="2283927" y="715088"/>
                  </a:lnTo>
                  <a:lnTo>
                    <a:pt x="2330318" y="705722"/>
                  </a:lnTo>
                  <a:lnTo>
                    <a:pt x="2368202" y="680180"/>
                  </a:lnTo>
                  <a:lnTo>
                    <a:pt x="2393744" y="642296"/>
                  </a:lnTo>
                  <a:lnTo>
                    <a:pt x="2403110" y="595905"/>
                  </a:lnTo>
                  <a:lnTo>
                    <a:pt x="2403110" y="119183"/>
                  </a:lnTo>
                  <a:lnTo>
                    <a:pt x="2393744" y="72791"/>
                  </a:lnTo>
                  <a:lnTo>
                    <a:pt x="2368202" y="34908"/>
                  </a:lnTo>
                  <a:lnTo>
                    <a:pt x="2330318" y="9366"/>
                  </a:lnTo>
                  <a:lnTo>
                    <a:pt x="2283927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2861" y="7430898"/>
              <a:ext cx="2403475" cy="715645"/>
            </a:xfrm>
            <a:custGeom>
              <a:avLst/>
              <a:gdLst/>
              <a:ahLst/>
              <a:cxnLst/>
              <a:rect l="l" t="t" r="r" b="b"/>
              <a:pathLst>
                <a:path w="2403475" h="715645">
                  <a:moveTo>
                    <a:pt x="0" y="119183"/>
                  </a:moveTo>
                  <a:lnTo>
                    <a:pt x="9366" y="72791"/>
                  </a:lnTo>
                  <a:lnTo>
                    <a:pt x="34907" y="34907"/>
                  </a:lnTo>
                  <a:lnTo>
                    <a:pt x="72791" y="9366"/>
                  </a:lnTo>
                  <a:lnTo>
                    <a:pt x="119183" y="0"/>
                  </a:lnTo>
                  <a:lnTo>
                    <a:pt x="2283927" y="0"/>
                  </a:lnTo>
                  <a:lnTo>
                    <a:pt x="2330318" y="9366"/>
                  </a:lnTo>
                  <a:lnTo>
                    <a:pt x="2368202" y="34907"/>
                  </a:lnTo>
                  <a:lnTo>
                    <a:pt x="2393744" y="72791"/>
                  </a:lnTo>
                  <a:lnTo>
                    <a:pt x="2403110" y="119183"/>
                  </a:lnTo>
                  <a:lnTo>
                    <a:pt x="2403110" y="595905"/>
                  </a:lnTo>
                  <a:lnTo>
                    <a:pt x="2393744" y="642297"/>
                  </a:lnTo>
                  <a:lnTo>
                    <a:pt x="2368202" y="680181"/>
                  </a:lnTo>
                  <a:lnTo>
                    <a:pt x="2330318" y="705722"/>
                  </a:lnTo>
                  <a:lnTo>
                    <a:pt x="2283927" y="715089"/>
                  </a:lnTo>
                  <a:lnTo>
                    <a:pt x="119183" y="715089"/>
                  </a:lnTo>
                  <a:lnTo>
                    <a:pt x="72791" y="705722"/>
                  </a:lnTo>
                  <a:lnTo>
                    <a:pt x="34907" y="680181"/>
                  </a:lnTo>
                  <a:lnTo>
                    <a:pt x="9366" y="642297"/>
                  </a:lnTo>
                  <a:lnTo>
                    <a:pt x="0" y="595905"/>
                  </a:lnTo>
                  <a:lnTo>
                    <a:pt x="0" y="11918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733066" y="7497571"/>
            <a:ext cx="12833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82550">
              <a:lnSpc>
                <a:spcPts val="2110"/>
              </a:lnSpc>
              <a:spcBef>
                <a:spcPts val="210"/>
              </a:spcBef>
            </a:pPr>
            <a:r>
              <a:rPr sz="1800" b="1" spc="-5" dirty="0">
                <a:latin typeface="Arial"/>
                <a:cs typeface="Arial"/>
              </a:rPr>
              <a:t>Puesto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dirty="0">
                <a:latin typeface="Arial"/>
                <a:cs typeface="Arial"/>
              </a:rPr>
              <a:t>nd</a:t>
            </a: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z</a:t>
            </a:r>
            <a:r>
              <a:rPr sz="1800" b="1" spc="-5" dirty="0">
                <a:latin typeface="Arial"/>
                <a:cs typeface="Arial"/>
              </a:rPr>
              <a:t>aj</a:t>
            </a:r>
            <a:r>
              <a:rPr sz="1800" b="1" dirty="0"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315200" y="5252514"/>
            <a:ext cx="4342765" cy="3265170"/>
            <a:chOff x="7315200" y="5252514"/>
            <a:chExt cx="4342765" cy="326517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200" y="5809488"/>
              <a:ext cx="1051559" cy="16946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357805" y="5943283"/>
              <a:ext cx="852169" cy="1497330"/>
            </a:xfrm>
            <a:custGeom>
              <a:avLst/>
              <a:gdLst/>
              <a:ahLst/>
              <a:cxnLst/>
              <a:rect l="l" t="t" r="r" b="b"/>
              <a:pathLst>
                <a:path w="852170" h="1497329">
                  <a:moveTo>
                    <a:pt x="779113" y="90346"/>
                  </a:moveTo>
                  <a:lnTo>
                    <a:pt x="0" y="1478288"/>
                  </a:lnTo>
                  <a:lnTo>
                    <a:pt x="33223" y="1496938"/>
                  </a:lnTo>
                  <a:lnTo>
                    <a:pt x="812337" y="108995"/>
                  </a:lnTo>
                  <a:lnTo>
                    <a:pt x="779113" y="90346"/>
                  </a:lnTo>
                  <a:close/>
                </a:path>
                <a:path w="852170" h="1497329">
                  <a:moveTo>
                    <a:pt x="848143" y="73733"/>
                  </a:moveTo>
                  <a:lnTo>
                    <a:pt x="788438" y="73733"/>
                  </a:lnTo>
                  <a:lnTo>
                    <a:pt x="821662" y="92383"/>
                  </a:lnTo>
                  <a:lnTo>
                    <a:pt x="812337" y="108995"/>
                  </a:lnTo>
                  <a:lnTo>
                    <a:pt x="845560" y="127645"/>
                  </a:lnTo>
                  <a:lnTo>
                    <a:pt x="848143" y="73733"/>
                  </a:lnTo>
                  <a:close/>
                </a:path>
                <a:path w="852170" h="1497329">
                  <a:moveTo>
                    <a:pt x="788438" y="73733"/>
                  </a:moveTo>
                  <a:lnTo>
                    <a:pt x="779113" y="90346"/>
                  </a:lnTo>
                  <a:lnTo>
                    <a:pt x="812337" y="108995"/>
                  </a:lnTo>
                  <a:lnTo>
                    <a:pt x="821662" y="92383"/>
                  </a:lnTo>
                  <a:lnTo>
                    <a:pt x="788438" y="73733"/>
                  </a:lnTo>
                  <a:close/>
                </a:path>
                <a:path w="852170" h="1497329">
                  <a:moveTo>
                    <a:pt x="851674" y="0"/>
                  </a:moveTo>
                  <a:lnTo>
                    <a:pt x="745890" y="71696"/>
                  </a:lnTo>
                  <a:lnTo>
                    <a:pt x="779113" y="90346"/>
                  </a:lnTo>
                  <a:lnTo>
                    <a:pt x="788438" y="73733"/>
                  </a:lnTo>
                  <a:lnTo>
                    <a:pt x="848143" y="73733"/>
                  </a:lnTo>
                  <a:lnTo>
                    <a:pt x="851674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55484" y="5271564"/>
              <a:ext cx="2282825" cy="1421765"/>
            </a:xfrm>
            <a:custGeom>
              <a:avLst/>
              <a:gdLst/>
              <a:ahLst/>
              <a:cxnLst/>
              <a:rect l="l" t="t" r="r" b="b"/>
              <a:pathLst>
                <a:path w="2282825" h="1421765">
                  <a:moveTo>
                    <a:pt x="0" y="710666"/>
                  </a:moveTo>
                  <a:lnTo>
                    <a:pt x="5892" y="638004"/>
                  </a:lnTo>
                  <a:lnTo>
                    <a:pt x="23189" y="567442"/>
                  </a:lnTo>
                  <a:lnTo>
                    <a:pt x="51315" y="499336"/>
                  </a:lnTo>
                  <a:lnTo>
                    <a:pt x="89698" y="434043"/>
                  </a:lnTo>
                  <a:lnTo>
                    <a:pt x="112555" y="402563"/>
                  </a:lnTo>
                  <a:lnTo>
                    <a:pt x="137762" y="371920"/>
                  </a:lnTo>
                  <a:lnTo>
                    <a:pt x="165246" y="342160"/>
                  </a:lnTo>
                  <a:lnTo>
                    <a:pt x="194935" y="313326"/>
                  </a:lnTo>
                  <a:lnTo>
                    <a:pt x="226758" y="285463"/>
                  </a:lnTo>
                  <a:lnTo>
                    <a:pt x="260643" y="258616"/>
                  </a:lnTo>
                  <a:lnTo>
                    <a:pt x="296518" y="232830"/>
                  </a:lnTo>
                  <a:lnTo>
                    <a:pt x="334312" y="208149"/>
                  </a:lnTo>
                  <a:lnTo>
                    <a:pt x="373953" y="184618"/>
                  </a:lnTo>
                  <a:lnTo>
                    <a:pt x="415369" y="162281"/>
                  </a:lnTo>
                  <a:lnTo>
                    <a:pt x="458488" y="141184"/>
                  </a:lnTo>
                  <a:lnTo>
                    <a:pt x="503239" y="121370"/>
                  </a:lnTo>
                  <a:lnTo>
                    <a:pt x="549549" y="102885"/>
                  </a:lnTo>
                  <a:lnTo>
                    <a:pt x="597348" y="85773"/>
                  </a:lnTo>
                  <a:lnTo>
                    <a:pt x="646564" y="70079"/>
                  </a:lnTo>
                  <a:lnTo>
                    <a:pt x="697124" y="55847"/>
                  </a:lnTo>
                  <a:lnTo>
                    <a:pt x="748958" y="43123"/>
                  </a:lnTo>
                  <a:lnTo>
                    <a:pt x="801993" y="31950"/>
                  </a:lnTo>
                  <a:lnTo>
                    <a:pt x="856157" y="22373"/>
                  </a:lnTo>
                  <a:lnTo>
                    <a:pt x="911380" y="14438"/>
                  </a:lnTo>
                  <a:lnTo>
                    <a:pt x="967588" y="8188"/>
                  </a:lnTo>
                  <a:lnTo>
                    <a:pt x="1024711" y="3669"/>
                  </a:lnTo>
                  <a:lnTo>
                    <a:pt x="1082677" y="924"/>
                  </a:lnTo>
                  <a:lnTo>
                    <a:pt x="1141415" y="0"/>
                  </a:lnTo>
                  <a:lnTo>
                    <a:pt x="1200152" y="924"/>
                  </a:lnTo>
                  <a:lnTo>
                    <a:pt x="1258118" y="3669"/>
                  </a:lnTo>
                  <a:lnTo>
                    <a:pt x="1315241" y="8188"/>
                  </a:lnTo>
                  <a:lnTo>
                    <a:pt x="1371449" y="14438"/>
                  </a:lnTo>
                  <a:lnTo>
                    <a:pt x="1426672" y="22373"/>
                  </a:lnTo>
                  <a:lnTo>
                    <a:pt x="1480836" y="31950"/>
                  </a:lnTo>
                  <a:lnTo>
                    <a:pt x="1533871" y="43123"/>
                  </a:lnTo>
                  <a:lnTo>
                    <a:pt x="1585705" y="55847"/>
                  </a:lnTo>
                  <a:lnTo>
                    <a:pt x="1636265" y="70079"/>
                  </a:lnTo>
                  <a:lnTo>
                    <a:pt x="1685481" y="85773"/>
                  </a:lnTo>
                  <a:lnTo>
                    <a:pt x="1733280" y="102885"/>
                  </a:lnTo>
                  <a:lnTo>
                    <a:pt x="1779590" y="121370"/>
                  </a:lnTo>
                  <a:lnTo>
                    <a:pt x="1824341" y="141184"/>
                  </a:lnTo>
                  <a:lnTo>
                    <a:pt x="1867460" y="162281"/>
                  </a:lnTo>
                  <a:lnTo>
                    <a:pt x="1908876" y="184618"/>
                  </a:lnTo>
                  <a:lnTo>
                    <a:pt x="1948517" y="208149"/>
                  </a:lnTo>
                  <a:lnTo>
                    <a:pt x="1986311" y="232830"/>
                  </a:lnTo>
                  <a:lnTo>
                    <a:pt x="2022186" y="258616"/>
                  </a:lnTo>
                  <a:lnTo>
                    <a:pt x="2056071" y="285463"/>
                  </a:lnTo>
                  <a:lnTo>
                    <a:pt x="2087894" y="313326"/>
                  </a:lnTo>
                  <a:lnTo>
                    <a:pt x="2117583" y="342160"/>
                  </a:lnTo>
                  <a:lnTo>
                    <a:pt x="2145067" y="371920"/>
                  </a:lnTo>
                  <a:lnTo>
                    <a:pt x="2170274" y="402563"/>
                  </a:lnTo>
                  <a:lnTo>
                    <a:pt x="2193131" y="434043"/>
                  </a:lnTo>
                  <a:lnTo>
                    <a:pt x="2213569" y="466315"/>
                  </a:lnTo>
                  <a:lnTo>
                    <a:pt x="2246895" y="533059"/>
                  </a:lnTo>
                  <a:lnTo>
                    <a:pt x="2269678" y="602439"/>
                  </a:lnTo>
                  <a:lnTo>
                    <a:pt x="2281344" y="674095"/>
                  </a:lnTo>
                  <a:lnTo>
                    <a:pt x="2282830" y="710666"/>
                  </a:lnTo>
                  <a:lnTo>
                    <a:pt x="2281344" y="747237"/>
                  </a:lnTo>
                  <a:lnTo>
                    <a:pt x="2269678" y="818894"/>
                  </a:lnTo>
                  <a:lnTo>
                    <a:pt x="2246895" y="888273"/>
                  </a:lnTo>
                  <a:lnTo>
                    <a:pt x="2213569" y="955017"/>
                  </a:lnTo>
                  <a:lnTo>
                    <a:pt x="2193131" y="987290"/>
                  </a:lnTo>
                  <a:lnTo>
                    <a:pt x="2170274" y="1018769"/>
                  </a:lnTo>
                  <a:lnTo>
                    <a:pt x="2145067" y="1049412"/>
                  </a:lnTo>
                  <a:lnTo>
                    <a:pt x="2117583" y="1079173"/>
                  </a:lnTo>
                  <a:lnTo>
                    <a:pt x="2087894" y="1108007"/>
                  </a:lnTo>
                  <a:lnTo>
                    <a:pt x="2056071" y="1135869"/>
                  </a:lnTo>
                  <a:lnTo>
                    <a:pt x="2022186" y="1162716"/>
                  </a:lnTo>
                  <a:lnTo>
                    <a:pt x="1986311" y="1188502"/>
                  </a:lnTo>
                  <a:lnTo>
                    <a:pt x="1948517" y="1213183"/>
                  </a:lnTo>
                  <a:lnTo>
                    <a:pt x="1908876" y="1236714"/>
                  </a:lnTo>
                  <a:lnTo>
                    <a:pt x="1867460" y="1259051"/>
                  </a:lnTo>
                  <a:lnTo>
                    <a:pt x="1824341" y="1280148"/>
                  </a:lnTo>
                  <a:lnTo>
                    <a:pt x="1779590" y="1299962"/>
                  </a:lnTo>
                  <a:lnTo>
                    <a:pt x="1733280" y="1318447"/>
                  </a:lnTo>
                  <a:lnTo>
                    <a:pt x="1685481" y="1335559"/>
                  </a:lnTo>
                  <a:lnTo>
                    <a:pt x="1636265" y="1351253"/>
                  </a:lnTo>
                  <a:lnTo>
                    <a:pt x="1585705" y="1365485"/>
                  </a:lnTo>
                  <a:lnTo>
                    <a:pt x="1533871" y="1378209"/>
                  </a:lnTo>
                  <a:lnTo>
                    <a:pt x="1480836" y="1389382"/>
                  </a:lnTo>
                  <a:lnTo>
                    <a:pt x="1426672" y="1398959"/>
                  </a:lnTo>
                  <a:lnTo>
                    <a:pt x="1371449" y="1406894"/>
                  </a:lnTo>
                  <a:lnTo>
                    <a:pt x="1315241" y="1413144"/>
                  </a:lnTo>
                  <a:lnTo>
                    <a:pt x="1258118" y="1417663"/>
                  </a:lnTo>
                  <a:lnTo>
                    <a:pt x="1200152" y="1420408"/>
                  </a:lnTo>
                  <a:lnTo>
                    <a:pt x="1141415" y="1421333"/>
                  </a:lnTo>
                  <a:lnTo>
                    <a:pt x="1082677" y="1420408"/>
                  </a:lnTo>
                  <a:lnTo>
                    <a:pt x="1024711" y="1417663"/>
                  </a:lnTo>
                  <a:lnTo>
                    <a:pt x="967588" y="1413144"/>
                  </a:lnTo>
                  <a:lnTo>
                    <a:pt x="911380" y="1406894"/>
                  </a:lnTo>
                  <a:lnTo>
                    <a:pt x="856157" y="1398959"/>
                  </a:lnTo>
                  <a:lnTo>
                    <a:pt x="801993" y="1389382"/>
                  </a:lnTo>
                  <a:lnTo>
                    <a:pt x="748958" y="1378209"/>
                  </a:lnTo>
                  <a:lnTo>
                    <a:pt x="697124" y="1365485"/>
                  </a:lnTo>
                  <a:lnTo>
                    <a:pt x="646564" y="1351253"/>
                  </a:lnTo>
                  <a:lnTo>
                    <a:pt x="597348" y="1335559"/>
                  </a:lnTo>
                  <a:lnTo>
                    <a:pt x="549549" y="1318447"/>
                  </a:lnTo>
                  <a:lnTo>
                    <a:pt x="503239" y="1299962"/>
                  </a:lnTo>
                  <a:lnTo>
                    <a:pt x="458488" y="1280148"/>
                  </a:lnTo>
                  <a:lnTo>
                    <a:pt x="415369" y="1259051"/>
                  </a:lnTo>
                  <a:lnTo>
                    <a:pt x="373953" y="1236714"/>
                  </a:lnTo>
                  <a:lnTo>
                    <a:pt x="334312" y="1213183"/>
                  </a:lnTo>
                  <a:lnTo>
                    <a:pt x="296518" y="1188502"/>
                  </a:lnTo>
                  <a:lnTo>
                    <a:pt x="260643" y="1162716"/>
                  </a:lnTo>
                  <a:lnTo>
                    <a:pt x="226758" y="1135869"/>
                  </a:lnTo>
                  <a:lnTo>
                    <a:pt x="194935" y="1108007"/>
                  </a:lnTo>
                  <a:lnTo>
                    <a:pt x="165246" y="1079173"/>
                  </a:lnTo>
                  <a:lnTo>
                    <a:pt x="137762" y="1049412"/>
                  </a:lnTo>
                  <a:lnTo>
                    <a:pt x="112555" y="1018769"/>
                  </a:lnTo>
                  <a:lnTo>
                    <a:pt x="89698" y="987290"/>
                  </a:lnTo>
                  <a:lnTo>
                    <a:pt x="69260" y="955017"/>
                  </a:lnTo>
                  <a:lnTo>
                    <a:pt x="35934" y="888273"/>
                  </a:lnTo>
                  <a:lnTo>
                    <a:pt x="13151" y="818894"/>
                  </a:lnTo>
                  <a:lnTo>
                    <a:pt x="1485" y="747237"/>
                  </a:lnTo>
                  <a:lnTo>
                    <a:pt x="0" y="710666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16304" y="7779453"/>
              <a:ext cx="2403475" cy="736600"/>
            </a:xfrm>
            <a:custGeom>
              <a:avLst/>
              <a:gdLst/>
              <a:ahLst/>
              <a:cxnLst/>
              <a:rect l="l" t="t" r="r" b="b"/>
              <a:pathLst>
                <a:path w="2403475" h="736600">
                  <a:moveTo>
                    <a:pt x="2280431" y="0"/>
                  </a:moveTo>
                  <a:lnTo>
                    <a:pt x="122678" y="0"/>
                  </a:lnTo>
                  <a:lnTo>
                    <a:pt x="74926" y="9640"/>
                  </a:lnTo>
                  <a:lnTo>
                    <a:pt x="35931" y="35931"/>
                  </a:lnTo>
                  <a:lnTo>
                    <a:pt x="9640" y="74926"/>
                  </a:lnTo>
                  <a:lnTo>
                    <a:pt x="0" y="122678"/>
                  </a:lnTo>
                  <a:lnTo>
                    <a:pt x="0" y="613380"/>
                  </a:lnTo>
                  <a:lnTo>
                    <a:pt x="9640" y="661133"/>
                  </a:lnTo>
                  <a:lnTo>
                    <a:pt x="35931" y="700128"/>
                  </a:lnTo>
                  <a:lnTo>
                    <a:pt x="74926" y="726419"/>
                  </a:lnTo>
                  <a:lnTo>
                    <a:pt x="122678" y="736060"/>
                  </a:lnTo>
                  <a:lnTo>
                    <a:pt x="2280431" y="736060"/>
                  </a:lnTo>
                  <a:lnTo>
                    <a:pt x="2328182" y="726419"/>
                  </a:lnTo>
                  <a:lnTo>
                    <a:pt x="2367177" y="700128"/>
                  </a:lnTo>
                  <a:lnTo>
                    <a:pt x="2393468" y="661133"/>
                  </a:lnTo>
                  <a:lnTo>
                    <a:pt x="2403109" y="613380"/>
                  </a:lnTo>
                  <a:lnTo>
                    <a:pt x="2403109" y="122678"/>
                  </a:lnTo>
                  <a:lnTo>
                    <a:pt x="2393468" y="74926"/>
                  </a:lnTo>
                  <a:lnTo>
                    <a:pt x="2367177" y="35931"/>
                  </a:lnTo>
                  <a:lnTo>
                    <a:pt x="2328182" y="9640"/>
                  </a:lnTo>
                  <a:lnTo>
                    <a:pt x="2280431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16304" y="7779453"/>
              <a:ext cx="2403475" cy="736600"/>
            </a:xfrm>
            <a:custGeom>
              <a:avLst/>
              <a:gdLst/>
              <a:ahLst/>
              <a:cxnLst/>
              <a:rect l="l" t="t" r="r" b="b"/>
              <a:pathLst>
                <a:path w="2403475" h="736600">
                  <a:moveTo>
                    <a:pt x="0" y="122678"/>
                  </a:moveTo>
                  <a:lnTo>
                    <a:pt x="9640" y="74926"/>
                  </a:lnTo>
                  <a:lnTo>
                    <a:pt x="35931" y="35931"/>
                  </a:lnTo>
                  <a:lnTo>
                    <a:pt x="74926" y="9640"/>
                  </a:lnTo>
                  <a:lnTo>
                    <a:pt x="122678" y="0"/>
                  </a:lnTo>
                  <a:lnTo>
                    <a:pt x="2280431" y="0"/>
                  </a:lnTo>
                  <a:lnTo>
                    <a:pt x="2328183" y="9640"/>
                  </a:lnTo>
                  <a:lnTo>
                    <a:pt x="2367178" y="35931"/>
                  </a:lnTo>
                  <a:lnTo>
                    <a:pt x="2393469" y="74926"/>
                  </a:lnTo>
                  <a:lnTo>
                    <a:pt x="2403110" y="122678"/>
                  </a:lnTo>
                  <a:lnTo>
                    <a:pt x="2403110" y="613381"/>
                  </a:lnTo>
                  <a:lnTo>
                    <a:pt x="2393469" y="661133"/>
                  </a:lnTo>
                  <a:lnTo>
                    <a:pt x="2367178" y="700128"/>
                  </a:lnTo>
                  <a:lnTo>
                    <a:pt x="2328183" y="726419"/>
                  </a:lnTo>
                  <a:lnTo>
                    <a:pt x="2280431" y="736060"/>
                  </a:lnTo>
                  <a:lnTo>
                    <a:pt x="122678" y="736060"/>
                  </a:lnTo>
                  <a:lnTo>
                    <a:pt x="74926" y="726419"/>
                  </a:lnTo>
                  <a:lnTo>
                    <a:pt x="35931" y="700128"/>
                  </a:lnTo>
                  <a:lnTo>
                    <a:pt x="9640" y="661133"/>
                  </a:lnTo>
                  <a:lnTo>
                    <a:pt x="0" y="613381"/>
                  </a:lnTo>
                  <a:lnTo>
                    <a:pt x="0" y="122678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424108" y="7848092"/>
            <a:ext cx="15881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41300" marR="5080" indent="-228600">
              <a:lnSpc>
                <a:spcPts val="2110"/>
              </a:lnSpc>
              <a:spcBef>
                <a:spcPts val="210"/>
              </a:spcBef>
            </a:pPr>
            <a:r>
              <a:rPr sz="1800" b="1" dirty="0">
                <a:latin typeface="Arial"/>
                <a:cs typeface="Arial"/>
              </a:rPr>
              <a:t>Comp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5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  </a:t>
            </a:r>
            <a:r>
              <a:rPr sz="1800" b="1" spc="-5" dirty="0">
                <a:latin typeface="Arial"/>
                <a:cs typeface="Arial"/>
              </a:rPr>
              <a:t>Genéricas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158983" y="5342280"/>
            <a:ext cx="3959225" cy="2506345"/>
            <a:chOff x="10158983" y="5342280"/>
            <a:chExt cx="3959225" cy="250634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8983" y="6559296"/>
              <a:ext cx="493775" cy="12893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199406" y="6692896"/>
              <a:ext cx="324485" cy="1091565"/>
            </a:xfrm>
            <a:custGeom>
              <a:avLst/>
              <a:gdLst/>
              <a:ahLst/>
              <a:cxnLst/>
              <a:rect l="l" t="t" r="r" b="b"/>
              <a:pathLst>
                <a:path w="324484" h="1091565">
                  <a:moveTo>
                    <a:pt x="250610" y="105969"/>
                  </a:moveTo>
                  <a:lnTo>
                    <a:pt x="0" y="1081819"/>
                  </a:lnTo>
                  <a:lnTo>
                    <a:pt x="36903" y="1091295"/>
                  </a:lnTo>
                  <a:lnTo>
                    <a:pt x="287512" y="115446"/>
                  </a:lnTo>
                  <a:lnTo>
                    <a:pt x="250610" y="105969"/>
                  </a:lnTo>
                  <a:close/>
                </a:path>
                <a:path w="324484" h="1091565">
                  <a:moveTo>
                    <a:pt x="316354" y="87519"/>
                  </a:moveTo>
                  <a:lnTo>
                    <a:pt x="255348" y="87519"/>
                  </a:lnTo>
                  <a:lnTo>
                    <a:pt x="292251" y="96996"/>
                  </a:lnTo>
                  <a:lnTo>
                    <a:pt x="287512" y="115446"/>
                  </a:lnTo>
                  <a:lnTo>
                    <a:pt x="324415" y="124923"/>
                  </a:lnTo>
                  <a:lnTo>
                    <a:pt x="316354" y="87519"/>
                  </a:lnTo>
                  <a:close/>
                </a:path>
                <a:path w="324484" h="1091565">
                  <a:moveTo>
                    <a:pt x="255348" y="87519"/>
                  </a:moveTo>
                  <a:lnTo>
                    <a:pt x="250610" y="105969"/>
                  </a:lnTo>
                  <a:lnTo>
                    <a:pt x="287512" y="115446"/>
                  </a:lnTo>
                  <a:lnTo>
                    <a:pt x="292251" y="96996"/>
                  </a:lnTo>
                  <a:lnTo>
                    <a:pt x="255348" y="87519"/>
                  </a:lnTo>
                  <a:close/>
                </a:path>
                <a:path w="324484" h="1091565">
                  <a:moveTo>
                    <a:pt x="297492" y="0"/>
                  </a:moveTo>
                  <a:lnTo>
                    <a:pt x="213707" y="96492"/>
                  </a:lnTo>
                  <a:lnTo>
                    <a:pt x="250610" y="105969"/>
                  </a:lnTo>
                  <a:lnTo>
                    <a:pt x="255348" y="87519"/>
                  </a:lnTo>
                  <a:lnTo>
                    <a:pt x="316354" y="87519"/>
                  </a:lnTo>
                  <a:lnTo>
                    <a:pt x="297492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684681" y="5361330"/>
              <a:ext cx="1572895" cy="1110615"/>
            </a:xfrm>
            <a:custGeom>
              <a:avLst/>
              <a:gdLst/>
              <a:ahLst/>
              <a:cxnLst/>
              <a:rect l="l" t="t" r="r" b="b"/>
              <a:pathLst>
                <a:path w="1572894" h="1110614">
                  <a:moveTo>
                    <a:pt x="0" y="555212"/>
                  </a:moveTo>
                  <a:lnTo>
                    <a:pt x="1974" y="515561"/>
                  </a:lnTo>
                  <a:lnTo>
                    <a:pt x="7808" y="476662"/>
                  </a:lnTo>
                  <a:lnTo>
                    <a:pt x="17369" y="438610"/>
                  </a:lnTo>
                  <a:lnTo>
                    <a:pt x="30523" y="401498"/>
                  </a:lnTo>
                  <a:lnTo>
                    <a:pt x="47138" y="365421"/>
                  </a:lnTo>
                  <a:lnTo>
                    <a:pt x="67081" y="330472"/>
                  </a:lnTo>
                  <a:lnTo>
                    <a:pt x="90218" y="296745"/>
                  </a:lnTo>
                  <a:lnTo>
                    <a:pt x="116417" y="264334"/>
                  </a:lnTo>
                  <a:lnTo>
                    <a:pt x="145544" y="233333"/>
                  </a:lnTo>
                  <a:lnTo>
                    <a:pt x="177466" y="203837"/>
                  </a:lnTo>
                  <a:lnTo>
                    <a:pt x="212051" y="175938"/>
                  </a:lnTo>
                  <a:lnTo>
                    <a:pt x="249165" y="149731"/>
                  </a:lnTo>
                  <a:lnTo>
                    <a:pt x="288675" y="125311"/>
                  </a:lnTo>
                  <a:lnTo>
                    <a:pt x="330448" y="102770"/>
                  </a:lnTo>
                  <a:lnTo>
                    <a:pt x="374352" y="82203"/>
                  </a:lnTo>
                  <a:lnTo>
                    <a:pt x="420252" y="63704"/>
                  </a:lnTo>
                  <a:lnTo>
                    <a:pt x="468017" y="47366"/>
                  </a:lnTo>
                  <a:lnTo>
                    <a:pt x="517512" y="33285"/>
                  </a:lnTo>
                  <a:lnTo>
                    <a:pt x="568605" y="21553"/>
                  </a:lnTo>
                  <a:lnTo>
                    <a:pt x="621163" y="12264"/>
                  </a:lnTo>
                  <a:lnTo>
                    <a:pt x="675053" y="5513"/>
                  </a:lnTo>
                  <a:lnTo>
                    <a:pt x="730141" y="1394"/>
                  </a:lnTo>
                  <a:lnTo>
                    <a:pt x="786295" y="0"/>
                  </a:lnTo>
                  <a:lnTo>
                    <a:pt x="842449" y="1394"/>
                  </a:lnTo>
                  <a:lnTo>
                    <a:pt x="897537" y="5513"/>
                  </a:lnTo>
                  <a:lnTo>
                    <a:pt x="951427" y="12264"/>
                  </a:lnTo>
                  <a:lnTo>
                    <a:pt x="1003985" y="21553"/>
                  </a:lnTo>
                  <a:lnTo>
                    <a:pt x="1055078" y="33285"/>
                  </a:lnTo>
                  <a:lnTo>
                    <a:pt x="1104573" y="47366"/>
                  </a:lnTo>
                  <a:lnTo>
                    <a:pt x="1152338" y="63704"/>
                  </a:lnTo>
                  <a:lnTo>
                    <a:pt x="1198238" y="82203"/>
                  </a:lnTo>
                  <a:lnTo>
                    <a:pt x="1242141" y="102770"/>
                  </a:lnTo>
                  <a:lnTo>
                    <a:pt x="1283915" y="125311"/>
                  </a:lnTo>
                  <a:lnTo>
                    <a:pt x="1323425" y="149731"/>
                  </a:lnTo>
                  <a:lnTo>
                    <a:pt x="1360539" y="175938"/>
                  </a:lnTo>
                  <a:lnTo>
                    <a:pt x="1395124" y="203837"/>
                  </a:lnTo>
                  <a:lnTo>
                    <a:pt x="1427046" y="233333"/>
                  </a:lnTo>
                  <a:lnTo>
                    <a:pt x="1456173" y="264334"/>
                  </a:lnTo>
                  <a:lnTo>
                    <a:pt x="1482372" y="296745"/>
                  </a:lnTo>
                  <a:lnTo>
                    <a:pt x="1505509" y="330472"/>
                  </a:lnTo>
                  <a:lnTo>
                    <a:pt x="1525452" y="365421"/>
                  </a:lnTo>
                  <a:lnTo>
                    <a:pt x="1542067" y="401498"/>
                  </a:lnTo>
                  <a:lnTo>
                    <a:pt x="1555221" y="438610"/>
                  </a:lnTo>
                  <a:lnTo>
                    <a:pt x="1564782" y="476662"/>
                  </a:lnTo>
                  <a:lnTo>
                    <a:pt x="1570616" y="515561"/>
                  </a:lnTo>
                  <a:lnTo>
                    <a:pt x="1572591" y="555212"/>
                  </a:lnTo>
                  <a:lnTo>
                    <a:pt x="1570616" y="594862"/>
                  </a:lnTo>
                  <a:lnTo>
                    <a:pt x="1564782" y="633761"/>
                  </a:lnTo>
                  <a:lnTo>
                    <a:pt x="1555221" y="671813"/>
                  </a:lnTo>
                  <a:lnTo>
                    <a:pt x="1542067" y="708925"/>
                  </a:lnTo>
                  <a:lnTo>
                    <a:pt x="1525452" y="745002"/>
                  </a:lnTo>
                  <a:lnTo>
                    <a:pt x="1505509" y="779951"/>
                  </a:lnTo>
                  <a:lnTo>
                    <a:pt x="1482372" y="813678"/>
                  </a:lnTo>
                  <a:lnTo>
                    <a:pt x="1456173" y="846089"/>
                  </a:lnTo>
                  <a:lnTo>
                    <a:pt x="1427046" y="877090"/>
                  </a:lnTo>
                  <a:lnTo>
                    <a:pt x="1395124" y="906586"/>
                  </a:lnTo>
                  <a:lnTo>
                    <a:pt x="1360539" y="934485"/>
                  </a:lnTo>
                  <a:lnTo>
                    <a:pt x="1323425" y="960692"/>
                  </a:lnTo>
                  <a:lnTo>
                    <a:pt x="1283915" y="985112"/>
                  </a:lnTo>
                  <a:lnTo>
                    <a:pt x="1242141" y="1007653"/>
                  </a:lnTo>
                  <a:lnTo>
                    <a:pt x="1198238" y="1028220"/>
                  </a:lnTo>
                  <a:lnTo>
                    <a:pt x="1152338" y="1046719"/>
                  </a:lnTo>
                  <a:lnTo>
                    <a:pt x="1104573" y="1063057"/>
                  </a:lnTo>
                  <a:lnTo>
                    <a:pt x="1055078" y="1077138"/>
                  </a:lnTo>
                  <a:lnTo>
                    <a:pt x="1003985" y="1088870"/>
                  </a:lnTo>
                  <a:lnTo>
                    <a:pt x="951427" y="1098159"/>
                  </a:lnTo>
                  <a:lnTo>
                    <a:pt x="897537" y="1104910"/>
                  </a:lnTo>
                  <a:lnTo>
                    <a:pt x="842449" y="1109029"/>
                  </a:lnTo>
                  <a:lnTo>
                    <a:pt x="786295" y="1110424"/>
                  </a:lnTo>
                  <a:lnTo>
                    <a:pt x="730141" y="1109029"/>
                  </a:lnTo>
                  <a:lnTo>
                    <a:pt x="675053" y="1104910"/>
                  </a:lnTo>
                  <a:lnTo>
                    <a:pt x="621163" y="1098159"/>
                  </a:lnTo>
                  <a:lnTo>
                    <a:pt x="568605" y="1088870"/>
                  </a:lnTo>
                  <a:lnTo>
                    <a:pt x="517512" y="1077138"/>
                  </a:lnTo>
                  <a:lnTo>
                    <a:pt x="468017" y="1063057"/>
                  </a:lnTo>
                  <a:lnTo>
                    <a:pt x="420252" y="1046719"/>
                  </a:lnTo>
                  <a:lnTo>
                    <a:pt x="374352" y="1028220"/>
                  </a:lnTo>
                  <a:lnTo>
                    <a:pt x="330448" y="1007653"/>
                  </a:lnTo>
                  <a:lnTo>
                    <a:pt x="288675" y="985112"/>
                  </a:lnTo>
                  <a:lnTo>
                    <a:pt x="249165" y="960692"/>
                  </a:lnTo>
                  <a:lnTo>
                    <a:pt x="212051" y="934485"/>
                  </a:lnTo>
                  <a:lnTo>
                    <a:pt x="177466" y="906586"/>
                  </a:lnTo>
                  <a:lnTo>
                    <a:pt x="145544" y="877090"/>
                  </a:lnTo>
                  <a:lnTo>
                    <a:pt x="116417" y="846089"/>
                  </a:lnTo>
                  <a:lnTo>
                    <a:pt x="90218" y="813678"/>
                  </a:lnTo>
                  <a:lnTo>
                    <a:pt x="67081" y="779951"/>
                  </a:lnTo>
                  <a:lnTo>
                    <a:pt x="47138" y="745002"/>
                  </a:lnTo>
                  <a:lnTo>
                    <a:pt x="30523" y="708925"/>
                  </a:lnTo>
                  <a:lnTo>
                    <a:pt x="17369" y="671813"/>
                  </a:lnTo>
                  <a:lnTo>
                    <a:pt x="7808" y="633761"/>
                  </a:lnTo>
                  <a:lnTo>
                    <a:pt x="1974" y="594862"/>
                  </a:lnTo>
                  <a:lnTo>
                    <a:pt x="0" y="55521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694754" y="7006789"/>
              <a:ext cx="2421890" cy="736600"/>
            </a:xfrm>
            <a:custGeom>
              <a:avLst/>
              <a:gdLst/>
              <a:ahLst/>
              <a:cxnLst/>
              <a:rect l="l" t="t" r="r" b="b"/>
              <a:pathLst>
                <a:path w="2421890" h="736600">
                  <a:moveTo>
                    <a:pt x="2298727" y="0"/>
                  </a:moveTo>
                  <a:lnTo>
                    <a:pt x="122678" y="0"/>
                  </a:lnTo>
                  <a:lnTo>
                    <a:pt x="74926" y="9640"/>
                  </a:lnTo>
                  <a:lnTo>
                    <a:pt x="35931" y="35931"/>
                  </a:lnTo>
                  <a:lnTo>
                    <a:pt x="9640" y="74926"/>
                  </a:lnTo>
                  <a:lnTo>
                    <a:pt x="0" y="122678"/>
                  </a:lnTo>
                  <a:lnTo>
                    <a:pt x="0" y="613382"/>
                  </a:lnTo>
                  <a:lnTo>
                    <a:pt x="9640" y="661133"/>
                  </a:lnTo>
                  <a:lnTo>
                    <a:pt x="35931" y="700128"/>
                  </a:lnTo>
                  <a:lnTo>
                    <a:pt x="74926" y="726419"/>
                  </a:lnTo>
                  <a:lnTo>
                    <a:pt x="122678" y="736060"/>
                  </a:lnTo>
                  <a:lnTo>
                    <a:pt x="2298727" y="736060"/>
                  </a:lnTo>
                  <a:lnTo>
                    <a:pt x="2346480" y="726419"/>
                  </a:lnTo>
                  <a:lnTo>
                    <a:pt x="2385476" y="700128"/>
                  </a:lnTo>
                  <a:lnTo>
                    <a:pt x="2411768" y="661133"/>
                  </a:lnTo>
                  <a:lnTo>
                    <a:pt x="2421409" y="613382"/>
                  </a:lnTo>
                  <a:lnTo>
                    <a:pt x="2421409" y="122678"/>
                  </a:lnTo>
                  <a:lnTo>
                    <a:pt x="2411768" y="74926"/>
                  </a:lnTo>
                  <a:lnTo>
                    <a:pt x="2385476" y="35931"/>
                  </a:lnTo>
                  <a:lnTo>
                    <a:pt x="2346480" y="9640"/>
                  </a:lnTo>
                  <a:lnTo>
                    <a:pt x="2298727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694754" y="7006789"/>
              <a:ext cx="2421890" cy="736600"/>
            </a:xfrm>
            <a:custGeom>
              <a:avLst/>
              <a:gdLst/>
              <a:ahLst/>
              <a:cxnLst/>
              <a:rect l="l" t="t" r="r" b="b"/>
              <a:pathLst>
                <a:path w="2421890" h="736600">
                  <a:moveTo>
                    <a:pt x="0" y="122678"/>
                  </a:moveTo>
                  <a:lnTo>
                    <a:pt x="9640" y="74926"/>
                  </a:lnTo>
                  <a:lnTo>
                    <a:pt x="35931" y="35931"/>
                  </a:lnTo>
                  <a:lnTo>
                    <a:pt x="74926" y="9640"/>
                  </a:lnTo>
                  <a:lnTo>
                    <a:pt x="122677" y="0"/>
                  </a:lnTo>
                  <a:lnTo>
                    <a:pt x="2298732" y="0"/>
                  </a:lnTo>
                  <a:lnTo>
                    <a:pt x="2346483" y="9640"/>
                  </a:lnTo>
                  <a:lnTo>
                    <a:pt x="2385478" y="35931"/>
                  </a:lnTo>
                  <a:lnTo>
                    <a:pt x="2411769" y="74926"/>
                  </a:lnTo>
                  <a:lnTo>
                    <a:pt x="2421410" y="122678"/>
                  </a:lnTo>
                  <a:lnTo>
                    <a:pt x="2421410" y="613382"/>
                  </a:lnTo>
                  <a:lnTo>
                    <a:pt x="2411769" y="661133"/>
                  </a:lnTo>
                  <a:lnTo>
                    <a:pt x="2385478" y="700128"/>
                  </a:lnTo>
                  <a:lnTo>
                    <a:pt x="2346483" y="726419"/>
                  </a:lnTo>
                  <a:lnTo>
                    <a:pt x="2298732" y="736060"/>
                  </a:lnTo>
                  <a:lnTo>
                    <a:pt x="122677" y="736060"/>
                  </a:lnTo>
                  <a:lnTo>
                    <a:pt x="74926" y="726419"/>
                  </a:lnTo>
                  <a:lnTo>
                    <a:pt x="35931" y="700128"/>
                  </a:lnTo>
                  <a:lnTo>
                    <a:pt x="9640" y="661133"/>
                  </a:lnTo>
                  <a:lnTo>
                    <a:pt x="0" y="613382"/>
                  </a:lnTo>
                  <a:lnTo>
                    <a:pt x="0" y="122678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2111709" y="7076947"/>
            <a:ext cx="15881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4450" marR="5080" indent="-3175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Comp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n</a:t>
            </a:r>
            <a:r>
              <a:rPr sz="1800" b="1" spc="-5" dirty="0">
                <a:latin typeface="Arial"/>
                <a:cs typeface="Arial"/>
              </a:rPr>
              <a:t>c</a:t>
            </a:r>
            <a:r>
              <a:rPr sz="1800" b="1" dirty="0">
                <a:latin typeface="Arial"/>
                <a:cs typeface="Arial"/>
              </a:rPr>
              <a:t>i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s  </a:t>
            </a:r>
            <a:r>
              <a:rPr sz="1800" b="1" spc="-5" dirty="0">
                <a:latin typeface="Arial"/>
                <a:cs typeface="Arial"/>
              </a:rPr>
              <a:t>Profesionales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269" y="6232592"/>
            <a:ext cx="869432" cy="1832569"/>
          </a:xfrm>
          <a:prstGeom prst="rect">
            <a:avLst/>
          </a:prstGeom>
        </p:spPr>
      </p:pic>
      <p:sp>
        <p:nvSpPr>
          <p:cNvPr id="45" name="Título 44"/>
          <p:cNvSpPr>
            <a:spLocks noGrp="1"/>
          </p:cNvSpPr>
          <p:nvPr>
            <p:ph type="title"/>
          </p:nvPr>
        </p:nvSpPr>
        <p:spPr>
          <a:xfrm>
            <a:off x="4343400" y="0"/>
            <a:ext cx="13419313" cy="1203291"/>
          </a:xfrm>
        </p:spPr>
        <p:txBody>
          <a:bodyPr/>
          <a:lstStyle/>
          <a:p>
            <a:r>
              <a:rPr lang="es-MX" sz="5400" dirty="0" smtClean="0"/>
              <a:t>Evaluación - Competencias profesionales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35728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37178" y="3003295"/>
            <a:ext cx="27012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325" indent="-428625">
              <a:lnSpc>
                <a:spcPct val="100000"/>
              </a:lnSpc>
              <a:spcBef>
                <a:spcPts val="100"/>
              </a:spcBef>
              <a:buClr>
                <a:srgbClr val="8B144C"/>
              </a:buClr>
              <a:buFont typeface="Wingdings"/>
              <a:buChar char=""/>
              <a:tabLst>
                <a:tab pos="441325" algn="l"/>
                <a:tab pos="1735455" algn="l"/>
              </a:tabLst>
            </a:pP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mo	</a:t>
            </a: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buena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5803" y="3420871"/>
            <a:ext cx="1911985" cy="1250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35"/>
              </a:spcBef>
            </a:pP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mi</a:t>
            </a: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enda</a:t>
            </a:r>
            <a:r>
              <a:rPr sz="2700" dirty="0">
                <a:solidFill>
                  <a:srgbClr val="1E1C11"/>
                </a:solidFill>
                <a:latin typeface="Arial MT"/>
                <a:cs typeface="Arial MT"/>
              </a:rPr>
              <a:t>:  </a:t>
            </a:r>
            <a:r>
              <a:rPr sz="2700" spc="-5" dirty="0">
                <a:latin typeface="Arial MT"/>
                <a:cs typeface="Arial MT"/>
              </a:rPr>
              <a:t>estudiante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aprendizaje,</a:t>
            </a:r>
            <a:endParaRPr sz="27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07887" y="3003295"/>
            <a:ext cx="2652395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4530" algn="r">
              <a:lnSpc>
                <a:spcPct val="100000"/>
              </a:lnSpc>
              <a:spcBef>
                <a:spcPts val="100"/>
              </a:spcBef>
              <a:tabLst>
                <a:tab pos="868680" algn="l"/>
                <a:tab pos="1801495" algn="l"/>
                <a:tab pos="2258060" algn="l"/>
                <a:tab pos="2277110" algn="l"/>
              </a:tabLst>
            </a:pPr>
            <a:r>
              <a:rPr sz="2700" spc="-5" dirty="0">
                <a:latin typeface="Arial MT"/>
                <a:cs typeface="Arial MT"/>
              </a:rPr>
              <a:t>p</a:t>
            </a:r>
            <a:r>
              <a:rPr sz="2700" dirty="0">
                <a:latin typeface="Arial MT"/>
                <a:cs typeface="Arial MT"/>
              </a:rPr>
              <a:t>r</a:t>
            </a:r>
            <a:r>
              <a:rPr sz="2700" spc="-5" dirty="0">
                <a:latin typeface="Arial MT"/>
                <a:cs typeface="Arial MT"/>
              </a:rPr>
              <a:t>á</a:t>
            </a:r>
            <a:r>
              <a:rPr sz="2700" dirty="0">
                <a:latin typeface="Arial MT"/>
                <a:cs typeface="Arial MT"/>
              </a:rPr>
              <a:t>c</a:t>
            </a:r>
            <a:r>
              <a:rPr sz="2700" spc="-5" dirty="0">
                <a:latin typeface="Arial MT"/>
                <a:cs typeface="Arial MT"/>
              </a:rPr>
              <a:t>t</a:t>
            </a:r>
            <a:r>
              <a:rPr sz="2700" dirty="0">
                <a:latin typeface="Arial MT"/>
                <a:cs typeface="Arial MT"/>
              </a:rPr>
              <a:t>ica		se  </a:t>
            </a:r>
            <a:r>
              <a:rPr sz="2700" spc="-5" dirty="0">
                <a:latin typeface="Arial MT"/>
                <a:cs typeface="Arial MT"/>
              </a:rPr>
              <a:t>Evaluar	al </a:t>
            </a:r>
            <a:r>
              <a:rPr sz="270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po</a:t>
            </a:r>
            <a:r>
              <a:rPr sz="2700" dirty="0">
                <a:latin typeface="Arial MT"/>
                <a:cs typeface="Arial MT"/>
              </a:rPr>
              <a:t>r	</a:t>
            </a:r>
            <a:r>
              <a:rPr sz="2700" spc="-5" dirty="0">
                <a:latin typeface="Arial MT"/>
                <a:cs typeface="Arial MT"/>
              </a:rPr>
              <a:t>pue</a:t>
            </a:r>
            <a:r>
              <a:rPr sz="2700" dirty="0">
                <a:latin typeface="Arial MT"/>
                <a:cs typeface="Arial MT"/>
              </a:rPr>
              <a:t>s</a:t>
            </a:r>
            <a:r>
              <a:rPr sz="2700" spc="-5" dirty="0">
                <a:latin typeface="Arial MT"/>
                <a:cs typeface="Arial MT"/>
              </a:rPr>
              <a:t>t</a:t>
            </a:r>
            <a:r>
              <a:rPr sz="2700" dirty="0">
                <a:latin typeface="Arial MT"/>
                <a:cs typeface="Arial MT"/>
              </a:rPr>
              <a:t>o	</a:t>
            </a:r>
            <a:r>
              <a:rPr sz="2700" spc="-5" dirty="0">
                <a:latin typeface="Arial MT"/>
                <a:cs typeface="Arial MT"/>
              </a:rPr>
              <a:t>de</a:t>
            </a:r>
            <a:endParaRPr sz="2700" dirty="0">
              <a:latin typeface="Arial MT"/>
              <a:cs typeface="Arial MT"/>
            </a:endParaRPr>
          </a:p>
          <a:p>
            <a:pPr marR="5080" algn="r">
              <a:lnSpc>
                <a:spcPts val="3215"/>
              </a:lnSpc>
              <a:tabLst>
                <a:tab pos="1255395" algn="l"/>
              </a:tabLst>
            </a:pPr>
            <a:r>
              <a:rPr sz="2700" spc="-5" dirty="0">
                <a:solidFill>
                  <a:srgbClr val="1E1C11"/>
                </a:solidFill>
                <a:latin typeface="Arial MT"/>
                <a:cs typeface="Arial MT"/>
              </a:rPr>
              <a:t>da	una</a:t>
            </a:r>
            <a:endParaRPr sz="27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803" y="4652264"/>
            <a:ext cx="4594860" cy="84581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3220"/>
              </a:lnSpc>
              <a:spcBef>
                <a:spcPts val="215"/>
              </a:spcBef>
            </a:pPr>
            <a:r>
              <a:rPr sz="2700" spc="-5" dirty="0">
                <a:latin typeface="Arial MT"/>
                <a:cs typeface="Arial MT"/>
              </a:rPr>
              <a:t>evaluación</a:t>
            </a:r>
            <a:r>
              <a:rPr sz="2700" spc="6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más</a:t>
            </a:r>
            <a:r>
              <a:rPr sz="2700" spc="7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fehaciente</a:t>
            </a:r>
            <a:r>
              <a:rPr sz="2700" spc="70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de </a:t>
            </a:r>
            <a:r>
              <a:rPr sz="2700" spc="-73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las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competencias</a:t>
            </a:r>
            <a:r>
              <a:rPr sz="2700" spc="-15" dirty="0">
                <a:latin typeface="Arial MT"/>
                <a:cs typeface="Arial MT"/>
              </a:rPr>
              <a:t> </a:t>
            </a:r>
            <a:r>
              <a:rPr sz="2700" spc="-5" dirty="0">
                <a:latin typeface="Arial MT"/>
                <a:cs typeface="Arial MT"/>
              </a:rPr>
              <a:t>adquiridas</a:t>
            </a:r>
            <a:r>
              <a:rPr sz="2700" spc="-5" dirty="0">
                <a:solidFill>
                  <a:srgbClr val="095254"/>
                </a:solidFill>
                <a:latin typeface="Arial MT"/>
                <a:cs typeface="Arial MT"/>
              </a:rPr>
              <a:t>.</a:t>
            </a:r>
            <a:endParaRPr sz="27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575" y="8203183"/>
            <a:ext cx="5193030" cy="85087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25"/>
              </a:spcBef>
              <a:tabLst>
                <a:tab pos="1132840" algn="l"/>
                <a:tab pos="1510030" algn="l"/>
                <a:tab pos="2935605" algn="l"/>
                <a:tab pos="3408045" algn="l"/>
              </a:tabLst>
            </a:pPr>
            <a:r>
              <a:rPr sz="2700" b="1" spc="-5" dirty="0">
                <a:latin typeface="Arial"/>
                <a:cs typeface="Arial"/>
              </a:rPr>
              <a:t>Emi</a:t>
            </a:r>
            <a:r>
              <a:rPr sz="2700" b="1" dirty="0">
                <a:latin typeface="Arial"/>
                <a:cs typeface="Arial"/>
              </a:rPr>
              <a:t>te	y	</a:t>
            </a:r>
            <a:r>
              <a:rPr sz="2700" b="1" spc="-5" dirty="0">
                <a:latin typeface="Arial"/>
                <a:cs typeface="Arial"/>
              </a:rPr>
              <a:t>ca</a:t>
            </a:r>
            <a:r>
              <a:rPr sz="2700" b="1" dirty="0">
                <a:latin typeface="Arial"/>
                <a:cs typeface="Arial"/>
              </a:rPr>
              <a:t>ptu</a:t>
            </a:r>
            <a:r>
              <a:rPr sz="2700" b="1" spc="-5" dirty="0">
                <a:latin typeface="Arial"/>
                <a:cs typeface="Arial"/>
              </a:rPr>
              <a:t>r</a:t>
            </a:r>
            <a:r>
              <a:rPr sz="2700" b="1" dirty="0">
                <a:latin typeface="Arial"/>
                <a:cs typeface="Arial"/>
              </a:rPr>
              <a:t>a	</a:t>
            </a:r>
            <a:r>
              <a:rPr sz="2700" b="1" spc="-5" dirty="0">
                <a:latin typeface="Arial"/>
                <a:cs typeface="Arial"/>
              </a:rPr>
              <a:t>l</a:t>
            </a:r>
            <a:r>
              <a:rPr sz="2700" b="1" dirty="0">
                <a:latin typeface="Arial"/>
                <a:cs typeface="Arial"/>
              </a:rPr>
              <a:t>a	</a:t>
            </a:r>
            <a:r>
              <a:rPr sz="2700" b="1" spc="-5" dirty="0">
                <a:latin typeface="Arial"/>
                <a:cs typeface="Arial"/>
              </a:rPr>
              <a:t>eval</a:t>
            </a:r>
            <a:r>
              <a:rPr sz="2700" b="1" dirty="0">
                <a:latin typeface="Arial"/>
                <a:cs typeface="Arial"/>
              </a:rPr>
              <a:t>u</a:t>
            </a:r>
            <a:r>
              <a:rPr sz="2700" b="1" spc="-5" dirty="0">
                <a:latin typeface="Arial"/>
                <a:cs typeface="Arial"/>
              </a:rPr>
              <a:t>aci</a:t>
            </a:r>
            <a:r>
              <a:rPr sz="2700" b="1" dirty="0">
                <a:latin typeface="Arial"/>
                <a:cs typeface="Arial"/>
              </a:rPr>
              <a:t>ón  </a:t>
            </a:r>
            <a:r>
              <a:rPr sz="2700" b="1" spc="-5" dirty="0">
                <a:latin typeface="Arial"/>
                <a:cs typeface="Arial"/>
              </a:rPr>
              <a:t>definitiva del</a:t>
            </a:r>
            <a:r>
              <a:rPr sz="2700" b="1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Educando.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78230" y="7462322"/>
            <a:ext cx="3088005" cy="487680"/>
            <a:chOff x="1278230" y="7462322"/>
            <a:chExt cx="3088005" cy="487680"/>
          </a:xfrm>
          <a:solidFill>
            <a:srgbClr val="800000"/>
          </a:solidFill>
        </p:grpSpPr>
        <p:sp>
          <p:nvSpPr>
            <p:cNvPr id="14" name="object 14"/>
            <p:cNvSpPr/>
            <p:nvPr/>
          </p:nvSpPr>
          <p:spPr>
            <a:xfrm>
              <a:off x="1281405" y="7465497"/>
              <a:ext cx="3081655" cy="481330"/>
            </a:xfrm>
            <a:custGeom>
              <a:avLst/>
              <a:gdLst/>
              <a:ahLst/>
              <a:cxnLst/>
              <a:rect l="l" t="t" r="r" b="b"/>
              <a:pathLst>
                <a:path w="3081654" h="481329">
                  <a:moveTo>
                    <a:pt x="3001020" y="0"/>
                  </a:moveTo>
                  <a:lnTo>
                    <a:pt x="80163" y="0"/>
                  </a:lnTo>
                  <a:lnTo>
                    <a:pt x="48960" y="6299"/>
                  </a:lnTo>
                  <a:lnTo>
                    <a:pt x="23479" y="23479"/>
                  </a:lnTo>
                  <a:lnTo>
                    <a:pt x="6299" y="48960"/>
                  </a:lnTo>
                  <a:lnTo>
                    <a:pt x="0" y="80163"/>
                  </a:lnTo>
                  <a:lnTo>
                    <a:pt x="0" y="400818"/>
                  </a:lnTo>
                  <a:lnTo>
                    <a:pt x="6299" y="432021"/>
                  </a:lnTo>
                  <a:lnTo>
                    <a:pt x="23479" y="457502"/>
                  </a:lnTo>
                  <a:lnTo>
                    <a:pt x="48960" y="474682"/>
                  </a:lnTo>
                  <a:lnTo>
                    <a:pt x="80163" y="480982"/>
                  </a:lnTo>
                  <a:lnTo>
                    <a:pt x="3001020" y="480982"/>
                  </a:lnTo>
                  <a:lnTo>
                    <a:pt x="3032222" y="474682"/>
                  </a:lnTo>
                  <a:lnTo>
                    <a:pt x="3057703" y="457502"/>
                  </a:lnTo>
                  <a:lnTo>
                    <a:pt x="3074882" y="432021"/>
                  </a:lnTo>
                  <a:lnTo>
                    <a:pt x="3081182" y="400818"/>
                  </a:lnTo>
                  <a:lnTo>
                    <a:pt x="3081182" y="80163"/>
                  </a:lnTo>
                  <a:lnTo>
                    <a:pt x="3074882" y="48960"/>
                  </a:lnTo>
                  <a:lnTo>
                    <a:pt x="3057703" y="23479"/>
                  </a:lnTo>
                  <a:lnTo>
                    <a:pt x="3032222" y="6299"/>
                  </a:lnTo>
                  <a:lnTo>
                    <a:pt x="30010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81405" y="7465497"/>
              <a:ext cx="3081655" cy="481330"/>
            </a:xfrm>
            <a:custGeom>
              <a:avLst/>
              <a:gdLst/>
              <a:ahLst/>
              <a:cxnLst/>
              <a:rect l="l" t="t" r="r" b="b"/>
              <a:pathLst>
                <a:path w="3081654" h="481329">
                  <a:moveTo>
                    <a:pt x="0" y="80163"/>
                  </a:moveTo>
                  <a:lnTo>
                    <a:pt x="6299" y="48960"/>
                  </a:lnTo>
                  <a:lnTo>
                    <a:pt x="23479" y="23479"/>
                  </a:lnTo>
                  <a:lnTo>
                    <a:pt x="48960" y="6299"/>
                  </a:lnTo>
                  <a:lnTo>
                    <a:pt x="80163" y="0"/>
                  </a:lnTo>
                  <a:lnTo>
                    <a:pt x="3001020" y="0"/>
                  </a:lnTo>
                  <a:lnTo>
                    <a:pt x="3032223" y="6299"/>
                  </a:lnTo>
                  <a:lnTo>
                    <a:pt x="3057703" y="23479"/>
                  </a:lnTo>
                  <a:lnTo>
                    <a:pt x="3074883" y="48960"/>
                  </a:lnTo>
                  <a:lnTo>
                    <a:pt x="3081183" y="80163"/>
                  </a:lnTo>
                  <a:lnTo>
                    <a:pt x="3081183" y="400819"/>
                  </a:lnTo>
                  <a:lnTo>
                    <a:pt x="3074883" y="432022"/>
                  </a:lnTo>
                  <a:lnTo>
                    <a:pt x="3057703" y="457503"/>
                  </a:lnTo>
                  <a:lnTo>
                    <a:pt x="3032223" y="474683"/>
                  </a:lnTo>
                  <a:lnTo>
                    <a:pt x="3001020" y="480983"/>
                  </a:lnTo>
                  <a:lnTo>
                    <a:pt x="80163" y="480983"/>
                  </a:lnTo>
                  <a:lnTo>
                    <a:pt x="48960" y="474683"/>
                  </a:lnTo>
                  <a:lnTo>
                    <a:pt x="23479" y="457503"/>
                  </a:lnTo>
                  <a:lnTo>
                    <a:pt x="6299" y="432022"/>
                  </a:lnTo>
                  <a:lnTo>
                    <a:pt x="0" y="400819"/>
                  </a:lnTo>
                  <a:lnTo>
                    <a:pt x="0" y="80163"/>
                  </a:lnTo>
                  <a:close/>
                </a:path>
              </a:pathLst>
            </a:custGeom>
            <a:grpFill/>
            <a:ln w="6350">
              <a:solidFill>
                <a:srgbClr val="00C0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49774" y="7483856"/>
            <a:ext cx="2559050" cy="43688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14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ut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700" spc="-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Ac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adé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700" spc="-2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700" spc="-1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2700" dirty="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3180" y="190597"/>
            <a:ext cx="16779240" cy="9143903"/>
            <a:chOff x="273180" y="190597"/>
            <a:chExt cx="16779240" cy="916241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0926" y="3290195"/>
              <a:ext cx="11081039" cy="60623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180" y="190597"/>
              <a:ext cx="4468152" cy="153473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913818" y="5570249"/>
              <a:ext cx="1807845" cy="715645"/>
            </a:xfrm>
            <a:custGeom>
              <a:avLst/>
              <a:gdLst/>
              <a:ahLst/>
              <a:cxnLst/>
              <a:rect l="l" t="t" r="r" b="b"/>
              <a:pathLst>
                <a:path w="1807845" h="715645">
                  <a:moveTo>
                    <a:pt x="0" y="357544"/>
                  </a:moveTo>
                  <a:lnTo>
                    <a:pt x="9800" y="304709"/>
                  </a:lnTo>
                  <a:lnTo>
                    <a:pt x="38268" y="254280"/>
                  </a:lnTo>
                  <a:lnTo>
                    <a:pt x="84005" y="206812"/>
                  </a:lnTo>
                  <a:lnTo>
                    <a:pt x="145615" y="162857"/>
                  </a:lnTo>
                  <a:lnTo>
                    <a:pt x="181935" y="142370"/>
                  </a:lnTo>
                  <a:lnTo>
                    <a:pt x="221698" y="122969"/>
                  </a:lnTo>
                  <a:lnTo>
                    <a:pt x="264731" y="104722"/>
                  </a:lnTo>
                  <a:lnTo>
                    <a:pt x="310857" y="87699"/>
                  </a:lnTo>
                  <a:lnTo>
                    <a:pt x="359903" y="71970"/>
                  </a:lnTo>
                  <a:lnTo>
                    <a:pt x="411693" y="57602"/>
                  </a:lnTo>
                  <a:lnTo>
                    <a:pt x="466053" y="44666"/>
                  </a:lnTo>
                  <a:lnTo>
                    <a:pt x="522808" y="33231"/>
                  </a:lnTo>
                  <a:lnTo>
                    <a:pt x="581784" y="23365"/>
                  </a:lnTo>
                  <a:lnTo>
                    <a:pt x="642805" y="15138"/>
                  </a:lnTo>
                  <a:lnTo>
                    <a:pt x="705696" y="8618"/>
                  </a:lnTo>
                  <a:lnTo>
                    <a:pt x="770284" y="3876"/>
                  </a:lnTo>
                  <a:lnTo>
                    <a:pt x="836393" y="980"/>
                  </a:lnTo>
                  <a:lnTo>
                    <a:pt x="903848" y="0"/>
                  </a:lnTo>
                  <a:lnTo>
                    <a:pt x="971303" y="980"/>
                  </a:lnTo>
                  <a:lnTo>
                    <a:pt x="1037412" y="3876"/>
                  </a:lnTo>
                  <a:lnTo>
                    <a:pt x="1102000" y="8618"/>
                  </a:lnTo>
                  <a:lnTo>
                    <a:pt x="1164891" y="15138"/>
                  </a:lnTo>
                  <a:lnTo>
                    <a:pt x="1225912" y="23365"/>
                  </a:lnTo>
                  <a:lnTo>
                    <a:pt x="1284888" y="33231"/>
                  </a:lnTo>
                  <a:lnTo>
                    <a:pt x="1341643" y="44666"/>
                  </a:lnTo>
                  <a:lnTo>
                    <a:pt x="1396003" y="57602"/>
                  </a:lnTo>
                  <a:lnTo>
                    <a:pt x="1447793" y="71970"/>
                  </a:lnTo>
                  <a:lnTo>
                    <a:pt x="1496839" y="87699"/>
                  </a:lnTo>
                  <a:lnTo>
                    <a:pt x="1542965" y="104722"/>
                  </a:lnTo>
                  <a:lnTo>
                    <a:pt x="1585998" y="122969"/>
                  </a:lnTo>
                  <a:lnTo>
                    <a:pt x="1625761" y="142370"/>
                  </a:lnTo>
                  <a:lnTo>
                    <a:pt x="1662081" y="162857"/>
                  </a:lnTo>
                  <a:lnTo>
                    <a:pt x="1694782" y="184361"/>
                  </a:lnTo>
                  <a:lnTo>
                    <a:pt x="1748631" y="230142"/>
                  </a:lnTo>
                  <a:lnTo>
                    <a:pt x="1785909" y="279159"/>
                  </a:lnTo>
                  <a:lnTo>
                    <a:pt x="1805217" y="330860"/>
                  </a:lnTo>
                  <a:lnTo>
                    <a:pt x="1807697" y="357544"/>
                  </a:lnTo>
                  <a:lnTo>
                    <a:pt x="1805217" y="384228"/>
                  </a:lnTo>
                  <a:lnTo>
                    <a:pt x="1785909" y="435929"/>
                  </a:lnTo>
                  <a:lnTo>
                    <a:pt x="1748631" y="484946"/>
                  </a:lnTo>
                  <a:lnTo>
                    <a:pt x="1694782" y="530727"/>
                  </a:lnTo>
                  <a:lnTo>
                    <a:pt x="1662081" y="552231"/>
                  </a:lnTo>
                  <a:lnTo>
                    <a:pt x="1625761" y="572718"/>
                  </a:lnTo>
                  <a:lnTo>
                    <a:pt x="1585998" y="592119"/>
                  </a:lnTo>
                  <a:lnTo>
                    <a:pt x="1542965" y="610366"/>
                  </a:lnTo>
                  <a:lnTo>
                    <a:pt x="1496839" y="627389"/>
                  </a:lnTo>
                  <a:lnTo>
                    <a:pt x="1447793" y="643118"/>
                  </a:lnTo>
                  <a:lnTo>
                    <a:pt x="1396003" y="657486"/>
                  </a:lnTo>
                  <a:lnTo>
                    <a:pt x="1341643" y="670422"/>
                  </a:lnTo>
                  <a:lnTo>
                    <a:pt x="1284888" y="681857"/>
                  </a:lnTo>
                  <a:lnTo>
                    <a:pt x="1225912" y="691723"/>
                  </a:lnTo>
                  <a:lnTo>
                    <a:pt x="1164891" y="699950"/>
                  </a:lnTo>
                  <a:lnTo>
                    <a:pt x="1102000" y="706470"/>
                  </a:lnTo>
                  <a:lnTo>
                    <a:pt x="1037412" y="711212"/>
                  </a:lnTo>
                  <a:lnTo>
                    <a:pt x="971303" y="714108"/>
                  </a:lnTo>
                  <a:lnTo>
                    <a:pt x="903848" y="715089"/>
                  </a:lnTo>
                  <a:lnTo>
                    <a:pt x="836393" y="714108"/>
                  </a:lnTo>
                  <a:lnTo>
                    <a:pt x="770284" y="711212"/>
                  </a:lnTo>
                  <a:lnTo>
                    <a:pt x="705696" y="706470"/>
                  </a:lnTo>
                  <a:lnTo>
                    <a:pt x="642805" y="699950"/>
                  </a:lnTo>
                  <a:lnTo>
                    <a:pt x="581784" y="691723"/>
                  </a:lnTo>
                  <a:lnTo>
                    <a:pt x="522808" y="681857"/>
                  </a:lnTo>
                  <a:lnTo>
                    <a:pt x="466053" y="670422"/>
                  </a:lnTo>
                  <a:lnTo>
                    <a:pt x="411693" y="657486"/>
                  </a:lnTo>
                  <a:lnTo>
                    <a:pt x="359903" y="643118"/>
                  </a:lnTo>
                  <a:lnTo>
                    <a:pt x="310857" y="627389"/>
                  </a:lnTo>
                  <a:lnTo>
                    <a:pt x="264731" y="610366"/>
                  </a:lnTo>
                  <a:lnTo>
                    <a:pt x="221698" y="592119"/>
                  </a:lnTo>
                  <a:lnTo>
                    <a:pt x="181935" y="572718"/>
                  </a:lnTo>
                  <a:lnTo>
                    <a:pt x="145615" y="552231"/>
                  </a:lnTo>
                  <a:lnTo>
                    <a:pt x="112914" y="530727"/>
                  </a:lnTo>
                  <a:lnTo>
                    <a:pt x="59065" y="484946"/>
                  </a:lnTo>
                  <a:lnTo>
                    <a:pt x="21787" y="435929"/>
                  </a:lnTo>
                  <a:lnTo>
                    <a:pt x="2479" y="384228"/>
                  </a:lnTo>
                  <a:lnTo>
                    <a:pt x="0" y="357544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87561" y="6749968"/>
              <a:ext cx="2306955" cy="715645"/>
            </a:xfrm>
            <a:custGeom>
              <a:avLst/>
              <a:gdLst/>
              <a:ahLst/>
              <a:cxnLst/>
              <a:rect l="l" t="t" r="r" b="b"/>
              <a:pathLst>
                <a:path w="2306954" h="715645">
                  <a:moveTo>
                    <a:pt x="2187243" y="0"/>
                  </a:moveTo>
                  <a:lnTo>
                    <a:pt x="119181" y="0"/>
                  </a:lnTo>
                  <a:lnTo>
                    <a:pt x="72790" y="9366"/>
                  </a:lnTo>
                  <a:lnTo>
                    <a:pt x="34907" y="34908"/>
                  </a:lnTo>
                  <a:lnTo>
                    <a:pt x="9365" y="72791"/>
                  </a:lnTo>
                  <a:lnTo>
                    <a:pt x="0" y="119183"/>
                  </a:lnTo>
                  <a:lnTo>
                    <a:pt x="0" y="595905"/>
                  </a:lnTo>
                  <a:lnTo>
                    <a:pt x="9365" y="642296"/>
                  </a:lnTo>
                  <a:lnTo>
                    <a:pt x="34907" y="680180"/>
                  </a:lnTo>
                  <a:lnTo>
                    <a:pt x="72790" y="705722"/>
                  </a:lnTo>
                  <a:lnTo>
                    <a:pt x="119181" y="715088"/>
                  </a:lnTo>
                  <a:lnTo>
                    <a:pt x="2187243" y="715088"/>
                  </a:lnTo>
                  <a:lnTo>
                    <a:pt x="2233634" y="705722"/>
                  </a:lnTo>
                  <a:lnTo>
                    <a:pt x="2271518" y="680180"/>
                  </a:lnTo>
                  <a:lnTo>
                    <a:pt x="2297060" y="642296"/>
                  </a:lnTo>
                  <a:lnTo>
                    <a:pt x="2306426" y="595905"/>
                  </a:lnTo>
                  <a:lnTo>
                    <a:pt x="2306426" y="119183"/>
                  </a:lnTo>
                  <a:lnTo>
                    <a:pt x="2297060" y="72791"/>
                  </a:lnTo>
                  <a:lnTo>
                    <a:pt x="2271518" y="34908"/>
                  </a:lnTo>
                  <a:lnTo>
                    <a:pt x="2233634" y="9366"/>
                  </a:lnTo>
                  <a:lnTo>
                    <a:pt x="218724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87561" y="6749968"/>
              <a:ext cx="2306955" cy="715645"/>
            </a:xfrm>
            <a:custGeom>
              <a:avLst/>
              <a:gdLst/>
              <a:ahLst/>
              <a:cxnLst/>
              <a:rect l="l" t="t" r="r" b="b"/>
              <a:pathLst>
                <a:path w="2306954" h="715645">
                  <a:moveTo>
                    <a:pt x="0" y="119183"/>
                  </a:moveTo>
                  <a:lnTo>
                    <a:pt x="9365" y="72791"/>
                  </a:lnTo>
                  <a:lnTo>
                    <a:pt x="34907" y="34907"/>
                  </a:lnTo>
                  <a:lnTo>
                    <a:pt x="72791" y="9366"/>
                  </a:lnTo>
                  <a:lnTo>
                    <a:pt x="119183" y="0"/>
                  </a:lnTo>
                  <a:lnTo>
                    <a:pt x="2187244" y="0"/>
                  </a:lnTo>
                  <a:lnTo>
                    <a:pt x="2233635" y="9366"/>
                  </a:lnTo>
                  <a:lnTo>
                    <a:pt x="2271519" y="34907"/>
                  </a:lnTo>
                  <a:lnTo>
                    <a:pt x="2297061" y="72791"/>
                  </a:lnTo>
                  <a:lnTo>
                    <a:pt x="2306427" y="119183"/>
                  </a:lnTo>
                  <a:lnTo>
                    <a:pt x="2306427" y="595905"/>
                  </a:lnTo>
                  <a:lnTo>
                    <a:pt x="2297061" y="642297"/>
                  </a:lnTo>
                  <a:lnTo>
                    <a:pt x="2271519" y="680181"/>
                  </a:lnTo>
                  <a:lnTo>
                    <a:pt x="2233635" y="705722"/>
                  </a:lnTo>
                  <a:lnTo>
                    <a:pt x="2187244" y="715089"/>
                  </a:lnTo>
                  <a:lnTo>
                    <a:pt x="119183" y="715089"/>
                  </a:lnTo>
                  <a:lnTo>
                    <a:pt x="72791" y="705722"/>
                  </a:lnTo>
                  <a:lnTo>
                    <a:pt x="34907" y="680181"/>
                  </a:lnTo>
                  <a:lnTo>
                    <a:pt x="9365" y="642297"/>
                  </a:lnTo>
                  <a:lnTo>
                    <a:pt x="0" y="595905"/>
                  </a:lnTo>
                  <a:lnTo>
                    <a:pt x="0" y="11918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599424" y="6817867"/>
            <a:ext cx="12833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82550">
              <a:lnSpc>
                <a:spcPts val="2110"/>
              </a:lnSpc>
              <a:spcBef>
                <a:spcPts val="210"/>
              </a:spcBef>
            </a:pPr>
            <a:r>
              <a:rPr sz="1800" b="1" spc="-5" dirty="0">
                <a:latin typeface="Arial"/>
                <a:cs typeface="Arial"/>
              </a:rPr>
              <a:t>Puesto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dirty="0">
                <a:latin typeface="Arial"/>
                <a:cs typeface="Arial"/>
              </a:rPr>
              <a:t>nd</a:t>
            </a:r>
            <a:r>
              <a:rPr sz="1800" b="1" spc="-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z</a:t>
            </a:r>
            <a:r>
              <a:rPr sz="1800" b="1" spc="-5" dirty="0">
                <a:latin typeface="Arial"/>
                <a:cs typeface="Arial"/>
              </a:rPr>
              <a:t>aj</a:t>
            </a:r>
            <a:r>
              <a:rPr sz="1800" b="1" dirty="0"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190488" y="5551199"/>
            <a:ext cx="4433570" cy="3009900"/>
            <a:chOff x="6190488" y="5551199"/>
            <a:chExt cx="4433570" cy="3009900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0488" y="5794247"/>
              <a:ext cx="1880615" cy="103631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232372" y="5926913"/>
              <a:ext cx="1681480" cy="840740"/>
            </a:xfrm>
            <a:custGeom>
              <a:avLst/>
              <a:gdLst/>
              <a:ahLst/>
              <a:cxnLst/>
              <a:rect l="l" t="t" r="r" b="b"/>
              <a:pathLst>
                <a:path w="1681479" h="840740">
                  <a:moveTo>
                    <a:pt x="1570461" y="34194"/>
                  </a:moveTo>
                  <a:lnTo>
                    <a:pt x="0" y="805958"/>
                  </a:lnTo>
                  <a:lnTo>
                    <a:pt x="16804" y="840151"/>
                  </a:lnTo>
                  <a:lnTo>
                    <a:pt x="1587265" y="68388"/>
                  </a:lnTo>
                  <a:lnTo>
                    <a:pt x="1570461" y="34194"/>
                  </a:lnTo>
                  <a:close/>
                </a:path>
                <a:path w="1681479" h="840740">
                  <a:moveTo>
                    <a:pt x="1662493" y="25792"/>
                  </a:moveTo>
                  <a:lnTo>
                    <a:pt x="1587558" y="25792"/>
                  </a:lnTo>
                  <a:lnTo>
                    <a:pt x="1604361" y="59987"/>
                  </a:lnTo>
                  <a:lnTo>
                    <a:pt x="1587265" y="68388"/>
                  </a:lnTo>
                  <a:lnTo>
                    <a:pt x="1604069" y="102582"/>
                  </a:lnTo>
                  <a:lnTo>
                    <a:pt x="1662493" y="25792"/>
                  </a:lnTo>
                  <a:close/>
                </a:path>
                <a:path w="1681479" h="840740">
                  <a:moveTo>
                    <a:pt x="1587558" y="25792"/>
                  </a:moveTo>
                  <a:lnTo>
                    <a:pt x="1570461" y="34194"/>
                  </a:lnTo>
                  <a:lnTo>
                    <a:pt x="1587265" y="68388"/>
                  </a:lnTo>
                  <a:lnTo>
                    <a:pt x="1604361" y="59987"/>
                  </a:lnTo>
                  <a:lnTo>
                    <a:pt x="1587558" y="25792"/>
                  </a:lnTo>
                  <a:close/>
                </a:path>
                <a:path w="1681479" h="840740">
                  <a:moveTo>
                    <a:pt x="1553658" y="0"/>
                  </a:moveTo>
                  <a:lnTo>
                    <a:pt x="1570461" y="34194"/>
                  </a:lnTo>
                  <a:lnTo>
                    <a:pt x="1587558" y="25792"/>
                  </a:lnTo>
                  <a:lnTo>
                    <a:pt x="1662493" y="25792"/>
                  </a:lnTo>
                  <a:lnTo>
                    <a:pt x="1681446" y="880"/>
                  </a:lnTo>
                  <a:lnTo>
                    <a:pt x="1553658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21517" y="5570249"/>
              <a:ext cx="883919" cy="715645"/>
            </a:xfrm>
            <a:custGeom>
              <a:avLst/>
              <a:gdLst/>
              <a:ahLst/>
              <a:cxnLst/>
              <a:rect l="l" t="t" r="r" b="b"/>
              <a:pathLst>
                <a:path w="883920" h="715645">
                  <a:moveTo>
                    <a:pt x="0" y="357544"/>
                  </a:moveTo>
                  <a:lnTo>
                    <a:pt x="2971" y="315847"/>
                  </a:lnTo>
                  <a:lnTo>
                    <a:pt x="11665" y="275562"/>
                  </a:lnTo>
                  <a:lnTo>
                    <a:pt x="25749" y="236959"/>
                  </a:lnTo>
                  <a:lnTo>
                    <a:pt x="44893" y="200305"/>
                  </a:lnTo>
                  <a:lnTo>
                    <a:pt x="68764" y="165869"/>
                  </a:lnTo>
                  <a:lnTo>
                    <a:pt x="97032" y="133918"/>
                  </a:lnTo>
                  <a:lnTo>
                    <a:pt x="129365" y="104722"/>
                  </a:lnTo>
                  <a:lnTo>
                    <a:pt x="165432" y="78548"/>
                  </a:lnTo>
                  <a:lnTo>
                    <a:pt x="204901" y="55665"/>
                  </a:lnTo>
                  <a:lnTo>
                    <a:pt x="247442" y="36341"/>
                  </a:lnTo>
                  <a:lnTo>
                    <a:pt x="292721" y="20844"/>
                  </a:lnTo>
                  <a:lnTo>
                    <a:pt x="340409" y="9443"/>
                  </a:lnTo>
                  <a:lnTo>
                    <a:pt x="390173" y="2405"/>
                  </a:lnTo>
                  <a:lnTo>
                    <a:pt x="441683" y="0"/>
                  </a:lnTo>
                  <a:lnTo>
                    <a:pt x="493192" y="2405"/>
                  </a:lnTo>
                  <a:lnTo>
                    <a:pt x="542956" y="9443"/>
                  </a:lnTo>
                  <a:lnTo>
                    <a:pt x="590644" y="20844"/>
                  </a:lnTo>
                  <a:lnTo>
                    <a:pt x="635924" y="36341"/>
                  </a:lnTo>
                  <a:lnTo>
                    <a:pt x="678464" y="55665"/>
                  </a:lnTo>
                  <a:lnTo>
                    <a:pt x="717933" y="78548"/>
                  </a:lnTo>
                  <a:lnTo>
                    <a:pt x="754000" y="104722"/>
                  </a:lnTo>
                  <a:lnTo>
                    <a:pt x="786333" y="133918"/>
                  </a:lnTo>
                  <a:lnTo>
                    <a:pt x="814601" y="165869"/>
                  </a:lnTo>
                  <a:lnTo>
                    <a:pt x="838472" y="200305"/>
                  </a:lnTo>
                  <a:lnTo>
                    <a:pt x="857616" y="236959"/>
                  </a:lnTo>
                  <a:lnTo>
                    <a:pt x="871700" y="275562"/>
                  </a:lnTo>
                  <a:lnTo>
                    <a:pt x="880394" y="315847"/>
                  </a:lnTo>
                  <a:lnTo>
                    <a:pt x="883366" y="357544"/>
                  </a:lnTo>
                  <a:lnTo>
                    <a:pt x="880394" y="399241"/>
                  </a:lnTo>
                  <a:lnTo>
                    <a:pt x="871700" y="439526"/>
                  </a:lnTo>
                  <a:lnTo>
                    <a:pt x="857616" y="478129"/>
                  </a:lnTo>
                  <a:lnTo>
                    <a:pt x="838472" y="514783"/>
                  </a:lnTo>
                  <a:lnTo>
                    <a:pt x="814601" y="549219"/>
                  </a:lnTo>
                  <a:lnTo>
                    <a:pt x="786333" y="581170"/>
                  </a:lnTo>
                  <a:lnTo>
                    <a:pt x="754000" y="610366"/>
                  </a:lnTo>
                  <a:lnTo>
                    <a:pt x="717933" y="636540"/>
                  </a:lnTo>
                  <a:lnTo>
                    <a:pt x="678464" y="659423"/>
                  </a:lnTo>
                  <a:lnTo>
                    <a:pt x="635924" y="678747"/>
                  </a:lnTo>
                  <a:lnTo>
                    <a:pt x="590644" y="694244"/>
                  </a:lnTo>
                  <a:lnTo>
                    <a:pt x="542956" y="705646"/>
                  </a:lnTo>
                  <a:lnTo>
                    <a:pt x="493192" y="712683"/>
                  </a:lnTo>
                  <a:lnTo>
                    <a:pt x="441683" y="715089"/>
                  </a:lnTo>
                  <a:lnTo>
                    <a:pt x="390173" y="712683"/>
                  </a:lnTo>
                  <a:lnTo>
                    <a:pt x="340409" y="705646"/>
                  </a:lnTo>
                  <a:lnTo>
                    <a:pt x="292721" y="694244"/>
                  </a:lnTo>
                  <a:lnTo>
                    <a:pt x="247442" y="678747"/>
                  </a:lnTo>
                  <a:lnTo>
                    <a:pt x="204901" y="659423"/>
                  </a:lnTo>
                  <a:lnTo>
                    <a:pt x="165432" y="636540"/>
                  </a:lnTo>
                  <a:lnTo>
                    <a:pt x="129365" y="610366"/>
                  </a:lnTo>
                  <a:lnTo>
                    <a:pt x="97032" y="581170"/>
                  </a:lnTo>
                  <a:lnTo>
                    <a:pt x="68764" y="549219"/>
                  </a:lnTo>
                  <a:lnTo>
                    <a:pt x="44893" y="514783"/>
                  </a:lnTo>
                  <a:lnTo>
                    <a:pt x="25749" y="478129"/>
                  </a:lnTo>
                  <a:lnTo>
                    <a:pt x="11665" y="439526"/>
                  </a:lnTo>
                  <a:lnTo>
                    <a:pt x="2971" y="399241"/>
                  </a:lnTo>
                  <a:lnTo>
                    <a:pt x="0" y="357544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308417" y="7231391"/>
              <a:ext cx="1671320" cy="1328420"/>
            </a:xfrm>
            <a:custGeom>
              <a:avLst/>
              <a:gdLst/>
              <a:ahLst/>
              <a:cxnLst/>
              <a:rect l="l" t="t" r="r" b="b"/>
              <a:pathLst>
                <a:path w="1671320" h="1328420">
                  <a:moveTo>
                    <a:pt x="1449823" y="0"/>
                  </a:moveTo>
                  <a:lnTo>
                    <a:pt x="221341" y="0"/>
                  </a:lnTo>
                  <a:lnTo>
                    <a:pt x="176733" y="4496"/>
                  </a:lnTo>
                  <a:lnTo>
                    <a:pt x="135185" y="17394"/>
                  </a:lnTo>
                  <a:lnTo>
                    <a:pt x="97587" y="37801"/>
                  </a:lnTo>
                  <a:lnTo>
                    <a:pt x="64829" y="64829"/>
                  </a:lnTo>
                  <a:lnTo>
                    <a:pt x="37801" y="97587"/>
                  </a:lnTo>
                  <a:lnTo>
                    <a:pt x="17394" y="135185"/>
                  </a:lnTo>
                  <a:lnTo>
                    <a:pt x="4496" y="176733"/>
                  </a:lnTo>
                  <a:lnTo>
                    <a:pt x="0" y="221341"/>
                  </a:lnTo>
                  <a:lnTo>
                    <a:pt x="0" y="1106681"/>
                  </a:lnTo>
                  <a:lnTo>
                    <a:pt x="4496" y="1151289"/>
                  </a:lnTo>
                  <a:lnTo>
                    <a:pt x="17394" y="1192838"/>
                  </a:lnTo>
                  <a:lnTo>
                    <a:pt x="37801" y="1230436"/>
                  </a:lnTo>
                  <a:lnTo>
                    <a:pt x="64829" y="1263194"/>
                  </a:lnTo>
                  <a:lnTo>
                    <a:pt x="97587" y="1290222"/>
                  </a:lnTo>
                  <a:lnTo>
                    <a:pt x="135185" y="1310629"/>
                  </a:lnTo>
                  <a:lnTo>
                    <a:pt x="176733" y="1323526"/>
                  </a:lnTo>
                  <a:lnTo>
                    <a:pt x="221341" y="1328023"/>
                  </a:lnTo>
                  <a:lnTo>
                    <a:pt x="1449823" y="1328023"/>
                  </a:lnTo>
                  <a:lnTo>
                    <a:pt x="1494430" y="1323526"/>
                  </a:lnTo>
                  <a:lnTo>
                    <a:pt x="1535978" y="1310629"/>
                  </a:lnTo>
                  <a:lnTo>
                    <a:pt x="1573576" y="1290222"/>
                  </a:lnTo>
                  <a:lnTo>
                    <a:pt x="1606334" y="1263194"/>
                  </a:lnTo>
                  <a:lnTo>
                    <a:pt x="1633362" y="1230436"/>
                  </a:lnTo>
                  <a:lnTo>
                    <a:pt x="1653769" y="1192838"/>
                  </a:lnTo>
                  <a:lnTo>
                    <a:pt x="1666666" y="1151289"/>
                  </a:lnTo>
                  <a:lnTo>
                    <a:pt x="1671163" y="1106681"/>
                  </a:lnTo>
                  <a:lnTo>
                    <a:pt x="1671163" y="221341"/>
                  </a:lnTo>
                  <a:lnTo>
                    <a:pt x="1666666" y="176733"/>
                  </a:lnTo>
                  <a:lnTo>
                    <a:pt x="1653769" y="135185"/>
                  </a:lnTo>
                  <a:lnTo>
                    <a:pt x="1633362" y="97587"/>
                  </a:lnTo>
                  <a:lnTo>
                    <a:pt x="1606334" y="64829"/>
                  </a:lnTo>
                  <a:lnTo>
                    <a:pt x="1573576" y="37801"/>
                  </a:lnTo>
                  <a:lnTo>
                    <a:pt x="1535978" y="17394"/>
                  </a:lnTo>
                  <a:lnTo>
                    <a:pt x="1494430" y="4496"/>
                  </a:lnTo>
                  <a:lnTo>
                    <a:pt x="1449823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08417" y="7231391"/>
              <a:ext cx="1671320" cy="1328420"/>
            </a:xfrm>
            <a:custGeom>
              <a:avLst/>
              <a:gdLst/>
              <a:ahLst/>
              <a:cxnLst/>
              <a:rect l="l" t="t" r="r" b="b"/>
              <a:pathLst>
                <a:path w="1671320" h="1328420">
                  <a:moveTo>
                    <a:pt x="0" y="221341"/>
                  </a:moveTo>
                  <a:lnTo>
                    <a:pt x="4496" y="176733"/>
                  </a:lnTo>
                  <a:lnTo>
                    <a:pt x="17394" y="135185"/>
                  </a:lnTo>
                  <a:lnTo>
                    <a:pt x="37801" y="97587"/>
                  </a:lnTo>
                  <a:lnTo>
                    <a:pt x="64829" y="64829"/>
                  </a:lnTo>
                  <a:lnTo>
                    <a:pt x="97587" y="37801"/>
                  </a:lnTo>
                  <a:lnTo>
                    <a:pt x="135185" y="17394"/>
                  </a:lnTo>
                  <a:lnTo>
                    <a:pt x="176733" y="4496"/>
                  </a:lnTo>
                  <a:lnTo>
                    <a:pt x="221341" y="0"/>
                  </a:lnTo>
                  <a:lnTo>
                    <a:pt x="1449822" y="0"/>
                  </a:lnTo>
                  <a:lnTo>
                    <a:pt x="1494430" y="4496"/>
                  </a:lnTo>
                  <a:lnTo>
                    <a:pt x="1535978" y="17394"/>
                  </a:lnTo>
                  <a:lnTo>
                    <a:pt x="1573576" y="37801"/>
                  </a:lnTo>
                  <a:lnTo>
                    <a:pt x="1606334" y="64829"/>
                  </a:lnTo>
                  <a:lnTo>
                    <a:pt x="1633362" y="97587"/>
                  </a:lnTo>
                  <a:lnTo>
                    <a:pt x="1653769" y="135185"/>
                  </a:lnTo>
                  <a:lnTo>
                    <a:pt x="1666667" y="176733"/>
                  </a:lnTo>
                  <a:lnTo>
                    <a:pt x="1671164" y="221341"/>
                  </a:lnTo>
                  <a:lnTo>
                    <a:pt x="1671164" y="1106681"/>
                  </a:lnTo>
                  <a:lnTo>
                    <a:pt x="1666667" y="1151289"/>
                  </a:lnTo>
                  <a:lnTo>
                    <a:pt x="1653769" y="1192837"/>
                  </a:lnTo>
                  <a:lnTo>
                    <a:pt x="1633362" y="1230435"/>
                  </a:lnTo>
                  <a:lnTo>
                    <a:pt x="1606334" y="1263193"/>
                  </a:lnTo>
                  <a:lnTo>
                    <a:pt x="1573576" y="1290221"/>
                  </a:lnTo>
                  <a:lnTo>
                    <a:pt x="1535978" y="1310628"/>
                  </a:lnTo>
                  <a:lnTo>
                    <a:pt x="1494430" y="1323526"/>
                  </a:lnTo>
                  <a:lnTo>
                    <a:pt x="1449822" y="1328023"/>
                  </a:lnTo>
                  <a:lnTo>
                    <a:pt x="221341" y="1328023"/>
                  </a:lnTo>
                  <a:lnTo>
                    <a:pt x="176733" y="1323526"/>
                  </a:lnTo>
                  <a:lnTo>
                    <a:pt x="135185" y="1310628"/>
                  </a:lnTo>
                  <a:lnTo>
                    <a:pt x="97587" y="1290221"/>
                  </a:lnTo>
                  <a:lnTo>
                    <a:pt x="64829" y="1263193"/>
                  </a:lnTo>
                  <a:lnTo>
                    <a:pt x="37801" y="1230435"/>
                  </a:lnTo>
                  <a:lnTo>
                    <a:pt x="17394" y="1192837"/>
                  </a:lnTo>
                  <a:lnTo>
                    <a:pt x="4496" y="1151289"/>
                  </a:lnTo>
                  <a:lnTo>
                    <a:pt x="0" y="1106681"/>
                  </a:lnTo>
                  <a:lnTo>
                    <a:pt x="0" y="22134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528050" y="7329932"/>
            <a:ext cx="1231900" cy="1110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635" algn="ctr">
              <a:lnSpc>
                <a:spcPct val="98500"/>
              </a:lnSpc>
              <a:spcBef>
                <a:spcPts val="130"/>
              </a:spcBef>
            </a:pPr>
            <a:r>
              <a:rPr sz="1800" b="1" spc="-20" dirty="0">
                <a:latin typeface="Arial"/>
                <a:cs typeface="Arial"/>
              </a:rPr>
              <a:t>Valorar 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Evaluación  del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Instructor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089135" y="5542803"/>
            <a:ext cx="4203065" cy="3198495"/>
            <a:chOff x="9089135" y="5542803"/>
            <a:chExt cx="4203065" cy="319849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9135" y="6150863"/>
              <a:ext cx="1231392" cy="115824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131039" y="6285337"/>
              <a:ext cx="1032510" cy="960119"/>
            </a:xfrm>
            <a:custGeom>
              <a:avLst/>
              <a:gdLst/>
              <a:ahLst/>
              <a:cxnLst/>
              <a:rect l="l" t="t" r="r" b="b"/>
              <a:pathLst>
                <a:path w="1032509" h="960120">
                  <a:moveTo>
                    <a:pt x="935427" y="63798"/>
                  </a:moveTo>
                  <a:lnTo>
                    <a:pt x="0" y="932091"/>
                  </a:lnTo>
                  <a:lnTo>
                    <a:pt x="25920" y="960015"/>
                  </a:lnTo>
                  <a:lnTo>
                    <a:pt x="961347" y="91721"/>
                  </a:lnTo>
                  <a:lnTo>
                    <a:pt x="935427" y="63798"/>
                  </a:lnTo>
                  <a:close/>
                </a:path>
                <a:path w="1032509" h="960120">
                  <a:moveTo>
                    <a:pt x="1013085" y="50838"/>
                  </a:moveTo>
                  <a:lnTo>
                    <a:pt x="949389" y="50838"/>
                  </a:lnTo>
                  <a:lnTo>
                    <a:pt x="975309" y="78761"/>
                  </a:lnTo>
                  <a:lnTo>
                    <a:pt x="961347" y="91721"/>
                  </a:lnTo>
                  <a:lnTo>
                    <a:pt x="987267" y="119646"/>
                  </a:lnTo>
                  <a:lnTo>
                    <a:pt x="1013085" y="50838"/>
                  </a:lnTo>
                  <a:close/>
                </a:path>
                <a:path w="1032509" h="960120">
                  <a:moveTo>
                    <a:pt x="949389" y="50838"/>
                  </a:moveTo>
                  <a:lnTo>
                    <a:pt x="935427" y="63798"/>
                  </a:lnTo>
                  <a:lnTo>
                    <a:pt x="961347" y="91721"/>
                  </a:lnTo>
                  <a:lnTo>
                    <a:pt x="975309" y="78761"/>
                  </a:lnTo>
                  <a:lnTo>
                    <a:pt x="949389" y="50838"/>
                  </a:lnTo>
                  <a:close/>
                </a:path>
                <a:path w="1032509" h="960120">
                  <a:moveTo>
                    <a:pt x="1032160" y="0"/>
                  </a:moveTo>
                  <a:lnTo>
                    <a:pt x="909507" y="35873"/>
                  </a:lnTo>
                  <a:lnTo>
                    <a:pt x="935427" y="63798"/>
                  </a:lnTo>
                  <a:lnTo>
                    <a:pt x="949389" y="50838"/>
                  </a:lnTo>
                  <a:lnTo>
                    <a:pt x="1013085" y="50838"/>
                  </a:lnTo>
                  <a:lnTo>
                    <a:pt x="1032160" y="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43759" y="5561853"/>
              <a:ext cx="2463165" cy="715645"/>
            </a:xfrm>
            <a:custGeom>
              <a:avLst/>
              <a:gdLst/>
              <a:ahLst/>
              <a:cxnLst/>
              <a:rect l="l" t="t" r="r" b="b"/>
              <a:pathLst>
                <a:path w="2463165" h="715645">
                  <a:moveTo>
                    <a:pt x="0" y="357544"/>
                  </a:moveTo>
                  <a:lnTo>
                    <a:pt x="7727" y="317263"/>
                  </a:lnTo>
                  <a:lnTo>
                    <a:pt x="30355" y="278290"/>
                  </a:lnTo>
                  <a:lnTo>
                    <a:pt x="67052" y="240867"/>
                  </a:lnTo>
                  <a:lnTo>
                    <a:pt x="116987" y="205235"/>
                  </a:lnTo>
                  <a:lnTo>
                    <a:pt x="179327" y="171636"/>
                  </a:lnTo>
                  <a:lnTo>
                    <a:pt x="214890" y="155674"/>
                  </a:lnTo>
                  <a:lnTo>
                    <a:pt x="253242" y="140311"/>
                  </a:lnTo>
                  <a:lnTo>
                    <a:pt x="294280" y="125578"/>
                  </a:lnTo>
                  <a:lnTo>
                    <a:pt x="337899" y="111503"/>
                  </a:lnTo>
                  <a:lnTo>
                    <a:pt x="383997" y="98117"/>
                  </a:lnTo>
                  <a:lnTo>
                    <a:pt x="432468" y="85451"/>
                  </a:lnTo>
                  <a:lnTo>
                    <a:pt x="483209" y="73535"/>
                  </a:lnTo>
                  <a:lnTo>
                    <a:pt x="536116" y="62398"/>
                  </a:lnTo>
                  <a:lnTo>
                    <a:pt x="591085" y="52072"/>
                  </a:lnTo>
                  <a:lnTo>
                    <a:pt x="648013" y="42585"/>
                  </a:lnTo>
                  <a:lnTo>
                    <a:pt x="706794" y="33970"/>
                  </a:lnTo>
                  <a:lnTo>
                    <a:pt x="767325" y="26254"/>
                  </a:lnTo>
                  <a:lnTo>
                    <a:pt x="829503" y="19470"/>
                  </a:lnTo>
                  <a:lnTo>
                    <a:pt x="893223" y="13646"/>
                  </a:lnTo>
                  <a:lnTo>
                    <a:pt x="958382" y="8814"/>
                  </a:lnTo>
                  <a:lnTo>
                    <a:pt x="1024874" y="5003"/>
                  </a:lnTo>
                  <a:lnTo>
                    <a:pt x="1092598" y="2243"/>
                  </a:lnTo>
                  <a:lnTo>
                    <a:pt x="1161447" y="565"/>
                  </a:lnTo>
                  <a:lnTo>
                    <a:pt x="1231320" y="0"/>
                  </a:lnTo>
                  <a:lnTo>
                    <a:pt x="1301192" y="565"/>
                  </a:lnTo>
                  <a:lnTo>
                    <a:pt x="1370041" y="2243"/>
                  </a:lnTo>
                  <a:lnTo>
                    <a:pt x="1437765" y="5003"/>
                  </a:lnTo>
                  <a:lnTo>
                    <a:pt x="1504257" y="8814"/>
                  </a:lnTo>
                  <a:lnTo>
                    <a:pt x="1569416" y="13646"/>
                  </a:lnTo>
                  <a:lnTo>
                    <a:pt x="1633136" y="19470"/>
                  </a:lnTo>
                  <a:lnTo>
                    <a:pt x="1695313" y="26254"/>
                  </a:lnTo>
                  <a:lnTo>
                    <a:pt x="1755845" y="33970"/>
                  </a:lnTo>
                  <a:lnTo>
                    <a:pt x="1814626" y="42585"/>
                  </a:lnTo>
                  <a:lnTo>
                    <a:pt x="1871554" y="52072"/>
                  </a:lnTo>
                  <a:lnTo>
                    <a:pt x="1926523" y="62398"/>
                  </a:lnTo>
                  <a:lnTo>
                    <a:pt x="1979430" y="73535"/>
                  </a:lnTo>
                  <a:lnTo>
                    <a:pt x="2030171" y="85451"/>
                  </a:lnTo>
                  <a:lnTo>
                    <a:pt x="2078642" y="98117"/>
                  </a:lnTo>
                  <a:lnTo>
                    <a:pt x="2124740" y="111503"/>
                  </a:lnTo>
                  <a:lnTo>
                    <a:pt x="2168359" y="125578"/>
                  </a:lnTo>
                  <a:lnTo>
                    <a:pt x="2209397" y="140311"/>
                  </a:lnTo>
                  <a:lnTo>
                    <a:pt x="2247749" y="155674"/>
                  </a:lnTo>
                  <a:lnTo>
                    <a:pt x="2283312" y="171636"/>
                  </a:lnTo>
                  <a:lnTo>
                    <a:pt x="2345652" y="205235"/>
                  </a:lnTo>
                  <a:lnTo>
                    <a:pt x="2395587" y="240867"/>
                  </a:lnTo>
                  <a:lnTo>
                    <a:pt x="2432284" y="278290"/>
                  </a:lnTo>
                  <a:lnTo>
                    <a:pt x="2454912" y="317263"/>
                  </a:lnTo>
                  <a:lnTo>
                    <a:pt x="2462640" y="357544"/>
                  </a:lnTo>
                  <a:lnTo>
                    <a:pt x="2460690" y="377833"/>
                  </a:lnTo>
                  <a:lnTo>
                    <a:pt x="2445409" y="417490"/>
                  </a:lnTo>
                  <a:lnTo>
                    <a:pt x="2415642" y="455719"/>
                  </a:lnTo>
                  <a:lnTo>
                    <a:pt x="2372222" y="492276"/>
                  </a:lnTo>
                  <a:lnTo>
                    <a:pt x="2315981" y="526922"/>
                  </a:lnTo>
                  <a:lnTo>
                    <a:pt x="2247749" y="559414"/>
                  </a:lnTo>
                  <a:lnTo>
                    <a:pt x="2209397" y="574776"/>
                  </a:lnTo>
                  <a:lnTo>
                    <a:pt x="2168359" y="589510"/>
                  </a:lnTo>
                  <a:lnTo>
                    <a:pt x="2124740" y="603585"/>
                  </a:lnTo>
                  <a:lnTo>
                    <a:pt x="2078642" y="616971"/>
                  </a:lnTo>
                  <a:lnTo>
                    <a:pt x="2030171" y="629637"/>
                  </a:lnTo>
                  <a:lnTo>
                    <a:pt x="1979430" y="641553"/>
                  </a:lnTo>
                  <a:lnTo>
                    <a:pt x="1926523" y="652690"/>
                  </a:lnTo>
                  <a:lnTo>
                    <a:pt x="1871554" y="663016"/>
                  </a:lnTo>
                  <a:lnTo>
                    <a:pt x="1814626" y="672503"/>
                  </a:lnTo>
                  <a:lnTo>
                    <a:pt x="1755845" y="681118"/>
                  </a:lnTo>
                  <a:lnTo>
                    <a:pt x="1695313" y="688834"/>
                  </a:lnTo>
                  <a:lnTo>
                    <a:pt x="1633136" y="695618"/>
                  </a:lnTo>
                  <a:lnTo>
                    <a:pt x="1569416" y="701442"/>
                  </a:lnTo>
                  <a:lnTo>
                    <a:pt x="1504257" y="706274"/>
                  </a:lnTo>
                  <a:lnTo>
                    <a:pt x="1437765" y="710085"/>
                  </a:lnTo>
                  <a:lnTo>
                    <a:pt x="1370041" y="712845"/>
                  </a:lnTo>
                  <a:lnTo>
                    <a:pt x="1301192" y="714523"/>
                  </a:lnTo>
                  <a:lnTo>
                    <a:pt x="1231320" y="715089"/>
                  </a:lnTo>
                  <a:lnTo>
                    <a:pt x="1161447" y="714523"/>
                  </a:lnTo>
                  <a:lnTo>
                    <a:pt x="1092598" y="712845"/>
                  </a:lnTo>
                  <a:lnTo>
                    <a:pt x="1024874" y="710085"/>
                  </a:lnTo>
                  <a:lnTo>
                    <a:pt x="958382" y="706274"/>
                  </a:lnTo>
                  <a:lnTo>
                    <a:pt x="893223" y="701442"/>
                  </a:lnTo>
                  <a:lnTo>
                    <a:pt x="829503" y="695618"/>
                  </a:lnTo>
                  <a:lnTo>
                    <a:pt x="767325" y="688834"/>
                  </a:lnTo>
                  <a:lnTo>
                    <a:pt x="706794" y="681118"/>
                  </a:lnTo>
                  <a:lnTo>
                    <a:pt x="648013" y="672503"/>
                  </a:lnTo>
                  <a:lnTo>
                    <a:pt x="591085" y="663016"/>
                  </a:lnTo>
                  <a:lnTo>
                    <a:pt x="536116" y="652690"/>
                  </a:lnTo>
                  <a:lnTo>
                    <a:pt x="483209" y="641553"/>
                  </a:lnTo>
                  <a:lnTo>
                    <a:pt x="432468" y="629637"/>
                  </a:lnTo>
                  <a:lnTo>
                    <a:pt x="383997" y="616971"/>
                  </a:lnTo>
                  <a:lnTo>
                    <a:pt x="337899" y="603585"/>
                  </a:lnTo>
                  <a:lnTo>
                    <a:pt x="294280" y="589510"/>
                  </a:lnTo>
                  <a:lnTo>
                    <a:pt x="253242" y="574776"/>
                  </a:lnTo>
                  <a:lnTo>
                    <a:pt x="214890" y="559414"/>
                  </a:lnTo>
                  <a:lnTo>
                    <a:pt x="179327" y="543452"/>
                  </a:lnTo>
                  <a:lnTo>
                    <a:pt x="116987" y="509853"/>
                  </a:lnTo>
                  <a:lnTo>
                    <a:pt x="67052" y="474221"/>
                  </a:lnTo>
                  <a:lnTo>
                    <a:pt x="30355" y="436798"/>
                  </a:lnTo>
                  <a:lnTo>
                    <a:pt x="7727" y="397825"/>
                  </a:lnTo>
                  <a:lnTo>
                    <a:pt x="0" y="357544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60151" y="7718003"/>
              <a:ext cx="2830195" cy="1021715"/>
            </a:xfrm>
            <a:custGeom>
              <a:avLst/>
              <a:gdLst/>
              <a:ahLst/>
              <a:cxnLst/>
              <a:rect l="l" t="t" r="r" b="b"/>
              <a:pathLst>
                <a:path w="2830194" h="1021715">
                  <a:moveTo>
                    <a:pt x="2659595" y="0"/>
                  </a:moveTo>
                  <a:lnTo>
                    <a:pt x="170261" y="0"/>
                  </a:lnTo>
                  <a:lnTo>
                    <a:pt x="124999" y="6081"/>
                  </a:lnTo>
                  <a:lnTo>
                    <a:pt x="84327" y="23245"/>
                  </a:lnTo>
                  <a:lnTo>
                    <a:pt x="49868" y="49868"/>
                  </a:lnTo>
                  <a:lnTo>
                    <a:pt x="23245" y="84327"/>
                  </a:lnTo>
                  <a:lnTo>
                    <a:pt x="6081" y="124999"/>
                  </a:lnTo>
                  <a:lnTo>
                    <a:pt x="0" y="170261"/>
                  </a:lnTo>
                  <a:lnTo>
                    <a:pt x="0" y="851293"/>
                  </a:lnTo>
                  <a:lnTo>
                    <a:pt x="6081" y="896556"/>
                  </a:lnTo>
                  <a:lnTo>
                    <a:pt x="23245" y="937228"/>
                  </a:lnTo>
                  <a:lnTo>
                    <a:pt x="49868" y="971687"/>
                  </a:lnTo>
                  <a:lnTo>
                    <a:pt x="84327" y="998310"/>
                  </a:lnTo>
                  <a:lnTo>
                    <a:pt x="124999" y="1015474"/>
                  </a:lnTo>
                  <a:lnTo>
                    <a:pt x="170261" y="1021556"/>
                  </a:lnTo>
                  <a:lnTo>
                    <a:pt x="2659595" y="1021556"/>
                  </a:lnTo>
                  <a:lnTo>
                    <a:pt x="2704857" y="1015474"/>
                  </a:lnTo>
                  <a:lnTo>
                    <a:pt x="2745527" y="998310"/>
                  </a:lnTo>
                  <a:lnTo>
                    <a:pt x="2779985" y="971687"/>
                  </a:lnTo>
                  <a:lnTo>
                    <a:pt x="2806607" y="937228"/>
                  </a:lnTo>
                  <a:lnTo>
                    <a:pt x="2823770" y="896556"/>
                  </a:lnTo>
                  <a:lnTo>
                    <a:pt x="2829852" y="851293"/>
                  </a:lnTo>
                  <a:lnTo>
                    <a:pt x="2829852" y="170261"/>
                  </a:lnTo>
                  <a:lnTo>
                    <a:pt x="2823770" y="124999"/>
                  </a:lnTo>
                  <a:lnTo>
                    <a:pt x="2806607" y="84327"/>
                  </a:lnTo>
                  <a:lnTo>
                    <a:pt x="2779985" y="49868"/>
                  </a:lnTo>
                  <a:lnTo>
                    <a:pt x="2745527" y="23245"/>
                  </a:lnTo>
                  <a:lnTo>
                    <a:pt x="2704857" y="6081"/>
                  </a:lnTo>
                  <a:lnTo>
                    <a:pt x="2659595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460151" y="7718003"/>
              <a:ext cx="2830195" cy="1021715"/>
            </a:xfrm>
            <a:custGeom>
              <a:avLst/>
              <a:gdLst/>
              <a:ahLst/>
              <a:cxnLst/>
              <a:rect l="l" t="t" r="r" b="b"/>
              <a:pathLst>
                <a:path w="2830194" h="1021715">
                  <a:moveTo>
                    <a:pt x="0" y="170261"/>
                  </a:moveTo>
                  <a:lnTo>
                    <a:pt x="6081" y="124999"/>
                  </a:lnTo>
                  <a:lnTo>
                    <a:pt x="23245" y="84327"/>
                  </a:lnTo>
                  <a:lnTo>
                    <a:pt x="49868" y="49868"/>
                  </a:lnTo>
                  <a:lnTo>
                    <a:pt x="84327" y="23245"/>
                  </a:lnTo>
                  <a:lnTo>
                    <a:pt x="124999" y="6081"/>
                  </a:lnTo>
                  <a:lnTo>
                    <a:pt x="170261" y="0"/>
                  </a:lnTo>
                  <a:lnTo>
                    <a:pt x="2659593" y="0"/>
                  </a:lnTo>
                  <a:lnTo>
                    <a:pt x="2704855" y="6081"/>
                  </a:lnTo>
                  <a:lnTo>
                    <a:pt x="2745527" y="23245"/>
                  </a:lnTo>
                  <a:lnTo>
                    <a:pt x="2779986" y="49868"/>
                  </a:lnTo>
                  <a:lnTo>
                    <a:pt x="2806609" y="84327"/>
                  </a:lnTo>
                  <a:lnTo>
                    <a:pt x="2823773" y="124999"/>
                  </a:lnTo>
                  <a:lnTo>
                    <a:pt x="2829855" y="170261"/>
                  </a:lnTo>
                  <a:lnTo>
                    <a:pt x="2829855" y="851294"/>
                  </a:lnTo>
                  <a:lnTo>
                    <a:pt x="2823773" y="896556"/>
                  </a:lnTo>
                  <a:lnTo>
                    <a:pt x="2806609" y="937228"/>
                  </a:lnTo>
                  <a:lnTo>
                    <a:pt x="2779986" y="971687"/>
                  </a:lnTo>
                  <a:lnTo>
                    <a:pt x="2745527" y="998310"/>
                  </a:lnTo>
                  <a:lnTo>
                    <a:pt x="2704855" y="1015474"/>
                  </a:lnTo>
                  <a:lnTo>
                    <a:pt x="2659593" y="1021556"/>
                  </a:lnTo>
                  <a:lnTo>
                    <a:pt x="170261" y="1021556"/>
                  </a:lnTo>
                  <a:lnTo>
                    <a:pt x="124999" y="1015474"/>
                  </a:lnTo>
                  <a:lnTo>
                    <a:pt x="84327" y="998310"/>
                  </a:lnTo>
                  <a:lnTo>
                    <a:pt x="49868" y="971687"/>
                  </a:lnTo>
                  <a:lnTo>
                    <a:pt x="23245" y="937228"/>
                  </a:lnTo>
                  <a:lnTo>
                    <a:pt x="6081" y="896556"/>
                  </a:lnTo>
                  <a:lnTo>
                    <a:pt x="0" y="851294"/>
                  </a:lnTo>
                  <a:lnTo>
                    <a:pt x="0" y="170261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0636829" y="7802371"/>
            <a:ext cx="24771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latin typeface="Arial"/>
                <a:cs typeface="Arial"/>
              </a:rPr>
              <a:t>Asignar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Evaluación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reportes semanales </a:t>
            </a:r>
            <a:r>
              <a:rPr sz="1800" b="1" dirty="0">
                <a:latin typeface="Arial"/>
                <a:cs typeface="Arial"/>
              </a:rPr>
              <a:t>y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otras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evaluaciones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1719559" y="5542803"/>
            <a:ext cx="5784215" cy="2244725"/>
            <a:chOff x="11719559" y="5542803"/>
            <a:chExt cx="5784215" cy="2244725"/>
          </a:xfrm>
        </p:grpSpPr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19559" y="6144767"/>
              <a:ext cx="310896" cy="163677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817930" y="6276941"/>
              <a:ext cx="114300" cy="1441450"/>
            </a:xfrm>
            <a:custGeom>
              <a:avLst/>
              <a:gdLst/>
              <a:ahLst/>
              <a:cxnLst/>
              <a:rect l="l" t="t" r="r" b="b"/>
              <a:pathLst>
                <a:path w="114300" h="1441450">
                  <a:moveTo>
                    <a:pt x="76200" y="95250"/>
                  </a:moveTo>
                  <a:lnTo>
                    <a:pt x="38100" y="95250"/>
                  </a:lnTo>
                  <a:lnTo>
                    <a:pt x="38100" y="1441061"/>
                  </a:lnTo>
                  <a:lnTo>
                    <a:pt x="76200" y="1441061"/>
                  </a:lnTo>
                  <a:lnTo>
                    <a:pt x="76200" y="95250"/>
                  </a:lnTo>
                  <a:close/>
                </a:path>
                <a:path w="114300" h="1441450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1441450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070128" y="5561853"/>
              <a:ext cx="883919" cy="715645"/>
            </a:xfrm>
            <a:custGeom>
              <a:avLst/>
              <a:gdLst/>
              <a:ahLst/>
              <a:cxnLst/>
              <a:rect l="l" t="t" r="r" b="b"/>
              <a:pathLst>
                <a:path w="883919" h="715645">
                  <a:moveTo>
                    <a:pt x="0" y="357544"/>
                  </a:moveTo>
                  <a:lnTo>
                    <a:pt x="2971" y="315847"/>
                  </a:lnTo>
                  <a:lnTo>
                    <a:pt x="11665" y="275562"/>
                  </a:lnTo>
                  <a:lnTo>
                    <a:pt x="25749" y="236959"/>
                  </a:lnTo>
                  <a:lnTo>
                    <a:pt x="44893" y="200305"/>
                  </a:lnTo>
                  <a:lnTo>
                    <a:pt x="68764" y="165869"/>
                  </a:lnTo>
                  <a:lnTo>
                    <a:pt x="97032" y="133918"/>
                  </a:lnTo>
                  <a:lnTo>
                    <a:pt x="129365" y="104722"/>
                  </a:lnTo>
                  <a:lnTo>
                    <a:pt x="165432" y="78548"/>
                  </a:lnTo>
                  <a:lnTo>
                    <a:pt x="204901" y="55665"/>
                  </a:lnTo>
                  <a:lnTo>
                    <a:pt x="247442" y="36341"/>
                  </a:lnTo>
                  <a:lnTo>
                    <a:pt x="292721" y="20844"/>
                  </a:lnTo>
                  <a:lnTo>
                    <a:pt x="340409" y="9443"/>
                  </a:lnTo>
                  <a:lnTo>
                    <a:pt x="390173" y="2405"/>
                  </a:lnTo>
                  <a:lnTo>
                    <a:pt x="441683" y="0"/>
                  </a:lnTo>
                  <a:lnTo>
                    <a:pt x="493192" y="2405"/>
                  </a:lnTo>
                  <a:lnTo>
                    <a:pt x="542956" y="9443"/>
                  </a:lnTo>
                  <a:lnTo>
                    <a:pt x="590644" y="20844"/>
                  </a:lnTo>
                  <a:lnTo>
                    <a:pt x="635924" y="36341"/>
                  </a:lnTo>
                  <a:lnTo>
                    <a:pt x="678464" y="55665"/>
                  </a:lnTo>
                  <a:lnTo>
                    <a:pt x="717933" y="78548"/>
                  </a:lnTo>
                  <a:lnTo>
                    <a:pt x="754000" y="104722"/>
                  </a:lnTo>
                  <a:lnTo>
                    <a:pt x="786333" y="133918"/>
                  </a:lnTo>
                  <a:lnTo>
                    <a:pt x="814601" y="165869"/>
                  </a:lnTo>
                  <a:lnTo>
                    <a:pt x="838472" y="200305"/>
                  </a:lnTo>
                  <a:lnTo>
                    <a:pt x="857616" y="236959"/>
                  </a:lnTo>
                  <a:lnTo>
                    <a:pt x="871700" y="275562"/>
                  </a:lnTo>
                  <a:lnTo>
                    <a:pt x="880394" y="315847"/>
                  </a:lnTo>
                  <a:lnTo>
                    <a:pt x="883366" y="357544"/>
                  </a:lnTo>
                  <a:lnTo>
                    <a:pt x="880394" y="399241"/>
                  </a:lnTo>
                  <a:lnTo>
                    <a:pt x="871700" y="439526"/>
                  </a:lnTo>
                  <a:lnTo>
                    <a:pt x="857616" y="478129"/>
                  </a:lnTo>
                  <a:lnTo>
                    <a:pt x="838472" y="514783"/>
                  </a:lnTo>
                  <a:lnTo>
                    <a:pt x="814601" y="549219"/>
                  </a:lnTo>
                  <a:lnTo>
                    <a:pt x="786333" y="581170"/>
                  </a:lnTo>
                  <a:lnTo>
                    <a:pt x="754000" y="610366"/>
                  </a:lnTo>
                  <a:lnTo>
                    <a:pt x="717933" y="636540"/>
                  </a:lnTo>
                  <a:lnTo>
                    <a:pt x="678464" y="659423"/>
                  </a:lnTo>
                  <a:lnTo>
                    <a:pt x="635924" y="678747"/>
                  </a:lnTo>
                  <a:lnTo>
                    <a:pt x="590644" y="694244"/>
                  </a:lnTo>
                  <a:lnTo>
                    <a:pt x="542956" y="705646"/>
                  </a:lnTo>
                  <a:lnTo>
                    <a:pt x="493192" y="712683"/>
                  </a:lnTo>
                  <a:lnTo>
                    <a:pt x="441683" y="715089"/>
                  </a:lnTo>
                  <a:lnTo>
                    <a:pt x="390173" y="712683"/>
                  </a:lnTo>
                  <a:lnTo>
                    <a:pt x="340409" y="705646"/>
                  </a:lnTo>
                  <a:lnTo>
                    <a:pt x="292721" y="694244"/>
                  </a:lnTo>
                  <a:lnTo>
                    <a:pt x="247442" y="678747"/>
                  </a:lnTo>
                  <a:lnTo>
                    <a:pt x="204901" y="659423"/>
                  </a:lnTo>
                  <a:lnTo>
                    <a:pt x="165432" y="636540"/>
                  </a:lnTo>
                  <a:lnTo>
                    <a:pt x="129365" y="610366"/>
                  </a:lnTo>
                  <a:lnTo>
                    <a:pt x="97032" y="581170"/>
                  </a:lnTo>
                  <a:lnTo>
                    <a:pt x="68764" y="549219"/>
                  </a:lnTo>
                  <a:lnTo>
                    <a:pt x="44893" y="514783"/>
                  </a:lnTo>
                  <a:lnTo>
                    <a:pt x="25749" y="478129"/>
                  </a:lnTo>
                  <a:lnTo>
                    <a:pt x="11665" y="439526"/>
                  </a:lnTo>
                  <a:lnTo>
                    <a:pt x="2971" y="399241"/>
                  </a:lnTo>
                  <a:lnTo>
                    <a:pt x="0" y="357544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028457" y="6764282"/>
              <a:ext cx="3473450" cy="1021715"/>
            </a:xfrm>
            <a:custGeom>
              <a:avLst/>
              <a:gdLst/>
              <a:ahLst/>
              <a:cxnLst/>
              <a:rect l="l" t="t" r="r" b="b"/>
              <a:pathLst>
                <a:path w="3473450" h="1021715">
                  <a:moveTo>
                    <a:pt x="3302838" y="0"/>
                  </a:moveTo>
                  <a:lnTo>
                    <a:pt x="170256" y="0"/>
                  </a:lnTo>
                  <a:lnTo>
                    <a:pt x="124995" y="6082"/>
                  </a:lnTo>
                  <a:lnTo>
                    <a:pt x="84324" y="23246"/>
                  </a:lnTo>
                  <a:lnTo>
                    <a:pt x="49866" y="49869"/>
                  </a:lnTo>
                  <a:lnTo>
                    <a:pt x="23244" y="84328"/>
                  </a:lnTo>
                  <a:lnTo>
                    <a:pt x="6081" y="125001"/>
                  </a:lnTo>
                  <a:lnTo>
                    <a:pt x="0" y="170263"/>
                  </a:lnTo>
                  <a:lnTo>
                    <a:pt x="0" y="851292"/>
                  </a:lnTo>
                  <a:lnTo>
                    <a:pt x="6081" y="896555"/>
                  </a:lnTo>
                  <a:lnTo>
                    <a:pt x="23244" y="937228"/>
                  </a:lnTo>
                  <a:lnTo>
                    <a:pt x="49866" y="971687"/>
                  </a:lnTo>
                  <a:lnTo>
                    <a:pt x="84324" y="998310"/>
                  </a:lnTo>
                  <a:lnTo>
                    <a:pt x="124995" y="1015474"/>
                  </a:lnTo>
                  <a:lnTo>
                    <a:pt x="170256" y="1021556"/>
                  </a:lnTo>
                  <a:lnTo>
                    <a:pt x="3302838" y="1021556"/>
                  </a:lnTo>
                  <a:lnTo>
                    <a:pt x="3348104" y="1015474"/>
                  </a:lnTo>
                  <a:lnTo>
                    <a:pt x="3388779" y="998310"/>
                  </a:lnTo>
                  <a:lnTo>
                    <a:pt x="3423238" y="971687"/>
                  </a:lnTo>
                  <a:lnTo>
                    <a:pt x="3449861" y="937228"/>
                  </a:lnTo>
                  <a:lnTo>
                    <a:pt x="3467025" y="896555"/>
                  </a:lnTo>
                  <a:lnTo>
                    <a:pt x="3473107" y="851292"/>
                  </a:lnTo>
                  <a:lnTo>
                    <a:pt x="3473107" y="170263"/>
                  </a:lnTo>
                  <a:lnTo>
                    <a:pt x="3467025" y="125001"/>
                  </a:lnTo>
                  <a:lnTo>
                    <a:pt x="3449861" y="84328"/>
                  </a:lnTo>
                  <a:lnTo>
                    <a:pt x="3423238" y="49869"/>
                  </a:lnTo>
                  <a:lnTo>
                    <a:pt x="3388779" y="23246"/>
                  </a:lnTo>
                  <a:lnTo>
                    <a:pt x="3348104" y="6082"/>
                  </a:lnTo>
                  <a:lnTo>
                    <a:pt x="3302838" y="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028457" y="6764282"/>
              <a:ext cx="3473450" cy="1021715"/>
            </a:xfrm>
            <a:custGeom>
              <a:avLst/>
              <a:gdLst/>
              <a:ahLst/>
              <a:cxnLst/>
              <a:rect l="l" t="t" r="r" b="b"/>
              <a:pathLst>
                <a:path w="3473450" h="1021715">
                  <a:moveTo>
                    <a:pt x="0" y="170263"/>
                  </a:moveTo>
                  <a:lnTo>
                    <a:pt x="6081" y="125000"/>
                  </a:lnTo>
                  <a:lnTo>
                    <a:pt x="23245" y="84328"/>
                  </a:lnTo>
                  <a:lnTo>
                    <a:pt x="49869" y="49869"/>
                  </a:lnTo>
                  <a:lnTo>
                    <a:pt x="84328" y="23245"/>
                  </a:lnTo>
                  <a:lnTo>
                    <a:pt x="125000" y="6081"/>
                  </a:lnTo>
                  <a:lnTo>
                    <a:pt x="170263" y="0"/>
                  </a:lnTo>
                  <a:lnTo>
                    <a:pt x="3302843" y="0"/>
                  </a:lnTo>
                  <a:lnTo>
                    <a:pt x="3348105" y="6081"/>
                  </a:lnTo>
                  <a:lnTo>
                    <a:pt x="3388778" y="23245"/>
                  </a:lnTo>
                  <a:lnTo>
                    <a:pt x="3423237" y="49869"/>
                  </a:lnTo>
                  <a:lnTo>
                    <a:pt x="3449860" y="84328"/>
                  </a:lnTo>
                  <a:lnTo>
                    <a:pt x="3467025" y="125000"/>
                  </a:lnTo>
                  <a:lnTo>
                    <a:pt x="3473107" y="170263"/>
                  </a:lnTo>
                  <a:lnTo>
                    <a:pt x="3473107" y="851292"/>
                  </a:lnTo>
                  <a:lnTo>
                    <a:pt x="3467025" y="896555"/>
                  </a:lnTo>
                  <a:lnTo>
                    <a:pt x="3449860" y="937227"/>
                  </a:lnTo>
                  <a:lnTo>
                    <a:pt x="3423237" y="971686"/>
                  </a:lnTo>
                  <a:lnTo>
                    <a:pt x="3388778" y="998310"/>
                  </a:lnTo>
                  <a:lnTo>
                    <a:pt x="3348105" y="1015474"/>
                  </a:lnTo>
                  <a:lnTo>
                    <a:pt x="3302843" y="1021556"/>
                  </a:lnTo>
                  <a:lnTo>
                    <a:pt x="170263" y="1021556"/>
                  </a:lnTo>
                  <a:lnTo>
                    <a:pt x="125000" y="1015474"/>
                  </a:lnTo>
                  <a:lnTo>
                    <a:pt x="84328" y="998310"/>
                  </a:lnTo>
                  <a:lnTo>
                    <a:pt x="49869" y="971686"/>
                  </a:lnTo>
                  <a:lnTo>
                    <a:pt x="23245" y="937227"/>
                  </a:lnTo>
                  <a:lnTo>
                    <a:pt x="6081" y="896555"/>
                  </a:lnTo>
                  <a:lnTo>
                    <a:pt x="0" y="851292"/>
                  </a:lnTo>
                  <a:lnTo>
                    <a:pt x="0" y="170263"/>
                  </a:lnTo>
                  <a:close/>
                </a:path>
              </a:pathLst>
            </a:custGeom>
            <a:ln w="3175">
              <a:solidFill>
                <a:srgbClr val="9D7B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4190205" y="6848347"/>
            <a:ext cx="31502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b="1" spc="-5" dirty="0">
                <a:latin typeface="Arial"/>
                <a:cs typeface="Arial"/>
              </a:rPr>
              <a:t>Evaluación definitiva </a:t>
            </a:r>
            <a:r>
              <a:rPr sz="1800" b="1" dirty="0">
                <a:latin typeface="Arial"/>
                <a:cs typeface="Arial"/>
              </a:rPr>
              <a:t>que </a:t>
            </a:r>
            <a:r>
              <a:rPr sz="1800" b="1" spc="-5" dirty="0">
                <a:latin typeface="Arial"/>
                <a:cs typeface="Arial"/>
              </a:rPr>
              <a:t>se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asigna al Sistema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-5" dirty="0">
                <a:latin typeface="Arial"/>
                <a:cs typeface="Arial"/>
              </a:rPr>
              <a:t>Control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Escolar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348688" y="5927794"/>
            <a:ext cx="13461365" cy="1377315"/>
            <a:chOff x="2348688" y="5927794"/>
            <a:chExt cx="13461365" cy="1377315"/>
          </a:xfrm>
        </p:grpSpPr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56335" y="6144767"/>
              <a:ext cx="2453640" cy="70408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3511809" y="6245246"/>
              <a:ext cx="2257425" cy="537845"/>
            </a:xfrm>
            <a:custGeom>
              <a:avLst/>
              <a:gdLst/>
              <a:ahLst/>
              <a:cxnLst/>
              <a:rect l="l" t="t" r="r" b="b"/>
              <a:pathLst>
                <a:path w="2257425" h="537845">
                  <a:moveTo>
                    <a:pt x="115743" y="37237"/>
                  </a:moveTo>
                  <a:lnTo>
                    <a:pt x="107687" y="74478"/>
                  </a:lnTo>
                  <a:lnTo>
                    <a:pt x="2249169" y="537655"/>
                  </a:lnTo>
                  <a:lnTo>
                    <a:pt x="2257221" y="500418"/>
                  </a:lnTo>
                  <a:lnTo>
                    <a:pt x="115743" y="37237"/>
                  </a:lnTo>
                  <a:close/>
                </a:path>
                <a:path w="2257425" h="537845">
                  <a:moveTo>
                    <a:pt x="123799" y="0"/>
                  </a:moveTo>
                  <a:lnTo>
                    <a:pt x="0" y="31695"/>
                  </a:lnTo>
                  <a:lnTo>
                    <a:pt x="99631" y="111716"/>
                  </a:lnTo>
                  <a:lnTo>
                    <a:pt x="107687" y="74478"/>
                  </a:lnTo>
                  <a:lnTo>
                    <a:pt x="89065" y="70450"/>
                  </a:lnTo>
                  <a:lnTo>
                    <a:pt x="97129" y="33211"/>
                  </a:lnTo>
                  <a:lnTo>
                    <a:pt x="116614" y="33211"/>
                  </a:lnTo>
                  <a:lnTo>
                    <a:pt x="123799" y="0"/>
                  </a:lnTo>
                  <a:close/>
                </a:path>
                <a:path w="2257425" h="537845">
                  <a:moveTo>
                    <a:pt x="97129" y="33211"/>
                  </a:moveTo>
                  <a:lnTo>
                    <a:pt x="89065" y="70450"/>
                  </a:lnTo>
                  <a:lnTo>
                    <a:pt x="107687" y="74478"/>
                  </a:lnTo>
                  <a:lnTo>
                    <a:pt x="115743" y="37237"/>
                  </a:lnTo>
                  <a:lnTo>
                    <a:pt x="97129" y="33211"/>
                  </a:lnTo>
                  <a:close/>
                </a:path>
                <a:path w="2257425" h="537845">
                  <a:moveTo>
                    <a:pt x="116614" y="33211"/>
                  </a:moveTo>
                  <a:lnTo>
                    <a:pt x="97129" y="33211"/>
                  </a:lnTo>
                  <a:lnTo>
                    <a:pt x="115743" y="37237"/>
                  </a:lnTo>
                  <a:lnTo>
                    <a:pt x="116614" y="33211"/>
                  </a:lnTo>
                  <a:close/>
                </a:path>
              </a:pathLst>
            </a:custGeom>
            <a:solidFill>
              <a:srgbClr val="94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8688" y="5927794"/>
              <a:ext cx="752065" cy="1376729"/>
            </a:xfrm>
            <a:prstGeom prst="rect">
              <a:avLst/>
            </a:prstGeom>
          </p:spPr>
        </p:pic>
      </p:grpSp>
      <p:sp>
        <p:nvSpPr>
          <p:cNvPr id="53" name="Título 44"/>
          <p:cNvSpPr>
            <a:spLocks noGrp="1"/>
          </p:cNvSpPr>
          <p:nvPr>
            <p:ph type="title"/>
          </p:nvPr>
        </p:nvSpPr>
        <p:spPr>
          <a:xfrm>
            <a:off x="4114800" y="29497"/>
            <a:ext cx="13419313" cy="1203291"/>
          </a:xfrm>
        </p:spPr>
        <p:txBody>
          <a:bodyPr/>
          <a:lstStyle/>
          <a:p>
            <a:r>
              <a:rPr lang="es-MX" sz="5400" dirty="0" smtClean="0"/>
              <a:t>Evaluación - Competencias profesionales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39748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C3A16F-8CA7-4DEB-A1D3-3AB3B8FB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19500"/>
            <a:ext cx="15773400" cy="1203291"/>
          </a:xfrm>
        </p:spPr>
        <p:txBody>
          <a:bodyPr>
            <a:noAutofit/>
          </a:bodyPr>
          <a:lstStyle/>
          <a:p>
            <a:pPr algn="ctr"/>
            <a:r>
              <a:rPr lang="es-MX" sz="5400" dirty="0" smtClean="0">
                <a:solidFill>
                  <a:schemeClr val="tx1"/>
                </a:solidFill>
              </a:rPr>
              <a:t>Dialogo</a:t>
            </a: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>“Preguntas y Respuestas” </a:t>
            </a:r>
            <a:br>
              <a:rPr lang="es-MX" sz="5400" dirty="0" smtClean="0">
                <a:solidFill>
                  <a:schemeClr val="tx1"/>
                </a:solidFill>
              </a:rPr>
            </a:br>
            <a:r>
              <a:rPr lang="es-MX" sz="5400" dirty="0">
                <a:solidFill>
                  <a:schemeClr val="tx1"/>
                </a:solidFill>
              </a:rPr>
              <a:t/>
            </a:r>
            <a:br>
              <a:rPr lang="es-MX" sz="5400" dirty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r>
              <a:rPr lang="es-MX" sz="5400" dirty="0" smtClean="0">
                <a:solidFill>
                  <a:schemeClr val="tx1"/>
                </a:solidFill>
              </a:rPr>
              <a:t/>
            </a:r>
            <a:br>
              <a:rPr lang="es-MX" sz="5400" dirty="0" smtClean="0">
                <a:solidFill>
                  <a:schemeClr val="tx1"/>
                </a:solidFill>
              </a:rPr>
            </a:br>
            <a:endParaRPr lang="es-MX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81400" y="342900"/>
            <a:ext cx="15552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 smtClean="0">
                <a:solidFill>
                  <a:schemeClr val="bg1"/>
                </a:solidFill>
                <a:latin typeface="+mn-lt"/>
                <a:cs typeface="Calibri"/>
              </a:rPr>
              <a:t>¡</a:t>
            </a:r>
            <a:r>
              <a:rPr sz="5400" b="1" spc="-35" dirty="0" smtClean="0">
                <a:solidFill>
                  <a:schemeClr val="bg1"/>
                </a:solidFill>
                <a:latin typeface="+mn-lt"/>
                <a:cs typeface="Calibri"/>
              </a:rPr>
              <a:t> </a:t>
            </a:r>
            <a:r>
              <a:rPr lang="es-MX" sz="5400" b="1" spc="-5" dirty="0" smtClean="0">
                <a:solidFill>
                  <a:schemeClr val="bg1"/>
                </a:solidFill>
                <a:latin typeface="+mn-lt"/>
                <a:cs typeface="Calibri"/>
              </a:rPr>
              <a:t>Tú </a:t>
            </a:r>
            <a:r>
              <a:rPr lang="es-MX" sz="5400" b="1" spc="-5" dirty="0">
                <a:solidFill>
                  <a:schemeClr val="bg1"/>
                </a:solidFill>
                <a:latin typeface="+mn-lt"/>
                <a:cs typeface="Calibri"/>
              </a:rPr>
              <a:t>opinión nos ayuda a seguir </a:t>
            </a:r>
            <a:r>
              <a:rPr lang="es-MX" sz="5400" b="1" spc="-5" dirty="0" smtClean="0">
                <a:solidFill>
                  <a:schemeClr val="bg1"/>
                </a:solidFill>
                <a:latin typeface="+mn-lt"/>
                <a:cs typeface="Calibri"/>
              </a:rPr>
              <a:t>mejorando!</a:t>
            </a:r>
            <a:endParaRPr sz="54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019800" y="17907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i="1" dirty="0" smtClean="0"/>
              <a:t>Evaluación de salida y Encuesta de Satisfacción</a:t>
            </a:r>
            <a:endParaRPr lang="es-MX" sz="3200" b="1" i="1" dirty="0"/>
          </a:p>
        </p:txBody>
      </p:sp>
      <p:sp>
        <p:nvSpPr>
          <p:cNvPr id="24" name="AutoShape 6" descr="data:image/png;base64,iVBORw0KGgoAAAANSUhEUgAAAyAAAAMgCAYAAADbcAZoAAAAAXNSR0IArs4c6QAAIABJREFUeF7s3dGSI0myY9uI///ounJbRk5LVmanmZPLnHANzGsY1aEbUHNqsvrM9z///PPPV/9fCZRACZRACZRACZRACZRACdxA4LsLyA2U+4gSKIESKIESKIESKIESKIH/EOgC0iCUQAmUQAmUQAmUQAmUQAncRqALyG2o+6ASKIESKIESKIESKIESKIEuIM1ACZRACZRACZRACZRACZTAbQS6gNyGug8qgRIogRIogRIogRIogRLoAtIMlEAJlEAJlEAJlEAJlEAJ3EagC8htqPugEiiBEiiBEiiBEiiBEiiBLiDNQAmUQAmUQAmUQAmUQAmUwG0EuoDchroPKoESKIESKIESKIESKIES6ALSDJRACZRACZRACZRACZRACdxGoAvIbaj7oBIogRIogRIogRIogRIogS4gzUAJlEAJlEAJlEAJlEAJlMBtBLqA3Ia6DyqBEiiBEiiBEiiBEiiBEugC0gyUQAmUQAmUQAmUQAmUQAncRqALyG2o+6ASKIESKIESKIESKIESKIEuIM1ACZRACZRACZRACZRACZTAbQS6gNyGug8qgRIogRIogRIogRIogRJgC8j393dpDiXwzz//vN3ZpHyUx9txiC2Q4m11/BoRwUOErvfYrxQFD+Gt0CHyIXoROgQP0YvQIXi0hidA8vGPqPL19dWgeYNTKoqITMpHeaQk0+tI8bY6uoD4dHum4l5PybrgLXoROuqLoNgafyMgst5fQJqxJQEStEG/kJXHMjKPPZDibXX4L8silOKLndAhajRjguLcnKbkw7vUioIAyUd/ARFWzK5BgtYF5JeQTPoiMyn9KVmvjrlf7FLmpRnzTgimQpV4v4hehA7BozU8AZKPLiDemGkVSdC6gHQBecBgpGS9OrqAnB6XZswTFkyFKvHFX/QidAgereEJkHx0AfHGTKtIgtYFpAvIAwYjJevV0QXk9Lg0Y56wYCpUiS/+ohehQ/BoDU+A5KMLiDdmWkUStC4gXUAeMBgpWa+OLiCnx6UZ84QFU6FKfPEXvQgdgkdreAIkH11AvDHTKpKgdQHpAvKAwUjJenV0ATk9Ls2YJyyYClXii7/oRegQPFrDEyD56ALijZlWkQStC0gXkAcMRkrWq6MLyOlxacY8YcFUqBJf/EUvQofg0RqeAMlHFxBvzLSKJGhdQLqAPGAwUrJeHV1ATo9LM+YJC6ZClfjiL3oROgSP1vAESD66gHhjplUkQesC0gXkAYORkvXq6AJyelyaMU9YMBWqxBd/0YvQIXi0hidA8tEFxBszrSIJWheQLiAPGIyUrFdHF5DT49KMecKCqVAlvviLXoQOwaM1PAGSjy4g3phpFUnQuoB0AXnAYKRkvTq6gJwel2bMExZMhSrxxV/0InQIHq3hCZB8dAHxxkyrSILWBaQLyAMGIyXr1dEF5PS4NGOesGAqVIkv/qIXoUPwaA1PgOSjC4g3ZlpFErQuIF1AHjAYKVmvji4gp8elGfOEBVOhSnzxF70IHYJHa3gCJB9dQLwx0yqSoHUB6QLygMFIyXp1dAE5PS7NmCcsmApV4ou/6EXoEDxawxMg+egC4o2ZVpEErQtIF5AHDEZK1qujC8jpcWnGPGHBVKgSX/xFL0KH4NEangDJR9ICIhrymJ9dUVwAk3xJ4SF0pCRzUj5SmKbkQ3ib0ovwVvAQOkQN4UsKD9GLYCp4iF6EDsFjUi+CR0qNFF++u4CkROKMjpSgnenuetUUHkLH9e7PfCLlZXemu89UTcmH8DalF+Gk4CF0iBrClxQeohfBVPAQvQgdgsekXgSPlBopvnQBSUnEIR0pQTvU3uWyKTyEjsvNH/pAysvuUHsfKZuSD+FtSi/CSMFD6BA1hC8pPEQvgqngIXoROgSPSb0IHik1UnzpApKSiEM6UoJ2qL3LZVN4CB2Xmz/0gZSX3aH2PlI2JR/C25RehJGCh9AhaghfUniIXgRTwUP0InQIHpN6ETxSaqT40gUkJRGHdKQE7VB7l8um8BA6Ljd/6AMpL7tD7X2kbEo+hLcpvQgjBQ+hQ9QQvqTwEL0IpoKH6EXoEDwm9SJ4pNRI8aULSEoiDulICdqh9i6XTeEhdFxu/tAHUl52h9r7SNmUfAhvU3oRRgoeQoeoIXxJ4SF6EUwFD9GL0CF4TOpF8EipkeJLF5CURBzSkRK0Q+1dLpvCQ+i43PyhD6S87A6195GyKfkQ3qb0IowUPIQOUUP4ksJD9CKYCh6iF6FD8JjUi+CRUiPFly4gKYk4pCMlaIfau1w2hYfQcbn5Qx9Iedkdau8jZVPyIbxN6UUYKXgIHaKG8CWFh+hFMBU8RC9Ch+AxqRfBI6VGii9dQFIScUhHStAOtXe5bAoPoeNy84c+kPKyO9TeR8qm5EN4m9KLMFLwEDpEDeFLCg/Ri2AqeIhehA7BY1IvgkdKjRRfuoCkJOKQjpSgHWrvctkUHkLH5eYPfSDlZXeovY+UTcmH8DalF2Gk4CF0iBrClxQeohfBVPAQvQgdgsekXgSPlBopvnQBSUnEIR0pQTvU3uWyKTyEjsvNH/pAysvuUHsfKZuSD+FtSi/CSMFD6BA1hC8pPEQvgqngIXoROgSPSb0IHik1UnzpApKSiEM6UoJ2qL3LZVN4CB2Xmz/0gZSX3aH2PlI2JR/C25RehJGCh9AhaghfUniIXgRTwUP0InQIHpN6ETxSaqT40gUkJRGHdKQE7VB7l8um8BA6Ljd/6AMpL7tD7X2kbEo+hLcpvQgjBQ+hQ9QQvqTwEL0IpoKH6EXoEDwm9SJ4pNRI8aULSEoiDulICdqh9i6XTeEhdFxu/tAHUl52h9r7SNmUfAhvU3oRRgoeQoeoIXxJ4SF6EUwFD9GL0CF4TOpF8EipkeJLF5CURBzSkRK0Q+1dLpvCQ+i43PyhD6S87A6195GyKfkQ3qb0IowUPIQOUUP4ksJD9CKYCh6iF6FD8JjUi+CRUiPFly4gKYk4pCMlaIfau1w2hYfQcbn5Qx9Iedkdau8jZVPyIbxN6UUYKXgIHaKG8CWFh+hFMBU8RC9Ch+AxqRfBI6VGii9dQFIScUhHStAOtXe5bAoPoeNy84c+kPKyO9TeR8qm5EN4m9KLMFLwEDpEDeFLCg/Ri2AqeIhehA7BY1IvgkdKjRRfxi0gAmxKSMQlIngIHSlMhQ7BVOgQvoheJukQvgimQkeKL5N6EUwFD1FD5FTwEDoED1EjhYfQIXgIb0UvQofgIWqk8CA6/hFVvr6+hMFCitAhQiJqpPAQOgSPlBopGRO+iF4m6RAZE0yFjhRfJvUimAoeoobIqeAhdAgeokYKD6FD8BDeil6EDsFD1EjhQXR0ARGROFODGPz9/bY4oeNtEUEFUi4z4YvoZZIOETPBVOhI8WVSL4Kp4CFqiJwKHkKH4CFqpPAQOgQP4a3oRegQPESNFB5ERxcQEYkzNYjBXUC4OSmX2aR8CKaChwiL6EXoEDzay69OCKbCW1FDeCt4CB2Ch6iRwkPoEDyEt6IXoUPwEDVSeBAdXUBEJM7UIAZ3AeHmpFxmk/IhmAoeIiyiF6FD8GgvXUD+lsVJGZs0c8IXwUPcH6IXoUPwEDVSeBAdXUBEJM7UIAZ3AeHmpFxmk/IhmAoeIiyiF6FD8GgvXUC6gOxPY8rMCR37Xf/vk+L+EL0IHYKHqJHCg+joAiIicaYGMbgLCDcn5TKblA/BVPAQYRG9CB2CR3vpAtIFZH8aU2ZO6NjvuguIYLVbQ3gr7nWiowvIru33nyMGdwHhxonhFaIm5UMwFTyEL6IXoUPwaC9dQLqA7E9jyswJHftddwERrHZrCG/FvU50dAHZtf3+c8TgLiDcODG8QtSkfAimgofwRfQidAge7aULSBeQ/WlMmTmhY7/rLiCC1W4N4a2414mOLiC7tt9/jhjcBYQbJ4ZXiJqUD8FU8BC+iF6EDsGjvXQB6QKyP40pMyd07HfdBUSw2q0hvBX3OtHRBWTX9vvPEYO7gHDjxPAKUZPyIZgKHsIX0YvQIXi0ly4gXUD2pzFl5oSO/a67gAhWuzWEt+JeJzq6gOzafv85YnAXEG6cGF4halI+BFPBQ/giehE6BI/20gWkC8j+NKbMnNCx33UXEMFqt4bwVtzrREcXkF3b7z9HDO4Cwo0TwytETcqHYCp4CF9EL0KH4NFeuoB0AdmfxpSZEzr2u+4CIljt1hDeinud6OgCsmv7/eeIwV1AuHFieIWoSfkQTAUP4YvoRegQPNpLF5AuIPvTmDJzQsd+111ABKvdGsJbca8THV1Adm2//xwxuAsIN04MrxA1KR+CqeAhfBG9CB2CR3vpAtIFZH8aU2ZO6NjvuguIYLVbQ3gr7nWiowvIru33nyMGdwHhxonhFaIm5UMwFTyEL6IXoUPwaC9dQLqA7E9jyswJHftddwERrHZrCG/FvU50dAHZtf3+c8TgLiDcODG8QtSkfAimgofwRfQidAge7aULSBeQ/WlMmTmhY7/rLiCC1W4N4a2414mOLiC7tt9/jhjcBeQX42IGD/hyfyL7xLsIiNm/S+vqOZ25FaHP/F1kTHj7me7PPHUS05ReUnScScz1qik8iI4uINcDcNcniMHgi67QcRez1XPEC1PwEDpWvfbvzyUgMpbSvci64CF0pDAVOspUUPS/kKXkNCUfKTp8Wl6rmMKD6OgC8loI7vgUMbgLSH8BuSOsfQYlIGafCnqjmPhCJXgIHW9giPtomXpLJjFN6SVFh0/LaxVTeBAdXUBeC8EdnyIGdwHpAnJHWPsMSkDMPhX0RjHxxV/wEDrewBD30TL1lkximtJLig6fltcqpvAgOrqAvBaCOz5FDO4C0gXkjrD2GZSAmH0q6I1i4ou/4CF0vIEh7qNl6i2ZxDSllxQdPi2vVUzhQXR0AXktBHd8ihjcBaQLyB1h7TMoATH7VNAbxcQXf8FD6HgDQ9xHy9RbMolpSi8pOnxaXquYwoPo6ALyWgju+BQxuAtIF5A7wtpnUAJi9qmgN4qJL/6Ch9DxBoa4j5apt2QS05ReUnT4tLxWMYUH0dEF5LUQ3PEpYnAXkC4gd4S1z6AExOxTQW8UE1/8BQ+h4w0McR8tU2/JJKYpvaTo8Gl5rWIKD6KjC8hrIbjjU8TgLiBdQO4Ia59BCYjZp4LeKCa++AseQscbGOI+WqbekklMU3pJ0eHT8lrFFB5ERxeQ10Jwx6eIwV1AuoDcEdY+gxIQs08FvVFMfPEXPISONzDEfbRMvSWTmKb0kqLDp+W1iik8iI4uIK+F4I5PEYO7gHQBuSOsfQYlIGafCnqjmPjiL3gIHW9giPtomXpLJjFN6SVFh0/LaxVTeBAdXUBeC8EdnyIGdwHpAnJHWPsMSkDMPhX0RjHxxV/wEDrewBD30TL1lkximtJLig6fltcqpvAgOrqAvBaCOz5FDO4C0gXkjrD2GZSAmH0q6I1i4ou/4CF0vIEh7qNl6i2ZxDSllxQdPi2vVUzhQXR0AXktBHd8ihjcBaQLyB1h7TMoATH7VNAbxcQXf8FD6HgDQ9xHy9RbMolpSi8pOnxaXquYwoPo6ALyWgju+BQxuAtIF5A7wtpnUAJi9qmgN4qJL/6Ch9DxBoa4j5apt2QS05ReUnT4tLxWMYUH0dEF5LUQ3PEpYnAXkC4gd4S1z6AExOxTQW8UE1/8BQ+h4w0McR8tU2/JJKYpvaTo8Gl5rWIKD6KjC8hrIbjjU8TgLiBdQO4Ia59BCYjZp4LeKCa++AseQscbGOI+WqbekklMU3pJ0eHT8lrFFB5ERxeQ10Jwx6eIwYMWkH6B+DV1zYefwmbMM02pKOZF9CIyJnoROgSP1sgkkJKxFB0pLqXwIDq6gKTE6ncdxOAuILkGv6ms+XgT4B8+3i9lnmlKRTEvoheRMdGL0CF4tEYmgZSMpehIcSmFB9HRBSQlVl1AVk70hdlfQFYZeffvzdi7BHM/L16YojuRMdGL0CF4tEYmgZSMpehIcSmFB9HRBSQlVl1AVk70hdkFZJWRd//ejL1LMPfz4oUpuhMZE70IHYJHa2QSSMlYio4Ul1J4EB1dQFJi1QVk5URfmF1AVhl59+/N2LsEcz8vXpiiO5Ex0YvQIXi0RiaBlIyl6EhxKYUH0dEFJCVWXUBWTvSF2QVklZF3/96MvUsw9/PihSm6ExkTvQgdgkdrZBJIyViKjhSXUngQHV1AUmLVBWTlRF+YXUBWGXn3783YuwRzPy9emKI7kTHRi9AheLRGJoGUjKXoSHEphQfR0QUkJVZdQFZO9IXZBWSVkXf/3oy9SzD38+KFKboTGRO9CB2CR2tkEkjJWIqOFJdSeBAdXUBSYtUFZOVEX5hdQFYZeffvzdi7BHM/L16YojuRMdGL0CF4tEYmgZSMpehIcSmFB9HRBSQlVl1AVk70hdkFZJWRd//ejL1LMPfz4oUpuhMZE70IHYJHa2QSSMlYio4Ul1J4EB1dQFJi1QVk5URfmF1AVhl59+/N2LsEcz8vXpiiO5Ex0YvQIXi0RiaBlIyl6EhxKYUH0dEFJCVWXUBWTvSF2QVklZF3/96MvUsw9/PihSm6ExkTvQgdgkdrZBJIyViKjhSXUngQHV1AUmLVBWTlRF+YXUBWGXn3783YuwRzPy9emKI7kTHRi9AheLRGJoGUjKXoSHEphQfR0QUkJVZdQFZO9IXZBWSVkXf/3oy9SzD38+KFKboTGRO9CB2CR2tkEkjJWIqOFJdSeBAdXUBSYtUFZOVEX5hdQFYZeffvzdi7BHM/L16YojuRMdGL0CF4tEYmgZSMpehIcSmFB9HRBSQlVl1AVk70hdkFZJWRd//ejL1LMPfz4oUpuhMZE70IHYJHa2QSSMlYio4Ul1J4EB1dQFJi1QVk5URfmF1AVhl59+/N2LsEcz8vXpiiO5Ex0YvQIXi0RiaBlIyl6EhxKYUH0TFtAUkJSYoO8ZIRQZvEQ/QimApvRS+ihuAhdAimopcUHYKpqCF4CB2iRko+JvUimAoerfErATG39danKsWX7y4g3tykiilBS2EieIhexKWa0ksKD6FDME3xVugQTEUN4YvQIWoIX1J4pPQidAhvW6MLyBMyIO4PMXNdQJ6Qljc0pgTtjRboRwUPIYgM7/e3kBJRQ/AQjYh8iF5SdAimoobgIXSIGin5mNSLYCp4tEYXkCdkQNynYua6gDwhLW9oTAnaGy3QjwoeQhAZ3i4gwopfaoh8pHgrdHDALxYUvrz4aP4x4UsKj5RehA5udAt+iZzWWx+kFF+6gHhvoyqmBC0FiuAhehGXakovKTyEDsE0xVuhQzAVNYQvQoeoIXxJ4ZHSi9AhvG2N/gLyhAyI+0PMXBeQJ6TlDY0pQXujBfpRwUMIIsPbX0CEFf0FhFP0BVPmVnQ2afZTehE6hLet0QXkCRkQ96mYuS4gT0jLGxpTgvZGC/SjgocQRIa3C4iwogsIp+gLpsyt6GzS7Kf0InQIb1ujC8gTMiDuUzFzXUCekJY3NKYE7Y0W6EcFDyGIDG8XEGFFFxBO0RdMmVvR2aTZT+lF6BDetkYXkCdkQNynYua6gDwhLW9oTAnaGy3QjwoeQhAZ3i4gwoouIJyiL5gyt6KzSbOf0ovQIbxtjS4gT8iAuE/FzHUBeUJa3tCYErQ3WqAfFTyEIDK8XUCEFV1AOEVfMGVuRWeTZj+lF6FDeNsaXUCekAFxn4qZ6wLyhLS8oTElaG+0QD8qeAhBZHi7gAgruoBwir5gytyKzibNfkovQofwtjW6gDwhA+I+FTPXBeQJaXlDY0rQ3miBflTwEILI8HYBEVZ0AeEUfcGUuRWdTZr9lF6EDuFta3QBeUIGxH0qZq4LyBPS8obGlKC90QL9qOAhBJHh7QIirOgCwin6gilzKzqbNPspvQgdwtvW6ALyhAyI+1TMXBeQJ6TlDY0pQXujBfpRwUMIIsPbBURY0QWEU/QFU+ZWdDZp9lN6ETqEt63RBeQJGRD3qZi5LiBPSMsbGlOC9kYL9KOChxBEhrcLiLCiCwin6AumzK3obNLsp/QidAhvW6MLyBMyIO5TMXNdQJ6Qljc0pgTtjRboRwUPIYgMbxcQYUUXEE7RF0yZW9HZpNlP6UXoEN62RheQJ2RA3Kdi5rqAPCEtb2hMCdobLdCPCh5CEBneLiDCii4gnKIvmDK3orNJs5/Si9AhvG2NLiBPyIC4T8XMRS0gTzDuJ2okQQNflqvj1/SVR3n87T5qPpqP5mP/jd15yZyXfQd78k4CZF7+EVW+vr7ERnUnvD5rn4CIiMhHdWS+IOpLfekX3d6n+wQ6L52XV9PSz6UQIO/9LiApdubqIEHrLyC/GNyFLPOn+vpSX/52EzcfzUfzsf9dRczL/tN68k4C5HthF5A7LXvms0jQuoB0AflL/MWLqjntvyz3X5b33zGdl87LE+ZlP9E9eScBcn90AbnTsmc+iwStC0gXkC4g2xdAF7L+S3v/pX17XMh/At73XOZCtp+CnryTAJmXLiB3WvbMZ5GgdQHpAtIFZPsC6ALSBaQLyPa4dAH5F6pJ98d+CnryTgLke2EXkDste+azSNC6gHQB6QKyfQFM+gLR+yPzX5brS33524WUko/tS7MHbyVA8tEF5FbPHvkwErQuIF1AuoBsz38XkP4C0l9Atselv4D0F5D9sPQkIUC+F3YBIV6MLkKC1gWkC0gXkO17ogtIF5AuINvj0gWkC8h+WHqSECDfC7uAEC9GFyFB6wLSBaQLyPY90QWkC0gXkO1x6QLSBWQ/LD1JCJDvhV1AiBeji5CgdQHpAtIFZPue6ALSBaQLyPa4dAHpArIflp4kBMj3wi4gxIvRRUjQuoB0AekCsn1PdAHpAtIFZHtcuoB0AdkPS08SAuR7YRcQ4sXoIiRoXUC6gHQB2b4nuoB0AekCsj0uXUC6gOyHpScJAfK9sAsI8WJ0ERK0LiBdQLqAbN8TXUC6gHQB2R6XLiBdQPbD0pOEAPle2AWEeDG6CAlaF5AuIF1Atu+JLiBdQLqAbI9LF5AuIPth6UlCgHwv7AJCvBhdhAStC0gXkC4g2/dEF5AuIF1AtselC0gXkP2w9CQhQL4XdgEhXowuQoLWBaQLSBeQ7XuiC0gXkC4g2+PSBaQLyH5YepIQIN8L1QJCOmqRsQQmfaGaZJK4RFJ4iIyJXgRT0YvQIXiIGoKH0JFSI8XbFF9SeIh8lKmg2BpPIPDdBeQJNj1fo7hUxUtG6Hi+G//tQDBN4ZHirWAqehE66m0KgV91pHgrcioIp/AQvZSpoNgaTyDQBeQJLg3QKC5V8ZIROgbY8X8tCKYpPFK8FUxFL0JHvU0h0AXkb0406z6nk5h6Oq0oCHQBERRbY0kg5QuV0LFs9kEHJr1kUrwVTEUvQkdKlAWPlF6EjhRvU3xJ4SG8LVNBsTWeQKALyBNcGqBRXKriJSN0DLCjv4AcNDElp0LHQUyXSndu+wtIfwG5NDJvH550f7wNowWOEOgCcgRri/6bgPgCIS5EoWOSu4JpCo8UbwVT0YvQUW9TCHQB6QJybxYn3R/3kuvTdgl0Adkl1XNvEUj5QiV0vAUi7MOTXjIp3gqmohehIyWugkdKL0JHircpvqTwEN6WqaDYGk8g0AXkCS4N0CguVfGSEToG2PF/LQimKTxSvBVMRS9CR71NIdBfQPoLyL1ZnHR/3EuuT9sl0AVkl1TPvUUg5QuV0PEWiLAPT3rJpHgrmIpehI6UuAoeKb0IHSnepviSwkN4W6aCYms8gUAXkCe4NECjuFTFS0boGGBHfwE5aGJKToWOg5gule7c9heQ/gJyaWTePjzp/ngbRgscIdAF5AjWFv03AfEFQlyIQsckdwXTFB4p3gqmoheho96mEOgC0gXk3ixOuj/uJden7RLoArJLqufeIpDyhUroeAtE2IcnvWRSvBVMRS9CR0pcBY+UXoSOFG9TfEnhIbwtU0GxNZ5AoAvIE1waoFFcquIlI3QMsOP/WhBMU3ikeCuYil6EjnqbQqC/gPQXkHuzOOn+uJdcn7ZLoAvILqmee4tAyhcqoeMtEGEfnvSSSfFWMBW9CB0pcRU8UnoROlK8TfElhYfwtkwFxdZ4AoEuIE9waYBGcamKl4zQMcCO/gJy0MSUnAodBzFdKt257S8g/QXk0si8fXjS/fE2jBY4QqALyBGsLfpvAuILhLgQhY5J7gqmKTxSvBVMRS9CR71NIdAFpAvIvVmcdH/cS65P2yXQBWSXVM+9RSDlC5XQ8RaIsA9PesmkeCuYil6EjpS4Ch4pvQgdKd6m+JLCQ3hbpoJiazyBAFtAJg1Ne+m/tvVf2/avL/HyFzMndOx3/b9Pil6EjtbIvMeELykZS5k5wbQ1PAGR02Zsri9dQP7grRgaERkxeKIXoUPwEL0IHSk8RC+CqeCRoiOFqdDRGl1ATmdAzP5pja3/OQKT7vXPUfRPTvGlC0gXkGW6U14yYmiWzW4cSOGxIXV5RDAVPFJ0LIFtHBC9bDymRy4SEDm9+Mhjx1MyNonpMbN+cGGR02bMByjFly4gXUCW6U65AMTQLJvdOJDCY0Pq8ohgKnik6FgC2zggetl4TI9cJCByevGRx46nZGwS02Nm/eDCIqfNmA9Qii9dQLqALNOdcgGIoVk2u3EghceG1OURwVTwSNGxBLZxQPSy8ZgeuUhA5PTiI48dT8nYJKbHzPrBhUVOmzEfoBRfuoB0AVmmO+UCEEOzbHbjQAqPDanLI4Kp4JGiYwls44DoZeMxPXKRgMjpxUceO56SsUlMj5n1gwuLnDZjPkApvnQB6QKyTHfKBSCGZtnsxoEUHhtSl0cEU8EjRccS2MYB0cvGY3rkIgGR04uPPHY8JWOTmB4z6wcXFjltxnyAUnzpAtIFZJnulAtADM2y2Y0DKTw2pC6PCKaCR4qOJbCNA6KXjcf0yEUCIqcXH3nseEp0+C+SAAAgAElEQVTGJjE9ZtYPLixy2oz5AKX40gWkC8gy3SkXgBiaZbMbB1J4bEhdHhFMBY8UHUtgGwdELxuP6ZGLBEROLz7y2PGUjE1iesysH1xY5LQZ8wFK8aULSBeQZbpTLgAxNMtmNw6k8NiQujwimAoeKTqWwDYOiF42HtMjFwmInF585LHjKRmbxPSYWT+4sMhpM+YDlOJLF5AuIMt0p1wAYmiWzW4cSOGxIXV5RDAVPFJ0LIFtHBC9bDymRy4SEDm9+Mhjx1MyNonpMbN+cGGR02bMByjFly4gXUCW6U65AMTQLJvdOJDCY0Pq8ohgKnik6FgC2zggetl4TI9cJCByevGRx46nZGwS02Nm/eDCIqfNmA9Qii9dQLqALNOdcgGIoVk2u3EghceG1OURwVTwSNGxBLZxQPSy8ZgeuUhA5PTiI48dT8nYJKbHzPrBhUVOmzEfoBRfuoB0AVmmO+UCEEOzbHbjQAqPDanLI4Kp4JGiYwls44DoZeMxPXKRgMjpxUceO56SsUlMj5n1gwuLnDZjPkApvnQB6QKyTHfKBSCGZtnsxoEUHhtSl0cEU8EjRccS2MYB0cvGY3rkIgGR04uPPHY8JWOTmB4z6wcXFjltxnyAUnzpAtIFZJnulAtADM2y2Y0DKTw2pC6PCKaCR4qOJbCNA6KXjcf0yEUCIqcXH3nseErGJjE9ZtYPLixy2oz5AKX40gWkC8gy3SkXgBiaZbMbB1J4bEhdHhFMBY8UHUtgGwdELxuP6ZGLBEROLz7y2PGUjE1iesysH1xY5LQZ8wFK8aULiPf2PxWFwUJayvAKHim9CF9SeKToSGEqdKTU6LykOJGpQ+RD3B+CzqReBI9JNYS3KTwmzYtg2gVEUBz+K4pAJAavF9GvTggek3wRvYisp9QQ+Ujppd56J0Q+UnyZ1It3+tkVhbcpBCbNi2DaBURQ7AKypCgGrxdRF5C/BU1kbBnkBx3ovDzIrA9IFflImblJvXwgCtGPFN6mNDhpXgTTLiCCYheQJUUxeL2IuoB0AVmO2v8d6Lzss/qJJ0U+xL0u2E/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dgERFLuALCmKwetF1AWkC8hy1LqA7CP60SfFfSrudWHCpF4Ej0k1hLcpPCbNi2DaBURQ7AKypCgGrxdRF5AuIMtR6wKyj+hHnxT3qbjXhQmTehE8JtUQ3qbwmDQvgmkXEEGxC8iSohi8XkRdQLqALEetC8g+oh99Utyn4l4XJkzqRfCYVEN4m8Jj0rwIpl1ABMUuIEuKYvB6EXUB6QKyHLUuIPuIfvRJcZ+Ke12YMKkXwWNSDeFtCo9J8yKYjltABJQGXlCc+2VZXCIiY0KHcFr0InSIGoKp4JGiQzAVNcpDUPy1RgpTocPT+VzF3h/N6efSt/9kktN/RJWvr69JlwhCsu/kwZMpvgimopfq8GETTL2q1yo2Y69xO/2pFF9O93ln/RSmQsed3E4/S9yngqnQIVil9CJ0CB4pNUQ++gvIH9wUYFNCkjI0gqnopTp8MgVTr+q1is3Ya9xOfyrFl9N93lk/hanQcSe3088S96lgKnQIVim9CB2CR0oNkY8uIF1AbskzCev399taq+NthL8VEEy9qtcqipeM4JGi4zWK/lPlMZep8NbT+VzF3h+/shf5SGH6uVT5JxOm/U+wfjdGgPV2v1ZRDO9rT/71U4Kp6KU6hJveW6/qtYrN2GvcTn8qxZfTfd5ZP4Wp0HEnt9PPmvSOEqxEPlKYCh4pNQjTLiBdQO4INAlrfwH5xSpxMQvvhbdCh6ghmAoeKToEU1GjPATF/suyp+gr9v5oTn2qfEWS0y4gXUB8NM8wTfkSMkmH8F5cREKHqDHJ2/ryayIm8WjWBYHMGiKnKfeYIJzSi9AheKTUIDntAnLmy3JKSFKGhoS1v4D0F5DDgyXmZVLWD+PeLp/iy7bgBxxMYSp0PAD3tsTeH/0FZDssHzxIctoFpAvIHRkmYe0C0gXkcFjFl6FJWT+Me7t8ii/bgh9wMIWp0PEA3NsSe390AdkOywcPkpx2AekCckeGSVi7gHQBORxW8WVoUtYP494un+LLtuAHHExhKnQ8APe2xN4fXUC2w/LBgySnXUC6gNyRYRLWLiBdQA6HVXwZmpT1w7i3y6f4si34AQdTmAodD8C9LbH3RxeQ7bB88CDJaReQLiB3ZJiEtQtIF5DDYRVfhiZl/TDu7fIpvmwLfsDBFKZCxwNwb0vs/dEFZDssHzxIctoFpAvIHRkmYe0C0gXkcFjFl6FJWT+Me7t8ii/bgh9wMIWp0PEA3NsSe390AdkOywcPkpx2AekCckeGSVi7gHQBORxW8WVoUtYP494un+LLtuAHHExhKnQ8APe2xN4fXUC2w/LBgySnXUC6gNyRYRLWLiBdQA6HVXwZmpT1w7i3y6f4si34AQdTmAodD8C9LbH3RxeQ7bB88CDJaReQLiB3ZJiEtQtIF5DDYRVfhiZl/TDu7fIpvmwLfsDBFKZCxwNwb0vs/dEFZDssHzxIctoFpAvIHRkmYe0C0gXkcFjFl6FJWT+Me7t8ii/bgh9wMIWp0PEA3NsSe390AdkOywcPkpyqBeSDHPijUy5EYbCAUx7+QhS+pNQQORUZEzoEU9GL0JFSQ/gimAodgqnoReiYVEN4K3yZpCMlH8IX0Uu9FRT/9V2qC8jvUCcFXkSmPLqA/C1HvZibj+Zj/6ZNuU/3FeefnHQHiXwIHimuCx6iF8FU9CJ0CB6ixncXkC4gqyCJoVk9Y+fvKYOXwmOH2R1nhC+CqdAheIlehI6UGsIXwVToEExFL0LHpBrCW+HLJB0p+RC+iF7qraDYX0CWFCcFftnsxoHy6L9w91+4Nwbl/x1JmZd9xWdP9sXd++Nswr6+JmVM3B+Cx2nPdusLHrvP6ntOkNqv0V9A/sBqUuD3o/C/T5ZHv0D0Yt6fpJR52Vd89qT4MiSYCh2ClOhF6JhUQ3grfJmkIyUfwhfRS70VFPsLyJLipMAvm904UB5dQLqAbAxKfwH5I6S+uHt/7E/PaycnZUy8bwWP15zwnxI8hCrBVPQidAgeokZ/AekvIMsciaFZPmTjQMrgpfDYQHbLEeGLYCp0CGCiF6EjpYbwRTAVOgRT0YvQMamG8Fb4MklHSj6EL6KXeiso9heQJcVJgV82u3GgPPovmP0FZGNQ+gtIfwHZiEnKfboh9TFHJn05FPkQPFLMFzxEL4Kp6EXoEDxEjf4C0l9AljkSQ7N8yMaBlMFL4bGB7JYjwhfBVOgQwEQvQkdKDeGLYCp0CKaiF6FjUg3hrfBlko6UfAhfRC/1VlDsLyBLipMCv2x240B59BeQ/gKyMSj9BaS/gGzEJOU+3ZD6mCOTvhyKfAgeKeYLHqIXwVT0InQIHqJGfwHpLyDLHImhWT5k40DK4KXw2EB2yxHhi2AqdAhgohehI6WG8EUwFToEU9GL0DGphvBW+DJJR0o+hC+il3orKPYXkCXFSYFfNrtxoDz6C0h/AdkYlP4C0l9ANmKScp9uSH3MkUlfDkU+BI8U8wUP0YtgKnoROgQPUaO/gPQXkGWOxNAsH7JxIGXwUnhsILvliPBFMBU6BDDRi9CRUkP4IpgKHYKp6EXomFRDeCt8maQjJR/CF9FLvRUU+wvIkuKkwC+b3ThQHv0FpL+AbAxKfwHpLyAbMUm5TzekPubIpC+HIh+CR4r5gofoRTAVvQgdgoeo0V9A+gvIMkdiaJYP2TiQMngpPDaQ3XJE+CKYCh0CmOhF6EipIXwRTIUOwVT0InRMqiG8Fb5M0pGSD+GL6KXeCor9BWRJcVLgl81uHCiP/gLSX0A2BqW/gPQXkI2YpNynG1Ifc2TSl0ORD8EjxXzBQ/QimIpehA7BQ9ToLyD9BWSZIzE0y4dsHEgZvBQeG8huOSJ8EUyFDgFM9CJ0pNQQvgimQodgKnoROibVEN4KXybpSMmH8EX0Um8FxUO/gIiQCIMFovbyK0XhSwpToUNkTDAVOgSPSb0IpoKH8KW9zL3HhLfN2Nx8CG/FPSZyKmqk8KiOLiDLPKeEZCl040BKL5N0bGBfHkm53FN8WQLbOCB62XjM8ojwtr0sMV8+kOKL0HG5+T98oBnrAvK3HKXkNCXrgoeYuVE6/hHdfH19pYCdFNZJvaTkQ+gQvqCxe1uK4DGpl7eBfn19CR7Cl/Yy9wum8LYZm5sP4a24x0RORY0UHtXRX0CWeU4JyVLoxoGUXibp2MC+PJJyuaf4sgS2cUD0svGY5RHhbXtZYr58IMUXoeNy8/0FZIlM+CLmdpKOJfSbDtSXf33x//5+mzzJaX8B+d2HlLC+nZCgX6ZSmAodwhcxvEKH4DGpF8FU8BC+tJe5/8ItvG3G5uZDeCvuMZFTUSOFR3X0F5BlnlNCshS6cSCll0k6NrAvj6Rc7im+LIFtHBC9bDxmeUR4216WmC8fSPFF6LjcfH8BWSITvoi5naRjCf2mA/Wlv4AsoyYGb/mQjQMpYd2QujyS0sskHUvoGwea9Q1IF4+IjF185B+PC2/bi3Di1xopvggdgk4zNjcfwtuUnKZkXfBI8SVGR/8TrN/jnWJOBy/zBSF8EZeZ0NGsC4rN6d8oiowJl8TMiV6EDsFD9CJ0CB6il+rw95jIh6jRfPQXkGWOxAWwfMjGgZSwbkhdHknpZZKOJfSNA836BqSLR0TGLj6yv4BsAKsvmV/s6ov3RTAV74YUHRvXwy1HUnhUx78Wof4C0l9AVjfApAtRXAArXjt/F0x3nrM6I3hM6mXFa+fvgofwZUfr6kx7yfyXw5VvO39vxrqA/C0nYvZ3cnjHGZF1waM6uoAs854SkqXQjQMpvUzSsYF9eURcZsuHbBxI8WVD6vKI6GX5kI0Dwtv2sgH64pEUX4SOi63/8Xgz1gWkC8j+JIm5FTM3Skd/Afk9gCkh2R+N/30ypZdJOoQv4hIROlJ8SelF6BDeCl/ay9wvmMLbZmxuPoS34h4TORU1UnhUR38BWeY5JSRLoRsHUnqZpGMD+/JIyuWe4ssS2MYB0cvGY5ZHhLftZYn58oEUX4SOy83/4QPNWBeQ/gKyP0libsXMjdLRX0D6C8hqBEcFHvz/ALritfN3wXTnOaszKRfiSufO30UvO89ZnRHetpcV5et/T/FF6Lje/Zn3nNAheIh5qQ6/kIl8iBrNx68UY3h0ATlzMYvLrIPnL0QxeMKX5kNQ9JeqUCW8nZTT9uLvMZHT+uJ9EUxT7g+hQ+RU1Kgv/l0p8vHdBaQLyGrASdDALw8pOla8dv4uetl5zupMysW80rnzd9HLznNWZ4S37WVF+frfU3wROq53f+Y9J3QIHmJeqsMvZCIfokbz0QVkmSNxASwfsnEgJawbUpdHUnqZpGMJfeNAs74B6eIRkbGLj/zjceFtexFO+C9UwheRD0FH9CJ0CB6il+rw8yLyIWo0H8MXkJSQCB3iIhI6WsMPjWCakg9xqQoeooZgKngIHYLHpBqTfBG9TPJW9CJmLsWX9uLf2YKpyKmoIXIqeMToUP8JVoo5QocwWOhoDX+ZCaYp+RCXiOAhagimgofQIXhMqjHJF9HLJG9FL2LmUnxpL/6dLZiKnIoaIqeCR4yOLiC/x0oYLMLaGv4yE0xT8iEuEcFD1BBMBQ+hQ/CYVGOSL6KXSd6KXsTMpfjSXvw7WzAVORU1RE4FjxgdXUC6gIjBuqOGGBqhU1wAQkcKD9GLYCp4CB2Cx6Qak3wRvUzyVvQiZi7Fl/bSBeRvMyFympIxoqMLSBcQ8RK5o4YYXqFTDJ7QkcJD9CKYCh5Ch+AxqcYkX0Qvk7wVvYiZS/GlvXQB6QKyfyuw/zO8+4/83ycnXSKCR2v4y0wwFS8ZoSNlXkQvgqngIXQIHpNqTPJF9DLJW9GLmLkUX9qLf2cLpiKnoobIqeARo6O/gPQXEDFYd9QQQyN0igtA6EjhIXoRTAUPoUPwmFRjki+il0neil7EzKX40l66gPQXkP1bob+A/IGVuET2LejJXQKTXjK7PZ++zIQOUUPMnMiH0CF4TKoxyRfRyyRvRS9i5lJ8aS9dQE6/s1MyRnT0F5D+AiJeInfUmPSSEbxSeIheyGX2/f22FKHjbRHDCoicpvgiehlm79vtCG9TfGkvXUC6gOxfCf0FpL+A7KflwycnvWQEyhQeopeUF7fQIXhMqiFymuKL6GWSt6IX4W2KL+2lC0gXkP1boQtIF5D9tHz45KSXjECZwkP0kvLiFjoEj0k1RE5TfBG9TPJW9CK8TfGlvXQB6QKyfyt0AekCsp+WD5+c9JIRKFN4iF5SXtxCh+AxqYbIaYovopdJ3opehLcpvrSXLiBdQPZvhS4gXUD20/Lhk5NeMgJlCg/RS8qLW+gQPCbVEDlN8UX0Mslb0YvwNsWX9tIFpAvI/q3QBaQLyH5aPnxy0ktGoEzhIXpJeXELHYLHpBoipym+iF4meSt6Ed6m+NJeuoB0Adm/FbqAdAHZT8uHT056yQiUKTxELykvbqFD8JhUQ+Q0xRfRyyRvRS/C2xRf2ksXkC4g+7dCF5AuIPtp+fDJSS8ZgTKFh+gl5cUtdAgek2qInKb4InqZ5K3oRXib4kt76QLSBWT/VugC0gVkPy0fPjnpJSNQpvAQvaS8uIUOwWNSDZHTFF9EL5O8Fb0Ib1N8aS9dQLqA7N8KbAERF8Ck4d234GecFN4KUik5ndSLYCp4iBoipyk8UnqZpENkL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bqACIqtsSSQMjSTLoCUXoSOZYBuOiBymsIjpZdJOkQMU/IhehE1RD6EDuFLSi+Ch6ghmAodoobwVvAQOgQPUaMLiKDYGksCKUMz6QJI6UXoWAbopgMipyk8UnqZpEPEM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bqACIqtsSSQMjSTLoCUXoSOZYBuOiBymsIjpZdJOkQMU/IhehE1RD6EDuFLSi+Ch6ghmAodoobwVvAQOgQPUaMLiKDYGksCKUMz6QJI6UXoWAbopgMipyk8UnqZpEPEMCUfohdRQ+RD6BC+pPQieIgagqnQIWoIbwUPoUPwEDW6gAiKrbEkkDI0ky6AlF6EjmWAbjogcprCI6WXSTpEDFPyIXoRNUQ+hA7hS0ovgoeoIZgKHaKG8FbwEDoED1GjC4ig2BpLAilDM+kCSOlF6FgG6KYDIqcpPFJ6maRDxDAlH6IXUUPkQ+gQvqT0IniIGoKp0CFqCG8FD6FD8BA1uoAIiq2xJJAyNJMugJRehI5lgG46IHKawiOll0k6RAxT8iF6ETVEPoQO4UtKL4KHqCGYCh2ihvBW8BA6BA9RowuIoNgaSwIpQzPpAkjpRehYBuimAyKnKTxSepmkQ8QwJR+iF1FD5EPoEL6k9CJ4iBqCqdAhaghvBQ+hQ/AQNdgCIsSk1BAhSellVFi/v1Owvq1D+JKS00m9vG1sC/xGoPn4FYngIWIm7o+UXlJ4CB2Taoh8pORU6Ki3vxLoAvKHREwKmrgAUoamvvxreEMWMpGxSd6mzEuKjuajC0hKFv+mo3eQdyll9lN0eMKfq0iY/iOqfI7BkSdPuogm2VtfuoAcGfgWPUpA3EGdfW+RYCq89Z29VlHweO3Jcz8l8iF8SdExyWnCtAvI75EQgU8JmghJSi/1pQtISharY5+AuIM6+/u8d08KpsLbXb2nzwkepzU+rb7Ih/AlRcfT/PubXsK0C0gXkKcMhbiIUnolw9v/BCvFzur4C4FJWRdGCx5Ch7hPU3pJ4SF0TKoh8pGSU6Gj3v7rH1G7gHQBecpQTLoAUi5m4f2kXgSP1viVQPPheYiMiftUeCt6ETUED6FjUg2RD+FLio562wVkmQER+OVDbjogBu8mqcvH1Jd/DW9/AVlmpgc+T0DcQZ1976NgKrz1nb1WUfB47clzPyXyIXxJ0THJacK0v4D0F5CnDIW4iFJ6JcPbBSTFzur4C4FJWRdGCx5Ch7hPU3pJ4SF0TKoh8pGSU6Gj3vYXkGUGJgVNXABLYDcdqC/9BeSmqPUxkIC4gzr70JD/V0owFd76zl6rKHi89uS5nxL5EL6k6JjkNGHaX0D6C8hThkJcRCm9kuHtLyApdlZHfwHZzoCY/e2H/eWguE9TeknhIXRMqiHykZJToaPe9heQZQYmBU1cAEtgNx2oL/0F5Kao9TGQgLiDOvvQkP4C8keYkzLm0/JaxZTZT9HxGsXMTxGm/QWkv4Bkxru+rHxJeWGSiyjk15wV8/79OoHm41dmgsd1F87cpym9pPAQOibVEPkQ77kUHfW2v4AsMyACv3zITQfE4N0kdfmY+tJfQJYh6YE4AuIO6ux7WwVT4a3v7LWKgsdrT577KZEP4UuKjklOE6b9BeTMvwylBE2EJKUXcRGl9CJ8SeExqZeUfEzS0Xz0F5An5DnlPn0Cq12NKbOfomOX2xPOEaZdQLqAPCHs/7/GSS8IMrwh/9nSpF6eMgtP0tl8dAF5Ql4nvV9SeKfMfoqOFF+EDsK0C0gXEBHGO2pMekGQ4e0Cckfs+ow3CUzK+pso/vNxwUPoEPdpSi8pPISOSTVEPlJyKnTU218JfHcB6QLylKGYdAGkXMzC+0m9CB6t4f/Fv7PvUyWYitn3nb1WUfB47clzPyXyIXxJ0THJacJULSApIUkxOIVHio76kkLgX/8CAX5FEReRoJOS9erIzFiKLyLrk2oIXwSP3mN+bif5InpJqSFmTswL+wUkpaEa7C8REbT6kkJgbj5S7qDqyMxYii+ZN8HnVAlfhPqU95zgIXoROib5InpJqSG8JRnrLyBnIhFj8KB/4RZOpfgiehE1JvFI6aU6uoCI2fwpNcS8CFbiC5XQIXiIXoQOwUP0InRMqiG8Fb70F5BDqYoxuAvILw6n+HIodpfLTuKR0kt1dAG5PIg/+ANiXgQ+8YVK6BA8RC9Ch+AhehE6JtUQ3gpfuoAcSlWMwV1AuoD8JeMpORVjmNJLdXQBEXn+KTXEvAhW4guV0CF4iF6EDsFD9CJ0TKohvBW+dAE5lKoYg7uAdAHpArI95eRSDZm53kGZi9B2GH/IQZFTgUrMvtAheIhehA7BQ/QidEyqIbwVvnQBOZSqGINDvgwdwny5bIovl4Uf+sAkHim9VEfmF/8UXw6N8mPLCl9E8+ILldAheIhehA7BQ/QidEyqIbwVvnQBOZSqGIO7gPQXkP4Csj3l5FINmbneQZmL0HYYf8hBkVOBSsy+0CF4iF6EDsFD9CJ0TKohvBW+dAE5lKoYg0O+DB3CfLlsii+XhR/6wCQeKb1UR+YX/xRfDo3yY8sKX0Tz4guV0CF4iF6EDsFD9CJ0TKohvBW+dAE5lKoYg7uA9BeQ/gKyPeXkUg2Zud5BmYvQdhh/yEGRU4FKzL7QIXiIXoQOwUP0InRMqiG8Fb50ATmUqhiDQ74MHcJ8uWyKL5eFH/rAJB4pvVRH5hf/FF8OjfJjywpfRPPiC5XQIXiIXoQOwUP0InRMqiG8Fb50ATmUqhiDu4D0F5D+ArI95eRSDZm53kGZi9B2GH/IQZFTgUrMvtAheIhehA7BQ/QidEyqIbwVvnQBOZSqGINDvgwdwny5bIovl4Uf+sAkHim9VEfmF/8UXw6N8mPLCl9E8+ILldAheIhehA7BQ/QidLaIrN8AACAASURBVEyqIbwVvnQBOZSqGIO7gPQXkP4Csj3l5FINmbneQZmL0HYYf8hBkVOBSsy+0CF4iF6EDsFD9CJ0TKohvBW+dAE5lKoYg0O+DB3CfLlsii+XhR/6wCQeKb1UR+YX/xRfDo3yY8sKX0Tz4guV0CF4iF6EDsFD9CJ0TKohvBW+dAE5lKoYg7uA9BeQ/gKyPeXkUg2Zud5BmYvQdhh/yEGRU4FKzL7QIXiIXoQOwUP0InRMqiG8Fb50ATmUqhiDQ74MHcJ8uWyKL5eFH/rAJB4pvVRH5hf/FF8OjfJjywpfRPPiC5XQIXiIXoQOwUP0InRMqiG8Fb6wBSTFHAE2pRdhcEov9cV/KRPeNmO/UhQ8RNZTdEzK2CRfRD6Et4Kp0DGJh+hlki+iF8FU5FT0InSIGoJpFxDhxKEawuBD0i6X7eB1AbkcmosfEBkTMzdJx0UL/nhcMBU6JvkyianwdhIP0YvIeoovohfBVPAQvQgdooZg2gVEOHGohjD4kLTLZTt4XUAuh+biB0TGxMxN0nHRgi4gG8BS8rEhdXlE9LJ8yMYBMbcbj1keETxEL0LHstmNAym9CB0b7S6PpPiyFLpxQDDtArIB+lNHhMGf0v7v53bwuoCczqLImJi5STqEZ4Kp0DHJl0lMhbeTeIheRNZTfBG9CKaCh+hF6BA1BNMuIMKJQzWEwYekXS7bwesCcjk0Fz8gMiZmbpKOixb88bhgKnRM8mUSU+HtJB6iF5H1FF9EL4Kp4CF6ETpEDcG0C4hw4lANYfAhaZfLdvC6gFwOzcUPiIyJmZuk46IFXUA2gKXkY0Pq8ojoZfmQjQNibjceszwieIhehI5lsxsHUnoROjbaXR5J8WUpdOOAYNoFZAP0p44Igz+l/d/P7eB1ATmdRZExMXOTdAjPBFOhY5Ivk5gKbyfxEL2IrKf4InoRTAUP0YvQIWoIpl1AhBOHagiDD0m7XLaD1wXkcmgufkBkTMzcJB0XLfjjccFU6JjkyySmwttJPEQvIuspvoheBFPBQ/QidIgagmkXEOHEoRrC4EPSLpft4HUBuRyaix8QGRMzN0nHRQu6gGwAS8nHhtTlEdHL8iEbB8TcbjxmeUTwEL0IHctmNw6k9CJ0bLS7PJLiy1LoxgHBtAvIBuhPHREGf0r7v5/bwesCcjqLImNi5ibpEJ4JpkLHJF8mMRXeTuIhehFZT/FF9CKYCh6iF6FD1BBMu4AIJw7VEAYfkna5bAevC8jl0Fz8gMiYmLlJOi5a8MfjgqnQMcmXSUyFt5N4iF5E1lN8Eb0IpoKH6EXoEDUE0y4gwolDNYTBh6RdLtvB6wJyOTQXPyAyJmZuko6LFnQB2QCWko8NqcsjopflQzYOiLndeMzyiOAhehE6ls1uHEjpRejYaHd5JMWXpdCNA4JpF5AN0J86Igz+lPZ/P7eD1wXkdBZFxsTMTdIhPBNMhY5JvkxiKrydxEP0IrKe4ovoRTAVPEQvQoeoIZh2ARFOHKohDD4k7XLZDl4XkMuhufgBkTExc5N0XLTgj8cFU6Fjki+TmApvJ/EQvYisp/giehFMBQ/Ri9AhagimXUCEE4dqCIMPSbtctoPXBeRyaC5+QGRMzNwkHRct6AKyASwlHxtSl0dEL8uHbBwQc7vxmOURwUP0InQsm904kNKL0LHR7vJIii9LoRsHBNMuIBugP3VEGPwp7f9+bgevC8jpLIqMiZmbpEN4JpgKHZN8mcRUeDuJh+hFZD3FF9GLYCp4iF6EDlFDMO0CIpw4VEMYfEja5bIdvC4gl0Nz8QMiY2LmJum4aMEfjwumQsckXyYxFd5O4iF6EVlP8UX0IpgKHqIXoUPUEEzZAiLAkoa+vwXbt2uIXt4W8fX1JXwROkQNwVTwSNGRwlToEL4IHaKGyIfQUaZ+6RfepvgyqRcxL6JGClOhQ/CYVEPMbYovKb10ATk0IZOCdgjR5bKCaczgdVH+xX/hy+VAHfqAyKmQVqZdQP6WI5HTSRkTM5fCVOgQPCbVEFlP8SWlly4ghyZk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dAE5lPVJQTuE6HJZwTRm8LqAdAG5PAHXPiCyfu2J50539j3bFKa+s89VTGEqdHyOYuaTxX2a4ktKL11ADmV9UtAOIbpcVjCNGbwuIF1ALk/AtQ+IrF974rnTnX3PNoWp7+xzFVOYCh2fo5j5ZHGfpviS0ksXkENZnxS0Q4gulxVMYwavC0gXkMsTcO0DIuvXnnjudGffs01h6jv7XMUUpkLH5yhmPlncpym+pPTSBeRQ1icF7RCiy2UF05jB6wLSBeTyBFz7gMj6tSeeO93Z92xTmPrOPlcxhanQ8TmKmU8W92mKLym9sAUkMzKvqUox5zX1cz8lfBF0xCWS0ovgMalGirdCR4ovk7IufCkPn0zBtN7+6kt5+JxOqkjy8Y+oMonq19dXymU2DOvb7Qhf3hbx9fUlRialF8FjUo0Ub4WOFF8mZV34Uh4+mYJpve0C4pM5tyKZly4gvwck5TKbG93XOhO+vPbkXsyC2xNqkEsV/Od1QkcK75S5FTyEL+UhnPi1hmBab/ue88mcW5HMSxeQLiBPGRHxkhG9ksEDX1JFL62R+dIVGUvxNmVuBQ/hS3kIJ7qAeIqZd+HpPlv/NQLkLuwC0gXktfjd/6mUFzcZvC4g9wdo44kp3godG+3eciRlbkWzwpfyEE50AfEUu4CcZjqpPrkLu4B0AXnKUKS8uMngdQGJjF2Kt0JHCuCUuRU8hC/lIZzoAuIpdgE5zXRSfXIXdgHpAvKUoUh5cZPB6wISGbsUb4WOFMApcyt4CF/KQzjRBcRT7AJymumk+uQu7ALSBeQpQ5Hy4iaD1wUkMnYp3godKYBT5lbwEL6Uh3CiC4in2AXkNNNJ9cld2AWkC8hThiLlxU0GrwtIZOxSvBU6UgCnzK3gIXwpD+FEFxBPsQvIaaaT6pO7sAtIF5CnDEXKi5sMXheQyNileCt0pABOmVvBQ/hSHsKJLiCeYheQ00wn1Sd3YReQLiBPGYqUFzcZvC4gkbFL8VboSAGcMreCh/ClPIQTXUA8xS4gp5lOqk/uwi4gXUCeMhQpL24yeF1AImOX4q3QkQI4ZW4FD+FLeQgnuoB4il1ATjOdVJ/chV1AuoA8ZShSXtxk8LqARMYuxVuhIwVwytwKHsKX8hBOdAHxFLuAnGY6qT65C7uAdAF5ylCkvLjJ4HUBiYxdirdCRwrglLkVPIQv5SGc6ALiKXYBOc10Un1yF3YB6QLylKFIeXGTwesCEhm7FG+FjhTAKXMreAhfykM40QXEU+wCcprppPrkLuwC0gXkKUOR8uImg9cFJDJ2Kd4KHSmAU+ZW8BC+lIdwoguIp9gF5DTTSfXJXdgFpAvIU4Yi5cVNBq8LSGTsUrwVOlIAp8yt4CF8KQ/hRBcQT7ELyGmmk+qTu3DaAjLpcp8UVtGLCLzQkZKxFB6CqagxyZeUXoQvKTUmzcukfEzyJSXrk/KRwjRFx6R5+e4CkhKr6lgRSBm8lMs9hcfKt7v+PsmXlF7u8u6O50yal0n5mOTLHTneecakfOz0+5POTJqXLiA/KbkP7zVl8FIu9xQeKbGa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qXLiCTkjm8l5TBS7ncU3ikxG6SLym9pHgrdEyal0n5mOSLyKmoMSkfgsekGpPmpQvIpGQO7yVl8FIu9xQeKbGb5EtKLyneCh2T5mVSPib5InIqakzKh+AxqcakeekCMimZw3tJGbyUyz2FR0rsJvmS0kuKt0LHpHmZlI9JvoicihqT8iF4TKoxaV66gExK5vBeUgYv5XJP4ZESu0m+pPSS4q3QMWleJuVjki8ip6LGpHwIHpNqTJoXtoCkBF6YM6mXlMFLYSp4iIwJHSlMBQ/Ri9AhfBE1yuNXioKH8EXUaE4Fxbk1RD7EvAgdKS6l8BA6UpiKfHQB+YObKSERBqeENYWp4JHiSwpTwUP0InSIfIga5dEFROTodA2R09Man1Zf3GPCF6EjhX0KD6EjhanIRxeQLiC35LmD5zGnMCUX0ff324CEjrdFoALC2/JAZuAy9QUDHVZO5KP3h/8HjBRfUuJOePwjqnx9fYnAC7CinUm9CKaiRgpT0YvImNCRwlTwEL0IHcIXUaM8/BcI4Yuo0ZwKinNriHz0/vD3R4ovKcknPLqA/G6nGF4REmGw0CFqpDAVvaT4ksJU8BC9CB0iH6JGefgvEMIXUaM5FRTn1hD56P3h748UX1KST3h0AekCckegxYV4h86dZ4jB23nO6kwKU8FD9CJ0rJjf9ffy8F8g7vJu9ZzmdEXoZ/9d5KP3h78/UnxJmQ7CowtIF5A7Ai0uxDt07jxDDN7Oc1ZnUpgKHqIXoWPF/K6/l4f/AnGXd6vnNKcrQj/77yIfvT/8/ZHiS8p0EB5dQLqA3BFocSHeoXPnGWLwdp6zOpPCVPAQvQgdK+Z3/b08/BeIu7xbPac5XRH62X8X+ej94e+PFF9SpoPw6ALSBeSOQIsL8Q6dO88Qg7fznNWZFKaCh+hF6Fgxv+vv5eG/QNzl3eo5zemK0M/+u8hH7w9/f6T4kjIdhEcXkC4gdwRaXIh36Nx5hhi8neeszqQwFTxEL0LHivldfy8P/wXiLu9Wz2lOV4R+9t9FPnp/+PsjxZeU6SA8uoB0Abkj0OJCvEPnzjPE4O08Z3UmhangIXoROlbM7/p7efgvEHd5t3pOc7oi9LP/LvLR+8PfHym+pEwH4dEFpAvIHYEWF+IdOneeIQZv5zmrMylMBQ/Ri9CxYn7X38vDf4G4y7vVc5rTFaGf/XeRj94f/v5I8SVlOgiPLiBdQO4ItLgQ79C58wwxeDvPWZ1JYSp4iF6EjhXzu/5eHv4LxF3erZ7TnK4I/ey/i3z0/vD3R4ovKdNBeHQB6QJyR6DFhXiHzp1niMHbec7qTApTwUP0InSsmN/19/LwXyDu8m71nOZ0Rehn/13ko/eHvz9SfEmZDsKjC0gXkDsCLS7EO3TuPEMM3s5zVmdSmAoeohehY8X8rr+Xh/8CcZd3q+c0pytCP/vvIh+9P/z9keJLynQQHl1AuoDcEWhxId6hc+cZYvB2nrM6k8JU8BC9CB0r5nf9vTz8F4i7vFs9pzldEfrZfxf56P3h748UX1Kmg/DoAtIF5I5AiwvxDp07zxCDt/Oc1ZkUpoKH6EXoWDG/6+/l4b9A3OXd6jnN6YrQz/67yEfvD39/pPiSMh2ER9ICIhpKMSflAqiOlER4HSneis5SeqmOuS9u8X5pPsS0z82YoNOc/kpxEg+RD3EHCR3Ely4gwoozv6IQg7+/325wko63YQQVEBeR8FYgSemlOuZ+ORRZbz7EtM/NmKDTnHYB+VuOxB0Uk9MuIMKKLiArimJoxMW80vmkv09imtJLdcz9cijuj+bD35CTmAo6zWkXkC4gFycp5RK5KPvY8RQe1XHM4o8XTvFWgEjppTq6gJx++U/6gtnZFwTmfuHuferzIZgKVeQe6y8gwor+ArKiKIZGBH6l80l/n8Q0pZfq6ALSBeTeW3DSzAly4j03iekkHiIfwluhg/jSBURY0QVkRVEMjQj8SueT/j6JaUov1dEFpAvIvbfgpJkT5MR7bhLTSTxEPoS3QgfxpQuIsKILyIqiGBoR+JXOJ/19EtOUXqqjC0gXkHtvwUkzJ8iJ99wkppN4iHwIb4UO4ksXEGFFF5AVRTE0IvArnU/6+ySmKb1URxeQLiD33oKTZk6QE++5SUwn8RD5EN4KHcSXLiDCii4gK4piaETgVzqf9PdJTFN6qY4uIF1A7r0FJ82cICfec5OYTuIh8iG8FTqIL11AhBVdQFYUxdCIwK90Punvk5im9FIdXUC6gNx7C06aOUFOvOcmMZ3EQ+RDeCt0EF+6gAgruoCsKIqhEYFf6XzS3ycxTemlOrqAdAG59xacNHOCnHjPTWI6iYfIh/BW6CC+dAERVnQBWVEUQyMCv9L5pL9PYprSS3V0AekCcu8tOGnmBDnxnpvEdBIPkQ/hrdBBfOkCIqzoArKiKIZGBH6l80l/n8Q0pZfq6ALSBeTeW3DSzAly4j03iekkHiIfwluhg/jSBURY0QVkRVEMjQj8SueT/j6JaUov1dEFpAvIvbfgpJkT5MR7bhLTSTxEPoS3QgfxpQuIsKILyIqiGBoR+JXOJ/19EtOUXqqjC0gXkHtvwUkzJ8iJ99wkppN4iHwIb4UO4ksXEGFFF5AVRTE0IvArnU/6+ySmKb1URxeQLiD33oKTZk6QE++5SUwn8RD5EN4KHcSXLiDCii4gK4piaETgVzqf9PdJTFN6qY4uIF1A7r0FJ82cICfec5OYTuIh8iG8FTqIL9MWkBRzUgwWOkSNFF/E0KTwEL3UF/+FW+RD1BD5EDpEjUk5Fb0Ib4UO4W17ybyDhC8iH6JGStZFLyk1RD6+u4Ck2Pm7DmFwSncpF0AKU8FD9CJ0iIyJXoSOFB6ilxSmopcUXwRT0UuKDuFte+kCInJ0+pfL0xqfVp/MbReQXNuFwSndiZeu6CWFqeAhehE66osg4GuIfHhVr1WclFPRi/BW6HjNzV8/1V66gIgcdQE5TfHA3HYBude0K08TF/OV5508O+llJzgJHiIfQofgIXoROlJ4iF5SmIpeUnwRTEUvKTqEt+2lC4jIUReQ0xS7gCwJi8t9+ZCbDoiL+Sapy8ek+JLCVPAQvQgdS/M3DoheNh6zPJLCYyl040AK0w2pyyMpvgimopcUHUvjNg60ly4gGzF564iYubcEDPwwmdv+ApKbDGFwSncpF0AKU8FD9CJ0iIyJXoSOFB6ilxSmopcUXwRT0UuKDuFte+kCInLUX0BOU+wvIEvC4nJfPuSmA+Jivknq8jEpvqQwFTxEL0LH0vyNA6KXjccsj6TwWArdOJDCdEPq8kiKL4Kp6CVFx9K4jQPtpQvIRkzeOiJm7i0BAz9M5ra/gOQmQxic0l3KBZDCVPAQvQgdImOiF6EjhYfoJYWp6CXFF8FU9JKiQ3jbXrqAiBz1F5DTFPsLyJKwuNyXD7npgLiYb5K6fEyKLylMBQ/Ri9CxNH/jgOhl4zHLIyk8lkI3DqQw3ZC6PJLii2AqeknRsTRu40B76QKyEZO3joiZe0vAwA+Tue0vILnJEAandJdyAaQwFTxEL0KHyJjoRehI4SF6SWEqeknxRTAVvaToEN62ly4gIkf9BeQ0xf4CsiQsLvflQ246IC7mm6QuH5PiSwpTwUP0InQszd84IHrZeMzySAqPpdCNAylMN6Quj6T4IpiKXlJ0LI3bONBeuoBsxOStI2Lm3hIw8MNkbvsLSG4yhMEp3aVcAClMBQ/Ri9AhMiZ6ETpSeIheUpiKXlJ8EUxFLyk6hLftpQuIyFF/ATlNsb+ALAmLy335kJsOiIv5JqnLx6T4ksJU8BC9CB1L8zcOiF42HrM8ksJjKXTjQArTDanLIym+CKailxQdS+M2DrSXLiAbMXnriJi5twQM/DCZ2/4CkpsMYXBKdykXQApTwUP0InSIjIlehI4UHqKXFKailxRfBFPRS4oO4W176QIictRfQE5T7C8gS8Licl8+5KYD4mK+SeryMSm+pDAVPEQvQsfS/I0DopeNxyyPpPBYCt04kMJ0Q+rySIovgqnoJUXH0riNA+2lC8hGTN46ImbuLQEDP0zmtr+A5CZDGJzSXcoFkMJU8BC9CB0iY6IXoSOFh+glhanoJcUXwVT0kqJDeNteuoCIHPUXkNMU+wvIkrC43JcPuemAuJhvkrp8TIovKUwFD9GL0LE0f+OA6GXjMcsjKTyWQjcOpDDdkLo8kuKLYCp6SdGxNG7jQHvpArIRk7eOiJl7S8DAD5O57S8gvyeDgP3+Hhi5z7YkfPlsB/99urgQJ/EQvkxiKnoRTCfVEPMifEnRIbwVvQgdwhehozwExcwa9fZXXwSP7y4gXUAyx/2MLym9ihemuABSeAgdk5iKXgTTSTXEvAhfUnQIb0UvQofwRegoD0Exs0a97QKyTKa4iETQhI5lsz/sgPAlBZnIxyQewpdJTEUvgumkGmJehC8pOoS3ohehQ/gidJSHoJhZo952AVkmU1xEImhCx7LZH3ZA+JKCTORjEg/hyySmohfBdFINMS/ClxQdwlvRi9AhfBE6ykNQzKxRb7uALJMpLiIRNKFj2ewPOyB8SUEm8jGJh/BlElPRi2A6qYaYF+FLig7hrehF6BC+CB3lIShm1qi3XUCWyRQXkQia0LFs9ocdEL6kIBP5mMRD+DKJqehFMJ1UQ8yL8CVFh/BW9CJ0CF+EjvIQFDNr1NsuIMtkiotIBE3oWDb7ww4IX1KQiXxM4iF8mcRU9CKYTqoh5kX4kqJDeCt6ETqEL0JHeQiKmTXqbReQZTLFRSSCJnQsm/1hB4QvKchEPibxEL5MYip6EUwn1RDzInxJ0SG8Fb0IHcIXoaM8BMXMGvW2C8gymeIiEkETOpbN/rADwpcUZCIfk3gIXyYxFb0IppNqiHkRvqToEN6KXoQO4YvQUR6CYmaNetsFZJlMcRGJoAkdy2Z/2AHhSwoykY9JPIQvk5iKXgTTSTXEvAhfUnQIb0UvQofwRegoD0Exs0a97QKyTKa4iETQhI5lsz/sgPAlBZnIxyQewpdJTEUvgumkGmJehC8pOoS3ohehQ/gidJSHoJhZo952AVkmU1xEImhCx7LZH3ZA+JKCTORjEg/hyySmohfBdFINMS/ClxQdwlvRi9AhfBE6ykNQzKxRb7uALJMpLiIRNKFj2ewPOyB8SUEm8jGJh/BlElPRi2A6qYaYF+FLig7hrehF6BC+CB3lIShm1qi3XUCWyRQXkQia0LFs9ocdEL6kIBP5mMRD+DKJqehFMJ1UQ8yL8CVFh/BW9CJ0CF+EjvIQFDNr1NsuIMtkiotIBE3oWDb7ww4IX1KQiXxM4iF8mcRU9CKYTqoh5kX4kqJDeCt6ETqEL0JHeQiKmTXqbReQZTLFRSSCJnQsm/1hB4QvKchEPibxEL5MYip6EUwn1RDzInxJ0SG8Fb0IHcIXoaM8BMXMGvW2C8gymeIiEkETOpbN/rADwpcUZCIfk3gIXyYxFb0IppNqiHkRvqToEN6KXoQO4YvQUR6CYmaNetsFJDOZf1AlLsQG3gc+JUAiHym9iJym8BC9CF9SeIheBNPy+NWJSTxExlJqiKyn9CJ0pOS0vgg3fY3vf5AzImhIiqf0QsVJPEQvLyD87SPNh6DoawhfmrG5XzAn5UNMT3kIipk1hLeZnb2mqvf6a9x+yqe6gBxyWgxeymUmehGYU3iIXlKYil6ELyk8RC+CaQoP0YtgWh5zF1SRsZQaIuspvQgdKXNbX4SbvkYXEM/0PxXF4KUMjehFYE7hIXpJYSp6Eb6k8BC9CKYpPEQvgml5dAERWTxdQ2T9tMY766fMbX250/X9Z3UB2Wd16aQYvJShEb1cgvc/DqfwEL2kMBW9vURATgAAIABJREFUCF9SeIheBNMUHqIXwbQ8uoCILJ6uIbJ+WuOd9VPmtr7c6fr+s7qA7LO6dFIMXsrQiF4uwesCInDdVkPktBmb+wVzUj7EUJWHoJhZQ3ib2dlrqnqvv8btp3yqC8ghp8XgpVxmoheBOYWH6CWFqehF+JLCQ/QimKbwEL0IpuUxd0EVGUupIbKe0ovQkTK39UW46Wt0AfFM/1NRDF7K0IheBOYUHqKXFKaiF+FLCg/Ri2CawkP0IpiWRxcQkcXTNUTWT2u8s37K3NaXO13ff1YXkH1Wl06KwUsZGtHLJXj/43AKD9FLClPRi/AlhYfoRTBN4SF6EUzLowuIyOLpGiLrpzXeWT9lbuvLna7vP6sLyD6rSyfF4KUMjejlErwuIALXbTVETpuxuV8wJ+VDDFV5CIqZNYS3mZ29pqr3+mvcfsqnuoAccloMXsplJnoRmFN4iF5SmIpehC8pPEQvgmkKD9GLYFoecxdUkbGUGiLrKb0IHSlzW1+Em75GFxDP9D8VxeClDI3oRWBO4SF6SWEqehG+pPAQvQimKTxEL4JpeXQBEVk8XUNk/bTGO+unzG19udP1/Wd1AdlndemkGLyUoRG9XIL3Pw6n8BC9pDAVvQhfUniIXgTTFB6iF8G0PLqAiCyeriGyflrjnfVT5ra+3On6/rO6gOyzunRSDF7K0IheLsHrAiJw3VZD5LQZm/sFc1I+xFCVh6CYWUN4m9nZa6p6r7/G7ad8qgvIIafF4KVcZqIXgTmFh+glhanoRfiSwkP0Ipim8BC9CKblMXdBFRlLqSGyntKL0JEyt/VFuOlrdAHxTP9TUQxeytCIXgTmFB6ilxSmohfhSwoP0YtgmsJD9CKYlkcXEJHF0zVE1k9rvLN+ytzWlztd339WF5B9VpdOisFLGRrRyyV4/+NwCg/RSwpT0YvwJYWH6EUwTeEhehFMy6MLiMji6Roi66c13lk/ZW7ry52u7z8ragHZl92TdxKYNLwpF+Kd/p1+lshHii8pvVTHr6lN4SFmSfQidKTUELMvmE7SIbwVTIWOFF9EL63xr39I+QelTISk5mQSQBGJaK459TaIfKT4ktJLdXQB8ZOaWVHMfufFeyuYClUp+RC9tEYXkGbgIoGUi+ii7D8eF5eZ0DGphshHii8pvVRHF5BJd8TfehGz33nxaRFMhaqUfIheWqMLSDNwkUDKRXRRdhcQAWyjhsiHeMlsSF0eSemlOrqALMM65ICY/c6LD4NgKlSl5EP00hpdQJqBiwRSLqKLsruACGAbNUQ+xEtmQ+rySEov1dEFZBnWIQfE7HdefBgEU6EqJR+il9boAtIMXCSQchFdlN0FRADbqCHyIV4yG1KXR1J6qY4uIMuwDjkgZr/z4sMgmApVKfkQvbRGF5Bm4CKBlIvoouwuIALYRg2RD/GS2ZC6PJLSS3V0AVmGdcgBMfudFx8GwVSoSsmH6KU1uoA0AxcJpFxEF2V3ARHANmqIfIiXzIbU5ZGUXqqjC8gyrEMOiNnvvPgwCKZCVUo+RC+t0QWkGbhIIOUiuii7C4gAtlFD5EO8ZDakLo+k9FIdXUCWYR1yQMx+58WHQTAVqlLyIXppjS4gzcBFAikX0UXZXUAEsI0aIh/iJbMhdXkkpZfq6AKyDOuQA2L2Oy8+DIKpUJWSD9FLa3QBaQYuEki5iC7K7gIigG3UEPkQL5kNqcsjKb1URxeQZViHHBCz33nxYRBMhaqUfIheWqMLSDNwkUDKRXRRdhcQAWyjhsiHeMlsSF0eSemlOrqALMM65ICY/c6LD4NgKlSl5EP00hpdQJqBiwRSLqKLsruACGAbNUQ+xEtmQ+rySEov1dEFZBnWIQfE7HdefBgEU6EqJR+il9boAtIMXCSQchFdlN0FRADbqCHyIV4yG1KXR1J6qY4uIMuwDjkgZr/z4sMgmApVKfkQvbRGF5Bm4CKBlIvoouwuIALYRg2RD/GS2ZC6PJLSS3V0AVmGdcgBMfudFx8GwVSoSsmH6KU1uoA0AxcJpFxEF2V3ARHANmqIfIiXzIbU5ZGUXqqjC8gyrEMOiNnvvPgwCKZCVUo+RC+t0QWkGbhIIOUiuii7C4gAtlFD5EO8ZDakLo+k9FIdXUCWYR1yQMx+58WHQTAVqlLyIXppjUMLiAArgiZ0iMETvQgdgkd7yfwyJPIhvBUZE70IHYLHpF4E05QaKb6k8BBZF70IX1J6ETxEDcFU6BA16u3g7x//BCU1JWgCiehF6Ei5ANrLvzb/7++3rRFMRU7fbuTr60v0InQIHpN6EUxTaqT4ksJDZF30InxJ6UXwEDUEU6FD1Ki3XUBEjpY1UoImhlf0InQsoW8caC+DLwCwCG1EaHmkWV8iunxAzO3lhwZ/ICVjKYhS8iF8SeklxVvBNKWXejv4+0d/Afl9zMTwiqEROsQl0l4GXwBdQH4xt1kXN0ZmjZT7NIWOyLroRfiS0ovgIWoIpkKHqFFvB3//6ALSBWR1SYgLIOVCTOllko5Vfnb+3nzsULp2RmTs2hOzT6dkLIVSSj6ELym9pHgrmKb0Um+7gNySxZSgieEVvQgdwrj2MvgC6C8g/QVEXBIPqJFyn6agEve66EX4ktKL4CFqCKZCh6hRbwd//+gvIP0FZHVJiAsg5UJM6WWSjlV+dv7efOxQunZGZOzaE7NPp2QshVJKPoQvKb2keCuYpvRSb7uA3JLFlKCJ4RW9CB3CuPYy+ALoLyD9BURcEg+okXKfpqAS97roRfiS0ovgIWoIpkKHqFFvB3//6C8g/QVkdUmICyDlQkzpZZKOVX52/t587FC6dkZk7NoTs0+nZCyFUko+hC8pvaR4K5im9FJvu4DcksWUoInhFb0IHcK49jL4AugvIP0FRFwSD6iRcp+moBL3uuhF+JLSi+AhagimQoeoUW8Hf//oLyD9BWR1SYgLIOVCTOllko5Vfnb+3nzsULp2RmTs2hOzT6dkLIVSSj6ELym9pHgrmKb0Um+7gNySxZSgieEVvQgdwrj2MvgC6C8g/QVEXBIPqJFyn6agEve66EX4ktKL4CFqCKZCh6hRbwd//+gvIP0FZHVJiAsg5UJM6WWSjlV+dv7efOxQunZGZOzaE7NPp2QshVJKPoQvKb2keCuYpvRSb7uA3JLFlKCJ4RW9CB3CuPYy+ALoLyD9BURcEg+okXKfpqAS97roRfiS0ovgIWoIpkKHqFFvB3//6C8g/QVkdUmICyDlQkzpZZKOVX52/t587FC6dkZk7NoTs0+nZCyFUko+hC8pvaR4K5im9FJvu4DcksWUoInhFb0IHcK49jL4AugvIP0FRFwSD6iRcp+moBL3uuhF+JLSi+AhagimQoeoUW8Hf//oLyD9BWR1SYgLIOVCTOllko5Vfnb+3nzsULp2RmTs2hOzT6dkLIVSSj6ELym9pHgrmKb0Um+7gNySxZSgieEVvVSHj51gKlSJfAgdKTXqi3/JCG8n5VRkLIVHSi8pOkTWRY1JPCb1IrxNqSF8Senlu7+AzP4FRLwwReCFDjE0ohehI4WH6EXUqC9dQESO/lZDZCxlblN6SdFxOju79SfxmNTLrn9POCd8SemzC8gfnBAGixdVdfgxEUyFKpEPoSOlRn3pAnI6iyJjKXOb0kuKjtPZ2a0/icekXnb9e8I54UtKn11AuoAssygCP+nFvQS2cSCFx4bUW46IjAmhKb6Uh3DTL3WT8iF6ETkVOnxaXqs4icekXl5zM/NTwpeUzrqAdAFZZlEEPuUlI3pZAts4kMJjQ+otR+qL/7IsjJuUU5GxFB4pvaToEFkXNSbxmNSL8DalhvAlpZcuIF1AllkUgZ/04l4C2ziQwmND6i1HRMaE0BRfykO46Ze6SfkQvYicCh0+La9VnMRjUi+vuZn5KeFLSmddQLqALLMoAp/ykhG9LIFtHEjhsSH1liP1xX9ZFsZNyqnIWAqPlF5SdIisixqTeEzqRXibUkP4ktJLF5AuIMssisBPenEvgW0cSOGxIfWWIyJjQmiKL+Uh3PRL3aR8iF5EToUOn5bXKk7iMamX19zM/JTwJaWzLiBdQJZZFIFPecmIXpbANg6k8NiQesuR+uK/LAvjJuVUZCyFR0ovKTpE1kWNSTwm9SK8TakhfEnppQtIF5BlFkXgJ724l8A2DqTw2JB6yxGRMSE0xZfyEG76pW5SPkQvIqdCh0/LaxUn8ZjUy2tuZn5K+JLSWReQLiDLLIrAp7xkRC9LYBsHUnhsSL3lSH3xX5aFcZNyKjKWwiOllxQdIuuixiQek3oR3qbUEL6k9NIFpAvIMosi8JNe3EtgGwdSeGxIveWIyJgQmuJLeQg3/VI3KR+iF5FTocOn5bWKk3hM6uU1NzM/JXxJ6awLSBeQZRZF4FNeMqKXJbCNAyk8NqTecqS++C/LwrhJORUZS+GR0kuKDpF1UWMSj0m9CG9TaghfUnrpAtIFZJlFEfhJL+4lsI0DKTw2pN5yRGRMCE3xpTyEm36pm5QP0YvIqdDh0/JaxUk8JvXympuZnxK+pHTWBaQLyDKLIvApLxnRyxLYxoEUHhtSbzlSX/yXZWHcpJyKjKXwSOklRYfIuqgxicekXoS3KTWELym9dAHpArLMogj8pBf3EtjGgRQeG1JvOSIyJoSm+FIewk2/1E3Kh+hF5FTo8Gl5reIkHpN6ec3NzE8JX1I66wLSBWSZRRH4lJeM6GUJbONACo8NqbccqS/+y7IwblJORcZSeKT0kqJDZF3UmMRjUi/C25QawpeUXrqAHHJiUkgEokkv7vL4lcAkb0Uvnf3MfIi5FTVS8pGS9Uk6mg9BYG4NMftiXgRh0ss/ooro5uvrKwWsaCcIq2jn7Rop3qb4MolHe8n89eLtoUUFUvKB2nm7zKQ7SPQi8pGi4+1wfH19iV6EDuGL0DGphvA2xRfSSxeQM/EW5pxR9pmqk4ZGEJzEo710AfnbTKTkQ8ytqJHybhC+iF4m6Wg+BIG5NVLmRRAmvXQBEVb8XkOYc0bZZ6qKl4xQnuLLJB7tpQtIF5D922nSHSR6EfdHio79FPzvk6IXoUP4InRMqiG8TfGF9NIF5Ey8hTlnlH2m6qShEQQn8WgvXUC6gOzfCinvBjG3opdJOvZT0AVEsHpajZR5EdxIL11AhBX9BWRFUbxkVs/Y+bsYmp3nrM5M4tFeuoB0AVlN/H//PukOEr2I+yNFx34KuoAIVk+r0Zz+6lj/r2AdSrAI2iFpHykrXjJCeIovk3i0ly4gXUD2b6dJd5DoRdwfKTr2U9AFRLB6Wo3mtAvILZkVQbtF6E0PES8ZITXFl0k82ksXkC4g+7fTpDtI9CLujxQd+ynoAiJYPa1Gc9oF5JbMiqDdIvSmh4iXjJCa4sskHu2lC0gXkP3badIdJHoR90eKjv0UdAERrJ5WozntAnJLZkXQbhF600PES0ZITfFlEo/20gWkC8j+7TTpDhK9iPsjRcd+CrqACFZPq9GcdgG5JbMiaLcIvekh4iUjpKb4MolHe+kC0gVk/3aadAeJXsT9kaJjPwVdQASrp9VoTruA3JJZEbRbhN70EPGSEVJTfJnEo710AekCsn87TbqDRC/i/kjRsZ+CLiCC1dNqNKddQG7JrAjaLUJveoh4yQipKb5M4tFeuoB0Adm/nSbdQaIXcX+k6NhPQRcQweppNZrTLiC3ZFYE7RahNz1EvGSE1BRfJvFoL11AuoDs306T7iDRi7g/UnTsp6ALiGD1tBrNaReQWzIrgnaL0JseIl4yQmqKL5N4tJcuIF1A9m+nSXeQ6EXcHyk69lPQBUSwelqN5rQLyC2ZFUG7RehNDxEvGSE1xZdJPNpLF5AuIPu306Q7SPQi7o8UHfsp6AIiWD2tRnPaBeSWzIqg3SL0poeIl4yQmuLLJB7tpQtIF5D922nSHSR6EfdHio79FHQBEayeVqM5PbSApFwiKYEUPFJ6mTQ0KUwn6RD5EDzEzLUX4YSvIbz1ql6rKDImeAgdrxHwn0rhIXR4Oq0osi68FTqEmym9fP+DiKQ0JMwRNQQPoUPUEBGZxEMwnVRD5EPwEBlrL8IJX0N461W9VlFkTPAQOl4j4D+VwkPo8HRaUWRdeCt0CDdTeukCItz8Qw1h8CFpl8uKoZnE4zLA4R8Q+RCIRMbai3DC1xDeelWvVRQZEzyEjtcI+E+l8BA6PJ1WFFkX3godws2UXrqACDe7gCwpisAvH9IDHyHQS9VjF/OS4ougI3gIHaKG8EXwEDoED1EjhYfQIXi0xq8ERNaFt0KH8Dally4gws0uIEuKIvDLh/TARwj0UvXYxbyk+CLoCB5Ch6ghfBE8hA7BQ9RI4SF0CB6t0QXkbxkQORX3RxeQQ5MqDD4k7XJZErTv78vP7QeeQUDkQ3QqZq69CCd8DeGtV/VaRZExwUPoeI2A/1QKD6HD02lFkXXhrdAh3EzppQuIcLO/gCwpisAvH9IDHyHQS9VjF/OS4ougI3gIHaKG8EXwEDoED1EjhYfQIXi0Rn8B6S8gF6egF+JFYDcdF770Yr7JrA88RuRDyBYZay/CCV9DeOtVvVZRZEzwEDpeI+A/lcJD6PB0WlFkXXgrdAg3U3rpLyDCzf4CsqQoAr98SA98hEAvVY9dzEuKL4KO4CF0iBrCF8FD6BA8RI0UHkKH4NEa/QWkv4BcnIJeiBeB3XRc+NKL+SazPvAYkQ8hW2SsvQgnfA3hrVf1WkWRMcFD6HiNgP9UCg+hw9NpRZF14a3QIdxM6aW/gAg3+wvIkqII/PIhPfARAr1UPXYxLym+CDqCh9AhaghfBA+hQ/AQNVJ4CB2CR2v0F5D+AnJxCnohXgR203HhSy/mm8z6wGNEPoRskbH2IpzwNYS3XtVrFUXGBA+h4zUC/lMpPIQOT6cVRdaFt0KHcDOll/4CItzsLyBLiiLwy4f0wEcI9FL12MW8pPgi6AgeQoeoIXwRPIQOwUPUSOEhdAgerdFfQPoLyMUp6IV4EdhNx4UvvZhvMusDjxH5ELJFxtqLcMLXEN56Va9VFBkTPISO1wj4T6XwEDo8nVYUWRfeCh3CzZRe+guIcLO/gCwpisAvH9IDHyHQS9VjF/OS4ougI3gIHaKG8EXwEDoED1EjhYfQIXi0Rn8B6S8gF6egF+JFYDcdF770Yr7JrA88RuRDyBYZay/CCV9DeOtVvVZRZEzwEDpeI+A/lcJD6PB0WlFkXXgrdAg3U3rpLyDCzf4CsqQoAr98SA98hEAvVY9dzEuKL4KO4CF0iBrCF8FD6BA8RI0UHkKH4NEa/QWkv4A8dAomXcwpFoiLeZIvKTyEjpSMiXyk8EjpJUWHyJjoRegQNVJyKnoRvggeQofgkdJLdQg3f60hmApVMVn/BylJATvJHNFLSg2RDxTVCCQpPISOCKBfX18iHyk8UnpJ0SEyJnoROkSNlJyKXoQvgofQIXik9FIdws0uIH/9JaYLyO94Ui4iH//PVUy5zD5HwF9EIqfClxSmk3ik9JKiQ2RM9CJ0iBqd28z7NMVbkXWRsUk6UrwVOoQvQkfU/wZENCRqpJgjekmpkXKZlYd/cacwFXMrcip4pPSSoiOFqdAhaqTkVPSSkjGhQ/AQ3opeqkO4mfm+FfkQdLqA/IFiijnC4JQaKZdZeWReiMIXMbcip5N6KVPhpq+RklPRWUrGhA7BQ3greqkO4Wbm+1bkQ9DpAtIFRORoWSPlMlsKvelACg+h4yZky8eISzWFR0ovKTqW5m8cEL1sPOaWIyk5Fc0KXwQPoUPwSOmlOoSbXUD+RrELSBcQP2V/qJhymd3S7MZDUngIHRvt3nJEfIFI4ZHSS4oOESDRi9AhaqTkVPQifBE8hA7BI6WX6hBudgHpAnIxRykX0UXZ0cdTLrMUSCk8hI4UpmJuU3ik9JKiQ2RM9CJ0iBopORW9CF8ED6FD8EjppTqEm11AuoBczFHKRXRRdvTxlMssBVIKD6EjhamY2xQeKb2k6BAZE70IHaJGSk5FL8IXwUPoEDxSeqkO4WYXkC4gF3OUchFdlB19POUyS4GUwkPoSGEq5jaFR0ovKTpExkQvQoeokZJT0YvwRfAQOgSPlF6qQ7jZBaQLyMUcpVxEF2VHH0+5zFIgpfAQOlKYirlN4ZHSS4oOkTHRi9AhaqTkVPQifBE8hA7BI6WX6hBudgHpAnIxRykX0UXZ0cdTLrMUSCk8hI4UpmJuU3ik9JKiQ2RM9CJ0iBopORW9CF8ED6FD8EjppTqEm11AuoBczFHKRXRRdvTxlMssBVIKD6EjhamY2xQeKb2k6BAZE70IHaJGSk5FL8IXwUPoEDxSeqkO4WYXkC4gF3OUchFdlB19POUyS4GUwkPoSGEq5jaFR0ovKTpExkQvQoeokZJT0YvwRfAQOgSPlF6qQ7jZBaQLyMUcpVxEF2VHH0+5zFIgpfAQOlKYirlN4ZHSS4oOkTHRi9AhaqTkVPQifBE8hA7BI6WX6hBudgHpAnIxRykX0UXZ0cdTLrMUSCk8hI4UpmJuU3ik9JKiQ2RM9CJ0iBopORW9CF8ED6FD8EjppTqEm11AuoBczFHKRXRRdvTxlMssBVIKD6EjhamY2xQeKb2k6BAZE70IHaJGSk5FL8IXwUPoEDxSeqkO4WYXkFsWEGGVCLzQIWr0Muvg/XXwvr9FzN6uIXLaufVZF768HY6vr69J3goeoobwdpIvgofwZVKNSflI8SUlpyneCh7f/4gqKCEpYEU7KVgFU9GL0FFfBIFfa0zyVtBJ4SF0CB4pcyt6SakhvJ3ki+CR4m2Kjkn5SGGaktMUbwWPLiCH0i3MEdJEWEUvQofgIXoROibxSOlF+CLyIXgIHYKH6EXomFRDeDvJF8FjUj5EL5PyIXiIGik5TfFW8OgCIpL5hxrCHCFNhFX0InQIHqIXoWMSj5RehC8iH4KH0CF4iF6Ejkk1hLeTfBE8JuVD9DIpH4KHqJGS0xRvBY8uICKZXUCWFCcNzbLZjQOTeKT0soF9eYRcquB/3yN0LJvdODDJ2412bzkivJ3ki+Bxi3EPesikfKRgT8lpireCRxeQQ+kW5ghpIqyiF6FD8BC9CB2TeKT0InwR+RA8hA7BQ/QidEyqIbyd5IvgMSkfopdJ+RA8RI2UnKZ4K3h0ARHJ7C8gS4qThmbZ7MaBSTxSetnAvjxCLtX+ArLk/JMPpGQsxQPBI6WXFB2T7uQUpik5TfFW8OgCcijdwhwhTYRV9CJ0CB6iF6FjEo+UXoQvIh+Ch9AheIhehI5JNYS3k3wRPCblQ/QyKR+Ch6iRktMUbwWPLiAimf0FZElx0tAsm904MIlHSi8b2JdHyKXaX0CWnH/ygZSMpXggeKT0kqJj0p2cwjQlpyneCh5dQA6lW5gjpImwil6EDsFD9CJ0TOKR0ovwReRD8BA6BA/Ri9AxqYbwdpIvgsekfIheJuVD8BA1UnKa4q3g0QVEJLO/gCwpThqaZbMbBybxSOllA/vyCLlU+wvIkvNPPpCSsRQPBI+UXlJ0TLqTU5im5DTFW8GjC8ihdAtzhDQRVtGL0CF4iF6Ejkk8UnoRvoh8CB5Ch+AhehE6JtUQ3k7yRfCYlA/Ry6R8CB6iRkpOU7wVPLqAiGT2F5AlxUlDs2x248AkHim9bGBfHiGXan8BWXL+yQdSMpbigeCR0kuKjkl3cgrTlJymeCt4dAE5lG5hjpAmwip6EToED9GL0DGJR0ovwheRD8FD6BA8RC9Cx6QawttJvggek/IhepmUD8FD1EjJaYq3gkcXEJHM/gKypDhpaJbNbhyYxCOllw3syyPkUu0vIEvOP/lASsZSPBA8UnpJ0THpTk5hmpLTFG8Fjy4gh9ItzBHSRFhFL0KH4CF6ETom8UjpRfgi8iF4CB2Ch+hF6JhUQ3g7yRfBY1I+RC+T8iF4iBopOU3xVvDoAiKS2V9AlhQnDc2y2Y0Dk3ik9LKBfXmEXKr9BWTJ+ScfSMlYigeCR0ovKTom3ckpTFNymuKt4DFuASFQwBeIDo0nkDJ4orNJOW0vIhGtcZpA749fCZfHXB5ilibd6yk8hI5JNbqA/MHNXsyZEa8vmS/MSS8q0Uvm9FRV74/M+0MkU8ztpHyUqSDwaw2RMa/q2RW7gHQBeUyCJ70gxGWWwqO9PGaEfrTQlHkRJkyaufIQBHyNZqwLiE/Vv/4R5B+RMqRSvCBEO0IHQvJ2GcHjbRGoQH3J/BdMkbEUb0UvKO4tgwmkZEy0JXJaHpn3qciHqNGMdQEROfpbjf4C0l9ATmeM1e8LM/OFOelFJXphgW8hSqD3R+b9IUwWczspH2UqCHQB8RT7C8iS6aSLSFzMS2A3HagvmV8gRMZSvBW93DQOfcxFAikZuyj7j8dFTssj8z4V+RA1mrEuICJH/QXkIsVezBeB3XS8vmS+MCe9qEQvN41DH3ORQO+PzPvjoo1dyASwjRriLuzMbYD+wUf6n2D9wfwOTeZE1JfMLxCTXlSil8zpqareH5n3h0immNtJ+ShTQaC/gHiK/7qD+j9C/x3xpItIXMynQ7hbv75kfoEQGUvxVvSym+eeu5dASsZE1yKn5ZF5n4p8iBrNWBcQkaO/1egvIP0F5HTGWP2+MDNfmJNeVKIXFvgWogR6f2TeH8JkMbeT8lGmgkAXEE+xv4AsmU66iMTFvAR204H6kvkFQmQsxVvRy03j0MdcJJCSsYuy/3hc5LQ8Mu9TkQ9RoxnrAiJy1F9ALlLsxXwR2E3H60vmC3PSi0r0ctM49DEXCfT+yLw/LtrYhUwA26gh7sLO3AboH3yk/wnWH8zv0GRORH3J/AIx6UUlesmcnqrq/ZF5f4hkirmdlI8yFQT6C4in+K87qP8j9N8RT7qIxMV8OoS79etL5hcIkbEUb0Uvu3nuuXsJpGRMdC1yWh6Z96nIh6jRjHUBETn6W43+AtJfQE5njNXwZe7KAAAgAElEQVTvCzPzhTnpRSV6YYFvIUqg90fm/SFMFnM7KR9lKgh0AfEU+wvIkumki0hczEtgNx2oL5lfIETGUrwVvdw0Dn3MRQIpGbso+4/HRU7LI/M+FfkQNZqxLiAiR/0F5CLFXswXgd10vL5kvjAnvahELzeNQx9zkUDvj8z746KNXcgEsI0a4i7szG2A/sFHov4TrEk+iMGbdAFM6kXkVPAQOlJyKnoRNVJ4pOgQTFvDE5iUj5RehA7vdCuKd6XwNkVHSiIIj6T/EXoKWKGjgfc/XwqmwltRQwyv0CGYpvQyiUd9EW7OrTEpHym9CB1zE/e5zsT7RXibouNzThz4TtcF5IydDfyBsH5/nzHrA1XFZSZkp+RU9CJqpPBI0SGYtoYnMCkfKb0IHd7pVhTvSuFtio6URBAeXUDO2NnAdwH5W7LE8IrkpuRU9CJqpPBI0SGYtoYnMCkfKb0IHd7pVhTvSuFtio6URBAeXUDO2NnAdwHpAnJmtk5WnTS34gVxknVrv04gJaevd/DfT6b0InQIHq2R+d1B3KeTMkZ4dAE5M+4iaMTgkP9saVIvIjGCh9CRklPRi6iRwiNFh2DaGp7ApHyk9CJ0eKdbUbwrhbcpOlISQXh0ATljZwOf+a8YZ9y+XlUM7/Wn/v6JlJyKXkSNFB4pOgTT1vAEJuUjpRehwzvdiuJdKbxN0ZGSCMKjC8gZOxv4LiB/S5YYXpHclJyKXkSNFB4pOgTT1vAEJuUjpRehwzvdiuJdKbxN0ZGSCMKjC8gZOxv4LiBdQM7M1smqk+ZWvCBOsm7t1wmk5PT1Dv77yZRehA7BozUyvzuI+3RSxgiPLiBnxl0EjRjc/w3IGYPfrCq8fVPCfz6eklPRi6iRwiNFh2DaGp7ApHyk9CJ0eKdbUbwrhbcpOlISQXh0ATljZwOf+a8YZ9y+XlUM7/Wn/v6JlJyKXkSNFB4pOgTT1vAEJuUjpRehwzvdiuJdKbxN0ZGSCMKjC8gZOxv4LiB/S5YYXpHclJyKXkSNFB4pOgTT1vAEJuUjpRehwzvdiuJdKbxN0ZGSCMKjC8gZOxv4LiBdQM7M1smqk+ZWvCBOsm7t1wmk5PT1Dv77yZRehA7BozUyvzuI+3RSxgiPLiBnxl0EjRjc/w3IGYPfrCq8fVPCfz6eklPRi6iRwiNFh2DaGp7ApHyk9CJ0eKdbUbwrhbcpOlISQXh0ATljZwOf+a8YZ9y+XlUM7/Wn/v6JlJyKXkSNFB4pOgTT1vAEJuUjpRehwzvdiuJdKbxN0ZGSCMKjC8gZOxv4LiB/S5YYXpHclJyKXkSNFB4pOgTT1vAEJuUjpRehwzvdiuJdKbxN0ZGSCMKjC8gZOxv4LiBdQM7M1smqk+ZWvCBOsm7t1wmk5PT1Dv77yZRehA7BozUyvzuI+3RSxgiPpAVkkjniEhEGCx0pNUQ+JjEtD5/MMv2VaQoPoUOkRdwfopcUHYJpa/gv3IKpyKnQIWqIeRE6yvRf75cuICJWZ2qkDM2Z7q5XFcM7iWl5XM/Q6hNl2gXk9C+XKRkTOlbz1L9fJ5DyjpqUjzK9nsPVJwTT7y4gK8yf+7sw+HPq/ZPFhTiJaXk0Y55AF5AuIKdT1fqnMyYIi/eL0CFqpLz3y7S/gIg831IjZWhuaXbjIWJ4JzEtj43QXDxSpl1ATn85TMmY0HFxvHp8g0DKO2pSPsp0I3gXjwim/QXkIvQ7jwuD79R7+lniQpzEtDx84sq0C0gXED9XrbhPIOUdJe7C/a7PnixTz1cw7QLifWEVhcFMTEAhcSFOYloePpRl2gWkC4ifq1bcJ5DyjhJ34X7XZ0+WqecrmHYB8b6wisJgJiagkLgQJzEtDx/KMu0C0gXEz1Ur7hNIeUeJu3C/67Mny9TzFUy7gHhfWEVhMBMTUEhciJOYlocPZZl2AekC4ueqFfcJpLyjxF243/XZk2Xq+QqmXUC8L6yiMJiJCSgkLsRJTMvDh7JMu4B0AfFz1Yr7BFLeUeIu3O/67Mky9XwF0y4g3hdWURjMxAQUEhfiJKbl4UNZpl1AuoD4uWrFfQIp7yhxF+53ffZkmXq+gmkXEO8LqygMZmICCokLcRLT8vChLNMuIF1A/Fy14j6BlHeUuAv3uz57skw9X8G0C4j3hVUUBjMxAYXEhTiJaXn4UJZpF5AuIH6uWnGfwP/Xvh0tuZXkOhS1//+j+8adp6nwRCWPeymFovCsLCawQabEcHfKd5R4C+euX3uyTD1fwbQLiM+FVRQBMzEBhcSDuIlpefimLNMuIF1A/Fy14pxAyneUeAvnrl97skw9X8G0C4jPhVUUATMxAYXEg7iJaXn4pizTLiBdQPxcteKcQMp3lHgL565fe7JMPV/BtAuIz4VVFAEzMQGFxIO4iWl5+KYs0y4gXUD8XLXinEDKd5R4C+euX3uyTD1fwbQLiM+FVRQBMzEBhcSDuIlpefimLNMuIF1A/Fy14pxAyneUeAvnrl97skw9X8G0C4jPhVUUATMxAYXEg7iJaXn4pizTLiBdQPxcteKcQMp3lHgL565fe7JMPV/BlC0golmFIYFZeBE6BI96EUl8rSFy8ar+ruKm/vg7Av3BLbj9hBpiblPmJYV3maYkUR2vJiB6XWgUb1CMl3+QklVQfv8WffKva4hoRC7/2sivX7/qRVD0NTb1h6AjeGzqdcE0pUZz8UmUqWfaipkERK8LZynfUcRLF5A/MYqARTii4etFJNF/AfEUM5mKedk0t6/O/Wb95uJpl6ln2oqZBESvC2cp31HESxeQLiCikU41xPCKwTvpnHwuvEzuuXGmTL9SFjxEfwgdN/rnJ93RXHxaZeqZtmImAdHrwpn4bojx0gWkC4gYilMN0fBi8E46J58LL5N7bpwp0y4gN/os4Q4xtynzksDz/zWUaUoS1fFqAqLXhUbxBsV46QLSBUQMxamGaHgxeCedk8+Fl8k9N86UaReQG32WcIeY25R5SeDZBSQlheq4QUC8H0KneINivHQB6QIihuJUQzS8GLyTzsnnwsvknhtnyrQLyI0+S7hDzG3KvCTw7AKSkkJ13CAg3g+hU7xBMV66gHQBEUNxqiEaXgzeSefkc+Flcs+NM2XaBeRGnyXcIeY2ZV4SeHYBSUmhOm4QEO+H0CneoBgvXUC6gIihONUQDS8G76Rz8rnwMrnnxpky7QJyo88S7hBzmzIvCTy7gKSkUB03CIj3Q+gUb1CMly4gXUDEUJxqiIYXg3fSOflceJncc+NMmXYBudFnCXeIuU2ZlwSeXUBSUqiOGwTE+yF0ijcoxksXkC4gYihONUTDi8E76Zx8LrxM7rlxpky7gNzos4Q7xNymzEsCzy4gKSlUxw0C4v0QOsUbFOOlC0gXEDEUpxqi4cXgnXROPhdeJvfcOFOmXUBu9FnCHWJuU+YlgWcXkJQUquMGAfF+CJ3iDYrx0gWkC4gYilMN0fBi8E46J58LL5N7bpwp0y4gN/os4Q4xtynzksCzC0hKCtVxg4B4P4RO8QbFeOkC0gVEDMWphmh4MXgnnZPPhZfJPTfOlGkXkBt9lnCHmNuUeUng2QUkJYXquEFAvB9Cp3iDYrx0AekCIobiVEM0vBi8k87J58LL5J4bZ8q0C8iNPku4Q8xtyrwk8OwCkpJCddwgIN4PoVO8QTFeuoB0ARFDcaohGl4M3knn5HPhZXLPjTNl2gXkRp8l3CHmNmVeEnh2AUlJoTpuEBDvh9Ap3qAYL11AuoCIoTjVEA0vBu+kc/K58DK558aZMu0CcqPPEu4Qc5syLwk8u4CkpFAdNwiI90PoFG9QjBe1gAiwrbGXgBgaQUcM3iYvgqngIXLZ5GUT05RchI6UGmJeNvWY8CKyTcklxYvQIWq0PwTFrzVIr3cB8cG04p8E+gD4rhAPgFAlsq2XzH+JEf0haogeEzpSaoh5EUyFDsFUeBE6BI9NXgRTUWMT01VeuoCI9m6NE4FVQ/P798nulc/Fl50QKrKtly4g3/Wi6DHR6yk1xLwIpkKHYCq8CB2CxyYvgqmosYnpKi9dQER7t8aJwKqh6QLyJW6RrfjiPvXg5PMULyk6JsxunBE8bui8dYeYF8FU6BDMhBehQ/DY5EUwFTU2MV3lpQuIaO/WOBFYNTRdQLqAfNPwKT9ChI7TXN/6POX9uOX3dI/IVjAVOk5eJ58LL5N7TmcEj01eTrxufb6J6SovXUBujcBn37NqaLqAdAHpAnL1QUt5P66abo+Ncaf0RxeQcWRXD7Y/PG7S611AfDCt+CeBPgC+K8QDIFSJbOvlaxKbmKb0mNCRUkPMy6YeE15Etim5pHgROkSN9oeg+LUG6fUuID6YVuwCcqMHxAMgdIrHvV66gHzXi6LHRK+n1BDzIpgKHYKp8CJ0CB6bvAimosYmpqu8dAER7d0aJwKrhqb/CdaXuEW24ov71IOTz1O8pOiYMLtxRvC4ofPWHWJeBFOhQzATXoQOwWOTF8FU1NjEdJWXLiCivVvjRGDV0HQB6QLyTcOn/AgROk5zfevzlPfjlt/TPSJbwVToOHmdfC68TO45nRE8Nnk58br1+Samq7x0Abk1Ap99z6qh6QLSBaQLyNUHLeX9uGq6PTbGndIfXUDGkV092P7wuEmvdwHxwbTinwT6APiuEA+AUCWyrZevSWximtJjQkdKDTEvm3pMeBHZpuSS4kXoEDXaH4Li1xqk17uA+GBasQvIjR4QD4DQKR73eukC8l0vih4TvZ5SQ8yLYCp0CKbCi9AheGzyIpiKGpuYrvLSBUS0d2ucCKwamv4nWF/iFtmKL+5TD04+T/GSomPC7MYZweOGzlt3iHkRTIUOwUx4EToEj01eBFNRYxPTVV66gIj2bo0TgVVD0wWkC8g3DZ/yI0ToOM31rc9T3o9bfk/3iGwFU6Hj5HXyufAyued0RvDY5OXE69bnm5iu8tIF5NYIfPY9q4amC0gXkC4gVx+0lPfjqun22Bh3Sn90ARlHdvVg+8PjJr3eBcQH04p/EugD4LtCPABClci2Xr4msYlpSo8JHSk1xLxs6jHhRWSbkkuKF6FD1Gh/CIpfa5BeVwtISsAecyuKRkuhmNKnKUwFj01eUvpU6BC5pPSH0CGYptRIyVbwEF6EDlFjU5+KXASPFB2iP4QXoSOlxu8uIClR5OrYNDTiQRRJpTAVPDZ5Edmm1BC5pPSH0JGSi9CRkm2KF6FD1NjUpyk9lqJD9IfwInSk1OgCkpJEsI5NQ5PyBZHCVPDY5CV4DB9LE7mk9IfQ8Rhg8B+kZCsQCS9Ch6ixqU9FLoJHig7RH8KL0JFSowtIShLBOjYNjXgQRVQpTAWPTV5Etik1RC4p/SF0pOQidKRkm+JF6BA1NvVpSo+l6BD9IbwIHSk1uoCkJBGsY9PQpHxBpDAVPDZ5CR7Dx9JELin9IXQ8Bhj8BynZCkTCi9AhamzqU5GL4JGiQ/SH8CJ0pNToApKSRLCOTUMjHkQRVQpTwWOTF5FtSg2RS0p/CB0puQgdKdmmeBE6RI1NfZrSYyk6RH8IL0JHSo0uIClJBOvYNDQpXxApTAWPTV6Cx/CxNJFLSn8IHY8BBv9BSrYCkfAidIgam/pU5CJ4pOgQ/SG8CB0pNbqApCQRrGPT0IgHUUSVwlTw2ORFZJtSQ+SS0h9CR0ouQkdKtilehA5RY1OfpvRYig7RH8KL0JFSowtIShLBOjYNTcoXRApTwWOTl+AxfCxN5JLSH0LHY4DBf5CSrUAkvAgdosamPhW5CB4pOkR/CC9CR0qNLiApSQTr2DQ04kEUUaUwFTw2eRHZptQQuaT0h9CRkovQkZJtihehQ9TY1KcpPZaiQ/SH8CJ0pNToApKSRLCOTUOT8gWRwlTw2OQleAwfSxO5pPSH0PEYYPAfpGQrEAkvQoeosalPRS6CR4oO0R/Ci9CRUqMLSEoSwTo2DY14EEVUKUwFj01eRLYpNUQuKf0hdKTkInSkZJviRegQNTb1aUqPpegQ/SG8CB0pNbqApCQRrGPT0KR8QaQwFTw2eQkew8fSRC4p/SF0PAYY/Acp2QpEwovQIWps6lORi+CRokP0h/AidKTU6AKSkkSwjk1DIx5EEVUKU8FjkxeRbUoNkUtKfwgdKbkIHSnZpngROkSNTX2a0mMpOkR/CC9CR0qNLiApSQTr2DQ0KV8QKUwFj01egsfwsTSRS0p/CB2PAQb/QUq2ApHwInSIGpv6VOQieKToEP0hvAgdKTW6gKQkEaxj09CIB1FElcJU8NjkRWSbUkPkktIfQkdKLkJHSrYpXoQOUWNTn6b0WIoO0R/Ci9CRUqMLSEoSwTo2DU3KF0QKU8Fjk5fgMXwsTeSS0h9Cx2OAwX+Qkq1AJLwIHaLGpj4VuQgeKTpEfwgvQkdKjagFpOH4tkh5AISzFC8pOgRTUSOFh9AheKTU2PSeimwFjxQdKT22iUeKF6FD9IeYF6FD1BBMBY/q+JpmFxDR3cE1UhpeIEr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6gIh+/jE1UhpeAEvxkqJDMBU1UngIHYJHSg3xhZniRWQreKToaC6eQEq2QoegI+ZF6BA1BFPBozqWLyAiYNHwokYbXlD8WkMwFapS+lTwEF6Ejk25CC+tkUkgpdcz6fydqpQ3aJOOv0uif/UdgZTZj+nTfxCRGEO/f6+ZABFNc+kC8uoHMaXHxOALL0JHa+wlIN71vXT+zpmYW5HLJh1/l0T/6tXft4JwTJ92ARFxvqZGH0TPVTAVqsQDIHQIHsKL0CF4CC9CR2vsJZDS65sIi7kVuWzSsak/UryIHhNeYvq0C4iI8zU1RLPGNFrIv0wJpiJtkYvQIXgIL0KH4CG8CB2tsZdASq9vIizmVuSyScem/kjxInpMeInp0y4gIs7X1BDNGtNoXUC+NInIRXTdph4TPFJyEV5aI5OAmLlMZ+9TJeZW5LJJx/vS3Huz6DFBJ6ZPu4CIOF9TQzRrTKN1AekC8s2YiF4XUyjmRehojb0EUnp9E2ExtyKXTTo29UeKF9FjwktMn3YBEXG+poZo1phG6wLSBaQLyGseilb9UQTEu/6jDF8Qu+l7TvSH4HEhto+7QmQroIn+EF5+dwERcb6mBgkY/PBP0SEoCy9Ch3gAhA7BQ3gROgQP4UXoaI29BFJ6fRNhMbcil006NvVHihfRY8JLTJ92ARFxvqaGaNaYRgOLkKAsmAodIhehQ/AQXoQOwUN4ETpaYy+BlF7fRFjMrchlk45N/ZHiRfSY8BLTp11ARJyvqSGaNabRuoB8aRKRi+i6TT0meKTkIry0RiYBMXOZzt6nSsytyGWTjvelufdm0WOCTkyfdgERcb6mhmjWmEbrAtIF5JsxEb0uplDMi9DRGnsJpPT6JsJibkUum3Rs6o8UL6LHhJeYPu0CIuJ8TQ3RrDGN1gWkC0gXkNc8FK36owiId/1HGb4gdtP3nOgPweNCbB93hchWQBP9Ibz0f0IXab6oBgkY/PBP0SEwCy9Ch3gAhA7BQ3gROgQP4UXoaI29BFJ6fRNhMbcil006NvVHihfRY8JLTJ/2X0BEnK+pIZo1ptHAIiQoC6ZCh8hF6BA8hBehQ/AQXoSO1thLIKXXNxEWcyty2aRjU3+keBE9JrzE9GkXEBHna2qIZo1ptC4gX5pE5CK6blOPCR4puQgvrZFJQMxcprP3qRJzK3LZpON9ae69WfSYoBPTp11ARJyvqSGaNabRuoB0AflmTESviykU8yJ0tMZeAim9vomwmFuRyyYdm/ojxYvoMeElpk+7gIg4X1NDNGtMo3UB6QLSBeQ1D0Wr/igC4l3/UYYviN30PSf6Q/C4ENvHXSGyFdBEfwgv/Z/QRZovqkECBj/8q+NFAf/LsiKXfynhP38uHjOhY1MNka3IRehIyWUTjxQvQofoD9Gnm7wIpuUhKH6tIZim9DrR0X8B8U2mKpKAu4BE/suD6BHRH0KHeFSFjk01RLYiF6EjJZdNPFK8CB2iP0SfbvIimJaHoNgF5DuK/RcQ32OsYsqjWh0sUlpI5CIEpXxRCS8pNUS2IhehI4XpJh4pXoQO0R+iTzd5EUzLQ1DsAtIFxPfRlYopj2p1XIn78SUil8eX/o8/SPmiEl5SaohsRS5CRwrTTTxSvAgdoj9En27yIpiWh6DYBaQLiO+jKxVTHtXquBL340tELo8v7QIikB1riGzFDwih42j20oFNPFK8CB0iftGnm7wIpuUhKHYB6QLi++hKxZRHtTquxP34EpHL40u7gAhkxxoiW/EDQug4mr10YBOPFC9Ch4hf9OkmL4JpeQiKXUC6gPg+ulIx5VGtjitxP75E5PL40i4gAtmxhshW/IAQOo5mLx3YxCPFi9Ah4hd9usmLYFoegmIXkC4gvo+uVEx5VKvjStyPLxG5PL60C4hAdqwhshU/IISOo9lLBzbxSPEidIj4RZ9u8iKYloeg2AWkC4jvoysVUx7V6rgS9+NLRC6PL+0CIpAda4hsxQ8IoeNo9tKBTTxSvAgdIn7Rp5u8CKblISh2AekC4vvoSsWUR7U6rsT9+BKRy+NLu4AIZMcaIlvxA0LoOJq9dGATjxQvQoeIX/TpJi+CaXkIil1AuoD4PrpSMeVRrY4rcT++ROTy+NIuIALZsYbIVvyAEDqOZi8d2MQjxYvQIeIXfbrJi2BaHoJiF5AuIL6PrlRMeVSr40rcjy8RuTy+tAuIQHasIbIVPyCEjqPZSwc28UjxInSI+EWfbvIimJaHoNgFpAuI76MrFVMe1eq4EvfjS0Qujy/tAiKQHWuIbMUPCKHjaPbSgU08UrwIHSJ+0aebvAim5SEodgHpAuL76ErFlEe1Oq7E/fgSkcvjS7uACGTHGiJb8QNC6DiavXRgE48UL0KHiF/06SYvgml5CIpdQLqA+D66UjHlUa2OK3E/vkTk8vjSLiAC2bGGyFb8gBA6jmYvHdjEI8WL0CHiF326yYtgWh6CYheQLiC+j65UTHlUq+NK3I8vEbk8vrQLiEB2rCGyFT8ghI6j2UsHNvFI8SJ0iPhFn27yIpiWh6DYBaQLiO+jKxVTHtXquBL340tELo8v7QIikB1riGzFDwih42j20oFNPFK8CB0iftGnm7wIpuUhKHYB6QLi++hKxZRHVegQwDY9iCleRC6iPwQPoUPwEF6EDsEjxUsKD6EjhanoD8EjpYbIJYWp8CJyKY+vFDfxEF5+/yOq/Pr1SzS8kCJ0iMETNVJ4CB2CR0q2gkeKF5FLCg+hQ/BIyVbwSPEichE8hI4Upik8BFNRQ+SSwlR4EUzLowtI/wVETNIbaojhFQ+R0CHwCS9Ch+CR4mUTD5GL4JGSreCR4kXkIngIHSlMU3gIpqKGyCWFqfAimJZHF5AuIGKS3lBDDK94iIQOgU94EToEjxQvm3iIXASPlGwFjxQvIhfBQ+hIYZrCQzAVNUQuKUyFF8G0PLqAdAERk/SGGmJ4xUMkdAh8wovQIXikeNnEQ+QieKRkK3ikeBG5CB5CRwrTFB6CqaghcklhKrwIpuXRBaQLiJikN9QQwyseIqFD4BNehA7BI8XLJh4iF8EjJVvBI8WLyEXwEDpSmKbwEExFDZFLClPhRTAtjy4gXUDEJL2hhhhe8RAJHQKf8CJ0CB4pXjbxELkIHinZCh4pXkQugofQkcI0hYdgKmqIXFKYCi+CaXl0AekCIibpDTXE8IqHSOgQ+IQXoUPwSPGyiYfIRfBIyVbwSPEichE8hI4Upik8BFNRQ+SSwlR4EUzLowtIFxAxSW+oIYZXPERCh8AnvAgdgkeKl008RC6CR0q2gkeKF5GL4CF0pDBN4SGYihoilxSmwnyBW3MAAAqqSURBVItgWh5dQLqAiEl6Qw0xvOIhEjoEPuFF6BA8Urxs4iFyETxSshU8UryIXAQPoSOFaQoPwVTUELmkMBVeBNPy6ALSBURM0htqiOEVD5HQIfAJL0KH4JHiZRMPkYvgkZKt4JHiReQieAgdKUxTeAimoobIJYWp8CKYlkcXkC4gYpLeUEMMr3iIhA6BT3gROgSPFC+beIhcBI+UbAWPFC8iF8FD6EhhmsJDMBU1RC4pTIUXwbQ8uoB0ARGT9IYaYnjFQyR0CHzCi9AheKR42cRD5CJ4pGQreKR4EbkIHkJHCtMUHoKpqCFySWEqvAim5dEFpAuImKQ31BDDKx4ioUPgE16EDsEjxcsmHiIXwSMlW8EjxYvIRfAQOlKYpvAQTEUNkUsKU+FFMC2PLiBdQMQkvaGGGF7xEAkdAp/wInQIHileNvEQuQgeKdkKHileRC6Ch9CRwjSFh2AqaohcUpgKL4JpeXQB6QIiJukNNcTwiodI6BD4hBehQ/BI8bKJh8hF8EjJVvBI8SJyETyEjhSmKTwEU1FD5JLCVHgRTMujC0gXEDFJb6ghhlc8REKHwCe8CB2CR4qXTTxELoJHSraCR4oXkYvgIXSkME3hIZiKGiKXFKbCi2BaHl1APmoBEUOzqYZ4iMQjInSIXIQXoUPwEF6EDsEjxcsmHSIX0R+Cab0IAntriD4VdFJ6XXgRNVJyEV5awy9Tv/9BEyMaDUlpn/wXgZRchA4RbEqPCR7Ci9CRkovwksJU6BC5pDCtF0Fgbw3Rp4JOytwKL6JGSi7CS2t0AWkPPCQgHgDxqAodD63/z+PCi9AheAgvQofgkeJlkw6Ri+gPwbReBIG9NUSfCjopvS68iBopuQgvrdEFpD3wkIB4AMSjKnQ8tN4FZABsUy7CS0qvCx2D+I9HUpgehQ4ObPIysPtRR0S2AljK3AovokZKLsJLa3QBaQ88JCAeAPGoCh0PrXcBGQDblIvwktLrQscg/uORFKZHoYMDm7wM7H7UEZGtAJYyt8KLqJGSi/DSGl1A2gMPCYgHQDyqQsdD611ABsA25SK8pPS60DGI/3gkhelR6ODAJi8Dux91RGQrgKXMrfAiaqTkIry0RheQ9sBDAuIBEI+q0PHQeheQAbBNuQgvKb0udAziPx5JYXoUOjiwycvA7kcdEdkKYClzK7yIGim5CC+t0QWkPfCQgHgAxKMqdDy03gVkAGxTLsJLSq8LHYP4j0dSmB6FDg5s8jKw+1FHRLYCWMrcCi+iRkouwktrdAFpDzwkIB4A8agKHQ+tdwEZANuUi/CS0utCxyD+45EUpkehgwObvAzsftQRka0AljK3wouokZKL8NIaXUDaAw8JiAdAPKpCx0PrXUAGwDblIryk9LrQMYj/eCSF6VHo4MAmLwO7H3VEZCuApcyt8CJqpOQivLRGF5D2wEMC4gEQj6rQ8dB6F5ABsE25CC8pvS50DOI/HklhehQ6OLDJy8DuRx0R2QpgKXMrvIgaKbkIL63RBaQ98JCAeADEoyp0PLTeBWQAbFMuwktKrwsdg/iPR1KYHoUODmzyMrD7UUdEtgJYytwKL6JGSi7CS2t0AWkPPCQgHgDxqAodD613ARkA25SL8JLS60LHIP7jkRSmR6GDA5u8DOx+1BGRrQCWMrfCi6iRkovw0hpdQNoDDwmIB0A8qkLHQ+tdQAbANuUivKT0utAxiP94JIXpUejgwCYvA7sfdURkK4ClzK3wImqk5CK8tEYXkPbAQwLiARCPqtDx0HoXkAGwTbkILym9LnQM4j8eSWF6FDo4sMnLwO5HHRHZCmApcyu8iBopuQgvrdEFpD3wkIB4AMSjKnQ8tN4FZABsUy7CS0qvCx2D+I9HUpgehQ4ObPIysPtRR0S2AljK3AovokZKLsJLa3QBaQ88JCAeAPGoCh0PrXcBGQDblIvwktLrQscg/uORFKZHoYMDm7wM7H7UEZGtAJYyt8KLqJGSi/DSGssXkAacSUA8quIh2qQjM+m/UyWy/bubM/9K9Klw1lz8F6bIRdQQ2Yo+TdEhmIoagofQsamG6NNNPDZ5+f0PSreDt6kt/Be36A/Rqik6NnWLYLqJh+hTwaO5+HdM5CJqiGxFn6boEExFDcFD6NhUQ/TpJh6bvHQB2ZTmi7yIB0A8zJt0vCiqt5QV2b5F+IsuFX0qpDWXLiDf9ZHoU9FjQoeYF1FD8BA6NtXY1B+bchFeuoAIistriAdAPMybdGxqGZHtJh6iTwWP5tIFpAuImKR5jc7cnNX0ZMp7OtXbc3MCXUDmrD72pHgAxMO8ScemZhLZbuIh+lTwaC5dQLqAiEma1+jMzVlNT6a8p1O9PTcn0AVkzupjT4oHQDzMm3RsaiaR7SYeok8Fj+bSBaQLiJikeY3O3JzV9GTKezrV23NzAl1A5qw+9qR4AMTDvEnHpmYS2W7iIfpU8GguXUC6gIhJmtfozM1ZTU+mvKdTvT03J9AFZM7qY0+KB0A8zJt0bGomke0mHqJPBY/m0gWkC4iYpHmNztyc1fRkyns61dtzcwJdQOasPvakeADEw7xJx6ZmEtlu4iH6VPBoLl1AuoCISZrX6MzNWU1PprynU709NyfQBWTO6mNPigdAPMybdGxqJpHtJh6iTwWP5tIFpAuImKR5jc7cnNX0ZMp7OtXbc3MCXUDmrD72pHgAxMO8ScemZhLZbuIh+lTwaC5dQLqAiEma1+jMzVlNT6a8p1O9PTcn0AVkzupjT4oHQDzMm3RsaiaR7SYeok8Fj+bSBaQLiJikeY3O3JzV9GTKezrV23NzAl1A5qw+9qR4AMTDvEnHpmYS2W7iIfpU8GguXUC6gIhJmtfozM1ZTU+mvKdTvT03J9AFZM7qY0+KB0A8zJt0bGomke0mHqJPBY/m0gWkC4iYpHmNztyc1fRkyns61dtzcwJdQOasPvakeADEw7xJx6ZmEtlu4iH6VPBoLl1AuoCISZrX6MzNWU1PprynU709NyfQBWTO6mNPigdAPMybdGxqJpHtJh6iTwWP5tIFpAuImKR5jc7cnNX0ZMp7OtXbc3MCXUDmrD72pHgAxMO8ScemZhLZbuIh+lTwaC5dQLqAiEma1+jMzVlNT6a8p1O9PTcnwBaQ+ZU9WQIlUAIlUAIlUAIlUAIl8KkEuoB8avL1XQIlUAIlUAIlUAIlUAJvINAF5A3Qe2UJlEAJlEAJlEAJlEAJfCqBLiCfmnx9l0AJlEAJlEAJlEAJlMAbCHQBeQP0XlkCJVACJVACJVACJVACn0qgC8inJl/fJVACJVACJVACJVACJfAGAl1A3gC9V5ZACZRACZRACZRACZTApxLoAvKpydd3CZRACZRACZRACZRACbyBQBeQN0DvlSVQAiVQAiVQAiVQAiXwqQS6gHxq8vVdAiVQAiVQAiVQAiVQAm8g0AXkDdB7ZQmUQAmUQAmUQAmUQAl8KoEuIJ+afH2XQAmUQAmUQAmUQAmUwBsIdAF5A/ReWQIlUAIlUAIlUAIlUAKfSqALyKcmX98lUAIlUAIlUAIlUAIl8AYCXUDeAL1XlkAJlEAJlEAJlEAJlMCnEugC8qnJ13cJlEAJlEAJlEAJlEAJvIFAF5A3QO+VJVACJVACJVACJVACJfCpBP4PPJpJXoTLZj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7696200" y="8267700"/>
            <a:ext cx="4322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hlinkClick r:id="rId2"/>
              </a:rPr>
              <a:t>https://</a:t>
            </a:r>
            <a:r>
              <a:rPr lang="es-MX" dirty="0" smtClean="0">
                <a:hlinkClick r:id="rId2"/>
              </a:rPr>
              <a:t>forms.office.com/e/TjUWE4EmxQ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162300"/>
            <a:ext cx="4405313" cy="44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80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4C0594-F0B7-46D5-988E-41670FC59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03458"/>
            <a:ext cx="17606964" cy="8098883"/>
          </a:xfrm>
          <a:prstGeom prst="rect">
            <a:avLst/>
          </a:prstGeom>
        </p:spPr>
      </p:pic>
      <p:sp>
        <p:nvSpPr>
          <p:cNvPr id="12" name="3eea7b69-0fd6-46c6-b35d-522f175830ef">
            <a:extLst>
              <a:ext uri="{FF2B5EF4-FFF2-40B4-BE49-F238E27FC236}">
                <a16:creationId xmlns:a16="http://schemas.microsoft.com/office/drawing/2014/main" id="{944E2F5F-E171-4138-BCF9-41CB9FAC2F40}"/>
              </a:ext>
            </a:extLst>
          </p:cNvPr>
          <p:cNvSpPr/>
          <p:nvPr/>
        </p:nvSpPr>
        <p:spPr>
          <a:xfrm>
            <a:off x="-2" y="2639291"/>
            <a:ext cx="18308784" cy="5797730"/>
          </a:xfrm>
          <a:custGeom>
            <a:avLst/>
            <a:gdLst>
              <a:gd name="connsiteX0" fmla="*/ 1968500 w 12192000"/>
              <a:gd name="connsiteY0" fmla="*/ 0 h 3416300"/>
              <a:gd name="connsiteX1" fmla="*/ 12115800 w 12192000"/>
              <a:gd name="connsiteY1" fmla="*/ 2895600 h 3416300"/>
              <a:gd name="connsiteX2" fmla="*/ 12192000 w 12192000"/>
              <a:gd name="connsiteY2" fmla="*/ 2924175 h 3416300"/>
              <a:gd name="connsiteX3" fmla="*/ 12192000 w 12192000"/>
              <a:gd name="connsiteY3" fmla="*/ 3416300 h 3416300"/>
              <a:gd name="connsiteX4" fmla="*/ 0 w 12192000"/>
              <a:gd name="connsiteY4" fmla="*/ 3416300 h 3416300"/>
              <a:gd name="connsiteX5" fmla="*/ 0 w 12192000"/>
              <a:gd name="connsiteY5" fmla="*/ 2533985 h 3416300"/>
              <a:gd name="connsiteX6" fmla="*/ 228600 w 12192000"/>
              <a:gd name="connsiteY6" fmla="*/ 219710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2924175 h 3416300"/>
              <a:gd name="connsiteX3" fmla="*/ 12192000 w 12205855"/>
              <a:gd name="connsiteY3" fmla="*/ 3416300 h 3416300"/>
              <a:gd name="connsiteX4" fmla="*/ 0 w 12205855"/>
              <a:gd name="connsiteY4" fmla="*/ 3416300 h 3416300"/>
              <a:gd name="connsiteX5" fmla="*/ 0 w 12205855"/>
              <a:gd name="connsiteY5" fmla="*/ 2533985 h 3416300"/>
              <a:gd name="connsiteX6" fmla="*/ 228600 w 12205855"/>
              <a:gd name="connsiteY6" fmla="*/ 2197100 h 3416300"/>
              <a:gd name="connsiteX7" fmla="*/ 1968500 w 12205855"/>
              <a:gd name="connsiteY7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228600 w 12205855"/>
              <a:gd name="connsiteY5" fmla="*/ 2197100 h 3416300"/>
              <a:gd name="connsiteX6" fmla="*/ 1968500 w 12205855"/>
              <a:gd name="connsiteY6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0 w 12205855"/>
              <a:gd name="connsiteY4" fmla="*/ 2533985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13854 w 12205855"/>
              <a:gd name="connsiteY4" fmla="*/ 1393540 h 3416300"/>
              <a:gd name="connsiteX5" fmla="*/ 1968500 w 12205855"/>
              <a:gd name="connsiteY5" fmla="*/ 0 h 3416300"/>
              <a:gd name="connsiteX0" fmla="*/ 1968500 w 12205855"/>
              <a:gd name="connsiteY0" fmla="*/ 0 h 3416300"/>
              <a:gd name="connsiteX1" fmla="*/ 12205855 w 12205855"/>
              <a:gd name="connsiteY1" fmla="*/ 2426687 h 3416300"/>
              <a:gd name="connsiteX2" fmla="*/ 12192000 w 12205855"/>
              <a:gd name="connsiteY2" fmla="*/ 3416300 h 3416300"/>
              <a:gd name="connsiteX3" fmla="*/ 0 w 12205855"/>
              <a:gd name="connsiteY3" fmla="*/ 3416300 h 3416300"/>
              <a:gd name="connsiteX4" fmla="*/ 2362199 w 12205855"/>
              <a:gd name="connsiteY4" fmla="*/ 2232953 h 3416300"/>
              <a:gd name="connsiteX5" fmla="*/ 1968500 w 12205855"/>
              <a:gd name="connsiteY5" fmla="*/ 0 h 3416300"/>
              <a:gd name="connsiteX0" fmla="*/ 1968501 w 12205856"/>
              <a:gd name="connsiteY0" fmla="*/ 0 h 3416300"/>
              <a:gd name="connsiteX1" fmla="*/ 12205856 w 12205856"/>
              <a:gd name="connsiteY1" fmla="*/ 2426687 h 3416300"/>
              <a:gd name="connsiteX2" fmla="*/ 12192001 w 12205856"/>
              <a:gd name="connsiteY2" fmla="*/ 3416300 h 3416300"/>
              <a:gd name="connsiteX3" fmla="*/ 1 w 12205856"/>
              <a:gd name="connsiteY3" fmla="*/ 3416300 h 3416300"/>
              <a:gd name="connsiteX4" fmla="*/ 0 w 12205856"/>
              <a:gd name="connsiteY4" fmla="*/ 2036126 h 3416300"/>
              <a:gd name="connsiteX5" fmla="*/ 1968501 w 12205856"/>
              <a:gd name="connsiteY5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6" h="3416300">
                <a:moveTo>
                  <a:pt x="1968501" y="0"/>
                </a:moveTo>
                <a:lnTo>
                  <a:pt x="12205856" y="2426687"/>
                </a:lnTo>
                <a:lnTo>
                  <a:pt x="12192001" y="3416300"/>
                </a:lnTo>
                <a:lnTo>
                  <a:pt x="1" y="3416300"/>
                </a:lnTo>
                <a:cubicBezTo>
                  <a:pt x="1" y="2956242"/>
                  <a:pt x="0" y="2496184"/>
                  <a:pt x="0" y="2036126"/>
                </a:cubicBezTo>
                <a:lnTo>
                  <a:pt x="1968501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f23d993-bef7-457d-af65-6d0ef266a597">
            <a:extLst>
              <a:ext uri="{FF2B5EF4-FFF2-40B4-BE49-F238E27FC236}">
                <a16:creationId xmlns:a16="http://schemas.microsoft.com/office/drawing/2014/main" id="{F763AE56-95B4-4206-8DCE-C71D136C9041}"/>
              </a:ext>
            </a:extLst>
          </p:cNvPr>
          <p:cNvSpPr/>
          <p:nvPr/>
        </p:nvSpPr>
        <p:spPr>
          <a:xfrm>
            <a:off x="-42552" y="2857500"/>
            <a:ext cx="18308781" cy="5797728"/>
          </a:xfrm>
          <a:custGeom>
            <a:avLst/>
            <a:gdLst>
              <a:gd name="connsiteX0" fmla="*/ 1969948 w 12192000"/>
              <a:gd name="connsiteY0" fmla="*/ 0 h 3416299"/>
              <a:gd name="connsiteX1" fmla="*/ 12192000 w 12192000"/>
              <a:gd name="connsiteY1" fmla="*/ 1955676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0" fmla="*/ 1969948 w 12192000"/>
              <a:gd name="connsiteY0" fmla="*/ 0 h 3416299"/>
              <a:gd name="connsiteX1" fmla="*/ 12192000 w 12192000"/>
              <a:gd name="connsiteY1" fmla="*/ 1608332 h 3416299"/>
              <a:gd name="connsiteX2" fmla="*/ 12192000 w 12192000"/>
              <a:gd name="connsiteY2" fmla="*/ 3416299 h 3416299"/>
              <a:gd name="connsiteX3" fmla="*/ 0 w 12192000"/>
              <a:gd name="connsiteY3" fmla="*/ 3416299 h 3416299"/>
              <a:gd name="connsiteX4" fmla="*/ 0 w 12192000"/>
              <a:gd name="connsiteY4" fmla="*/ 1704208 h 3416299"/>
              <a:gd name="connsiteX5" fmla="*/ 1969948 w 12192000"/>
              <a:gd name="connsiteY5" fmla="*/ 0 h 3416299"/>
              <a:gd name="connsiteX0" fmla="*/ 1983802 w 12205854"/>
              <a:gd name="connsiteY0" fmla="*/ 0 h 3416299"/>
              <a:gd name="connsiteX1" fmla="*/ 12205854 w 12205854"/>
              <a:gd name="connsiteY1" fmla="*/ 1608332 h 3416299"/>
              <a:gd name="connsiteX2" fmla="*/ 12205854 w 12205854"/>
              <a:gd name="connsiteY2" fmla="*/ 3416299 h 3416299"/>
              <a:gd name="connsiteX3" fmla="*/ 13854 w 12205854"/>
              <a:gd name="connsiteY3" fmla="*/ 3416299 h 3416299"/>
              <a:gd name="connsiteX4" fmla="*/ 0 w 12205854"/>
              <a:gd name="connsiteY4" fmla="*/ 1408966 h 3416299"/>
              <a:gd name="connsiteX5" fmla="*/ 1983802 w 12205854"/>
              <a:gd name="connsiteY5" fmla="*/ 0 h 341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5854" h="3416299">
                <a:moveTo>
                  <a:pt x="1983802" y="0"/>
                </a:moveTo>
                <a:lnTo>
                  <a:pt x="12205854" y="1608332"/>
                </a:lnTo>
                <a:lnTo>
                  <a:pt x="12205854" y="3416299"/>
                </a:lnTo>
                <a:lnTo>
                  <a:pt x="13854" y="3416299"/>
                </a:lnTo>
                <a:lnTo>
                  <a:pt x="0" y="1408966"/>
                </a:lnTo>
                <a:lnTo>
                  <a:pt x="1983802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lang="es-MX" b="1" spc="-65" smtClean="0">
                <a:latin typeface="Arial"/>
                <a:cs typeface="Arial"/>
              </a:rPr>
              <a:t>Dr. </a:t>
            </a:r>
            <a:r>
              <a:rPr lang="es-MX" b="1" spc="-5" smtClean="0">
                <a:latin typeface="Arial"/>
                <a:cs typeface="Arial"/>
              </a:rPr>
              <a:t>Eduardo Calderón</a:t>
            </a:r>
            <a:endParaRPr lang="es-MX" b="1" spc="-5" dirty="0">
              <a:latin typeface="Arial"/>
              <a:cs typeface="Arial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C501BBC3-1BE8-4DAB-9A5E-CBABBA6C52D3}"/>
              </a:ext>
            </a:extLst>
          </p:cNvPr>
          <p:cNvSpPr/>
          <p:nvPr/>
        </p:nvSpPr>
        <p:spPr bwMode="auto">
          <a:xfrm>
            <a:off x="12817484" y="8437020"/>
            <a:ext cx="5130000" cy="324000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700" b="0" i="0" u="none" strike="noStrike" kern="1200" cap="none" spc="0" normalizeH="0" baseline="0" noProof="0" err="1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E9B2ABE-56F1-0864-ECB4-15488A968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285" y="8836244"/>
            <a:ext cx="3761196" cy="1112618"/>
          </a:xfrm>
          <a:prstGeom prst="rect">
            <a:avLst/>
          </a:prstGeo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D75662CB-0CFF-4986-ADD2-25DC4F5DDC91}"/>
              </a:ext>
            </a:extLst>
          </p:cNvPr>
          <p:cNvSpPr txBox="1"/>
          <p:nvPr/>
        </p:nvSpPr>
        <p:spPr>
          <a:xfrm>
            <a:off x="1143000" y="1638300"/>
            <a:ext cx="16764000" cy="63709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s-MX" sz="3600" b="1" dirty="0"/>
              <a:t>Consolidación y Escalamiento del Sistema de Educación Dual en México</a:t>
            </a:r>
            <a:endParaRPr lang="de-DE" sz="3600" b="1" dirty="0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C59D451A-527E-44A8-B6FD-9CB787B1245E}"/>
              </a:ext>
            </a:extLst>
          </p:cNvPr>
          <p:cNvSpPr txBox="1"/>
          <p:nvPr/>
        </p:nvSpPr>
        <p:spPr>
          <a:xfrm>
            <a:off x="4267200" y="2324100"/>
            <a:ext cx="11988474" cy="101566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de-DE" sz="3000" b="1" dirty="0"/>
              <a:t>Cooperación Técnica Alemana GIZ en México</a:t>
            </a:r>
          </a:p>
          <a:p>
            <a:endParaRPr lang="de-DE" sz="2700" b="1" dirty="0">
              <a:cs typeface="Arial"/>
            </a:endParaRPr>
          </a:p>
        </p:txBody>
      </p:sp>
      <p:sp>
        <p:nvSpPr>
          <p:cNvPr id="15" name="object 6"/>
          <p:cNvSpPr txBox="1">
            <a:spLocks/>
          </p:cNvSpPr>
          <p:nvPr/>
        </p:nvSpPr>
        <p:spPr>
          <a:xfrm>
            <a:off x="5486400" y="647700"/>
            <a:ext cx="93345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MX" sz="5400" b="1" spc="-3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54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r>
              <a:rPr lang="es-MX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es-MX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4114800" y="3977428"/>
            <a:ext cx="5486400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lang="es-MX" sz="3200" b="1" spc="-65" dirty="0">
                <a:latin typeface="Arial"/>
                <a:cs typeface="Arial"/>
              </a:rPr>
              <a:t>Dr. </a:t>
            </a:r>
            <a:r>
              <a:rPr lang="es-MX" sz="3200" b="1" spc="-5" dirty="0">
                <a:latin typeface="Arial"/>
                <a:cs typeface="Arial"/>
              </a:rPr>
              <a:t>Eduardo Calderón</a:t>
            </a:r>
          </a:p>
        </p:txBody>
      </p:sp>
      <p:sp>
        <p:nvSpPr>
          <p:cNvPr id="17" name="object 9"/>
          <p:cNvSpPr txBox="1"/>
          <p:nvPr/>
        </p:nvSpPr>
        <p:spPr>
          <a:xfrm>
            <a:off x="12344400" y="3763857"/>
            <a:ext cx="5943600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sz="3200" b="1" spc="-5" dirty="0" err="1" smtClean="0">
                <a:latin typeface="Arial"/>
                <a:cs typeface="Arial"/>
              </a:rPr>
              <a:t>Lic</a:t>
            </a:r>
            <a:r>
              <a:rPr sz="3200" b="1" spc="-5" dirty="0" smtClean="0">
                <a:latin typeface="Arial"/>
                <a:cs typeface="Arial"/>
              </a:rPr>
              <a:t>.</a:t>
            </a:r>
            <a:r>
              <a:rPr lang="es-MX" sz="3200" b="1" spc="-5" dirty="0" smtClean="0">
                <a:latin typeface="Arial"/>
                <a:cs typeface="Arial"/>
              </a:rPr>
              <a:t> Sandra Dominguez </a:t>
            </a:r>
          </a:p>
        </p:txBody>
      </p:sp>
      <p:pic>
        <p:nvPicPr>
          <p:cNvPr id="18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0443" y="3695700"/>
            <a:ext cx="2270957" cy="235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3771900"/>
            <a:ext cx="2209800" cy="2209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6896100"/>
            <a:ext cx="2286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0" y="6819900"/>
            <a:ext cx="2460321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object 7"/>
          <p:cNvSpPr txBox="1"/>
          <p:nvPr/>
        </p:nvSpPr>
        <p:spPr>
          <a:xfrm>
            <a:off x="4114800" y="7429500"/>
            <a:ext cx="5486400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lang="es-MX" sz="3200" b="1" spc="-65" dirty="0" smtClean="0">
                <a:latin typeface="Arial"/>
                <a:cs typeface="Arial"/>
              </a:rPr>
              <a:t>Mtra. Renata Beltrán</a:t>
            </a:r>
            <a:endParaRPr lang="es-MX" sz="3200" b="1" spc="-5" dirty="0">
              <a:latin typeface="Arial"/>
              <a:cs typeface="Arial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12420600" y="7429500"/>
            <a:ext cx="5486400" cy="50334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lang="es-MX" sz="3200" b="1" spc="-65" dirty="0" smtClean="0">
                <a:latin typeface="Arial"/>
                <a:cs typeface="Arial"/>
              </a:rPr>
              <a:t>Lic. Gila Platero</a:t>
            </a:r>
            <a:endParaRPr lang="es-MX" sz="3200" b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/>
          </p:cNvSpPr>
          <p:nvPr/>
        </p:nvSpPr>
        <p:spPr>
          <a:xfrm>
            <a:off x="5943600" y="374422"/>
            <a:ext cx="11895313" cy="62837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dirty="0" smtClean="0"/>
              <a:t>Avances en el proyecto actual</a:t>
            </a:r>
            <a:endParaRPr lang="es-MX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01" y="3467100"/>
            <a:ext cx="12019598" cy="394732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81200" y="1745040"/>
            <a:ext cx="1554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/>
              <a:t>De marzo a mayo de 2024 </a:t>
            </a:r>
            <a:r>
              <a:rPr lang="es-MX" sz="3200" b="1" dirty="0" smtClean="0"/>
              <a:t>hemos realizado 20 Talleres presenciales </a:t>
            </a:r>
            <a:r>
              <a:rPr lang="es-MX" sz="3200" dirty="0" smtClean="0"/>
              <a:t>para trabajar directamente con sus Directores(a), Responsables Académicos y Responsables de Vinculación: </a:t>
            </a:r>
            <a:endParaRPr lang="es-MX" sz="3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752600" y="7823200"/>
            <a:ext cx="1554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dirty="0" smtClean="0"/>
              <a:t>Ellos nos pidieron un curso para también poder llegar con ustedes maestros y maestras a fin de fortalecer sus experiencias como Tutores Académicos.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8345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8016" y="190500"/>
            <a:ext cx="10958213" cy="1203291"/>
          </a:xfrm>
        </p:spPr>
        <p:txBody>
          <a:bodyPr/>
          <a:lstStyle/>
          <a:p>
            <a:pPr algn="ctr"/>
            <a:r>
              <a:rPr lang="es-MX" sz="5400" dirty="0" smtClean="0">
                <a:latin typeface="+mn-lt"/>
              </a:rPr>
              <a:t>Sesión I – Orden del día</a:t>
            </a:r>
            <a:br>
              <a:rPr lang="es-MX" sz="5400" dirty="0" smtClean="0">
                <a:latin typeface="+mn-lt"/>
              </a:rPr>
            </a:br>
            <a:r>
              <a:rPr lang="es-MX" sz="4000" dirty="0">
                <a:latin typeface="+mn-lt"/>
              </a:rPr>
              <a:t>(2 horas)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4600" y="1911485"/>
            <a:ext cx="14325600" cy="712064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sz="41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I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4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“Elementos esenciales de la Educación Dual, proceso y actores”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4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sz="41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II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41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“Fortaleciendo </a:t>
            </a:r>
            <a:r>
              <a:rPr lang="es-MX" sz="4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el Rol de </a:t>
            </a:r>
            <a:r>
              <a:rPr lang="es-MX" sz="41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Tutor(a) </a:t>
            </a:r>
            <a:r>
              <a:rPr lang="es-MX" sz="4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Académico”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sz="41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III</a:t>
            </a:r>
            <a:endParaRPr lang="es-MX" sz="41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sz="4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“Planeación y Ejecución de los </a:t>
            </a:r>
            <a:r>
              <a:rPr lang="es-MX" sz="4100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aprendizajes”</a:t>
            </a: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endParaRPr lang="es-MX" kern="100" dirty="0" smtClean="0"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endParaRPr lang="es-MX" kern="100" dirty="0" smtClean="0"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61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5400" dirty="0" smtClean="0">
                <a:latin typeface="+mn-lt"/>
              </a:rPr>
              <a:t>Sesión II – Orden del día</a:t>
            </a:r>
            <a:br>
              <a:rPr lang="es-MX" sz="5400" dirty="0" smtClean="0">
                <a:latin typeface="+mn-lt"/>
              </a:rPr>
            </a:br>
            <a:r>
              <a:rPr lang="es-MX" sz="4000" dirty="0" smtClean="0">
                <a:latin typeface="+mn-lt"/>
              </a:rPr>
              <a:t>(2 horas)</a:t>
            </a:r>
            <a:endParaRPr lang="es-MX" sz="40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90800" y="2095500"/>
            <a:ext cx="13868400" cy="7120647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III</a:t>
            </a:r>
            <a:endParaRPr lang="es-MX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“Dinámica,  Planeación </a:t>
            </a:r>
            <a:r>
              <a:rPr lang="es-MX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y Ejecución de los aprendizajes</a:t>
            </a:r>
            <a:r>
              <a:rPr lang="es-MX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s-MX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MX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  <a:tabLst>
                <a:tab pos="1957705" algn="l"/>
              </a:tabLst>
            </a:pPr>
            <a:r>
              <a:rPr lang="es-MX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IV</a:t>
            </a:r>
            <a:endParaRPr lang="es-MX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7000"/>
              </a:lnSpc>
              <a:spcAft>
                <a:spcPts val="0"/>
              </a:spcAft>
              <a:buNone/>
              <a:tabLst>
                <a:tab pos="1957705" algn="l"/>
              </a:tabLst>
            </a:pPr>
            <a:r>
              <a:rPr lang="es-MX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“Evaluación y seguimiento”</a:t>
            </a:r>
            <a:endParaRPr lang="es-MX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>
              <a:lnSpc>
                <a:spcPct val="107000"/>
              </a:lnSpc>
              <a:buNone/>
              <a:tabLst>
                <a:tab pos="1957705" algn="l"/>
              </a:tabLst>
            </a:pPr>
            <a:endParaRPr lang="es-MX" kern="100" dirty="0" smtClea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buNone/>
              <a:tabLst>
                <a:tab pos="1957705" algn="l"/>
              </a:tabLst>
            </a:pPr>
            <a:r>
              <a:rPr lang="es-MX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Bloque </a:t>
            </a:r>
            <a:r>
              <a:rPr lang="es-MX" b="1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</a:p>
          <a:p>
            <a:pPr marL="0" indent="0" algn="l">
              <a:lnSpc>
                <a:spcPct val="107000"/>
              </a:lnSpc>
              <a:buNone/>
              <a:tabLst>
                <a:tab pos="1957705" algn="l"/>
              </a:tabLst>
            </a:pPr>
            <a:r>
              <a:rPr lang="es-MX" kern="100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“Cierre de la actividad”</a:t>
            </a:r>
          </a:p>
        </p:txBody>
      </p:sp>
    </p:spTree>
    <p:extLst>
      <p:ext uri="{BB962C8B-B14F-4D97-AF65-F5344CB8AC3E}">
        <p14:creationId xmlns:p14="http://schemas.microsoft.com/office/powerpoint/2010/main" val="13193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dirty="0" smtClean="0">
                <a:latin typeface="+mn-lt"/>
              </a:rPr>
              <a:t>Casos reales de los subsistemas</a:t>
            </a:r>
            <a:r>
              <a:rPr lang="es-MX" dirty="0" smtClean="0">
                <a:latin typeface="+mn-lt"/>
              </a:rPr>
              <a:t> </a:t>
            </a:r>
            <a:endParaRPr lang="es-MX" dirty="0">
              <a:latin typeface="+mn-lt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067800" y="1790700"/>
            <a:ext cx="8228680" cy="11429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Caso 1 – DGETI</a:t>
            </a:r>
            <a:r>
              <a:rPr kumimoji="0" lang="es-MX" sz="2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es-MX" sz="27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Unidad Económica / Empresa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 Puestos de Aprendizaje, áreas y/o departamentos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914400" y="2247900"/>
            <a:ext cx="6934200" cy="71206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just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145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4003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just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Planificación de la Educación Dual </a:t>
            </a: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Componente Profesional</a:t>
            </a:r>
          </a:p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Matriz de correspondencia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Dictamen de validación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Puestos de Aprendizaje</a:t>
            </a:r>
          </a:p>
          <a:p>
            <a:pPr marL="342900" marR="0" lvl="0" indent="-3429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de Rotación</a:t>
            </a:r>
          </a:p>
          <a:p>
            <a:pPr marL="0" marR="0" lvl="0" indent="0" algn="just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04800" y="1943100"/>
            <a:ext cx="7848600" cy="68580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991600" y="5067300"/>
            <a:ext cx="8610600" cy="19812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067800" y="33147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91600" y="16383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991600" y="7505700"/>
            <a:ext cx="8610600" cy="1371600"/>
          </a:xfrm>
          <a:prstGeom prst="roundRect">
            <a:avLst/>
          </a:prstGeom>
          <a:noFill/>
          <a:ln w="57150"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143999" y="3467100"/>
            <a:ext cx="8536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2 - </a:t>
            </a:r>
            <a:r>
              <a:rPr kumimoji="0" lang="es-MX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DGETAyCM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Unidad Económica / Empresa con un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proceso productivo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y/o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proyecto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067800" y="5295900"/>
            <a:ext cx="84799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CONALEP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Unidad Económica / Empresa físicamente con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Puesto de Aprendizaje, área y/o departamento (multifuncional) </a:t>
            </a: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 el tipo de carrera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67800" y="7505700"/>
            <a:ext cx="8686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4 -</a:t>
            </a:r>
            <a:r>
              <a:rPr kumimoji="0" lang="es-MX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CECyTE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Casos </a:t>
            </a: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excepcionales </a:t>
            </a:r>
            <a:r>
              <a:rPr kumimoji="0" lang="es-MX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s-MX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donde no se cubre el porcentaje </a:t>
            </a:r>
            <a:r>
              <a:rPr kumimoji="0" lang="es-MX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se somete a revisión, valorado por la Escuela.</a:t>
            </a:r>
            <a:endParaRPr kumimoji="0" lang="es-MX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GIZ_Ejecutivo">
      <a:dk1>
        <a:sysClr val="windowText" lastClr="000000"/>
      </a:dk1>
      <a:lt1>
        <a:srgbClr val="FDFDFA"/>
      </a:lt1>
      <a:dk2>
        <a:srgbClr val="414042"/>
      </a:dk2>
      <a:lt2>
        <a:srgbClr val="E1E3E1"/>
      </a:lt2>
      <a:accent1>
        <a:srgbClr val="9D474B"/>
      </a:accent1>
      <a:accent2>
        <a:srgbClr val="D61019"/>
      </a:accent2>
      <a:accent3>
        <a:srgbClr val="8F1724"/>
      </a:accent3>
      <a:accent4>
        <a:srgbClr val="9A9595"/>
      </a:accent4>
      <a:accent5>
        <a:srgbClr val="BFA290"/>
      </a:accent5>
      <a:accent6>
        <a:srgbClr val="532F1F"/>
      </a:accent6>
      <a:hlink>
        <a:srgbClr val="2AAAE2"/>
      </a:hlink>
      <a:folHlink>
        <a:srgbClr val="884A90"/>
      </a:folHlink>
    </a:clrScheme>
    <a:fontScheme name="GIZ_Ejecutiv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Z presentación ejecutiva" id="{FD7CDD61-DC3A-4867-BF64-D76ED5363B11}" vid="{5FF7B831-347A-4A6F-B2E9-BB9E6342CC11}"/>
    </a:ext>
  </a:extLst>
</a:theme>
</file>

<file path=ppt/theme/theme2.xml><?xml version="1.0" encoding="utf-8"?>
<a:theme xmlns:a="http://schemas.openxmlformats.org/drawingml/2006/main" name="1_GOPA CONSULTANTS 190402">
  <a:themeElements>
    <a:clrScheme name="GOPA Consultants 00">
      <a:dk1>
        <a:srgbClr val="000000"/>
      </a:dk1>
      <a:lt1>
        <a:srgbClr val="FFFFFF"/>
      </a:lt1>
      <a:dk2>
        <a:srgbClr val="414141"/>
      </a:dk2>
      <a:lt2>
        <a:srgbClr val="F6F3E6"/>
      </a:lt2>
      <a:accent1>
        <a:srgbClr val="136151"/>
      </a:accent1>
      <a:accent2>
        <a:srgbClr val="FDC22C"/>
      </a:accent2>
      <a:accent3>
        <a:srgbClr val="A5A5A5"/>
      </a:accent3>
      <a:accent4>
        <a:srgbClr val="59897D"/>
      </a:accent4>
      <a:accent5>
        <a:srgbClr val="A6C0BA"/>
      </a:accent5>
      <a:accent6>
        <a:srgbClr val="FCE164"/>
      </a:accent6>
      <a:hlink>
        <a:srgbClr val="FCC22C"/>
      </a:hlink>
      <a:folHlink>
        <a:srgbClr val="A5A5A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PA CONSULTANTS 190402" id="{8D8819D8-8BB5-8245-9D9A-5A018A5DB165}" vid="{41F6248C-8A75-404B-AB0E-DD708AA81C72}"/>
    </a:ext>
  </a:extLst>
</a:theme>
</file>

<file path=ppt/theme/theme3.xml><?xml version="1.0" encoding="utf-8"?>
<a:theme xmlns:a="http://schemas.openxmlformats.org/drawingml/2006/main" name="1_Tema de Office">
  <a:themeElements>
    <a:clrScheme name="GIZ_Ejecutivo">
      <a:dk1>
        <a:sysClr val="windowText" lastClr="000000"/>
      </a:dk1>
      <a:lt1>
        <a:srgbClr val="FDFDFA"/>
      </a:lt1>
      <a:dk2>
        <a:srgbClr val="414042"/>
      </a:dk2>
      <a:lt2>
        <a:srgbClr val="E1E3E1"/>
      </a:lt2>
      <a:accent1>
        <a:srgbClr val="9D474B"/>
      </a:accent1>
      <a:accent2>
        <a:srgbClr val="D61019"/>
      </a:accent2>
      <a:accent3>
        <a:srgbClr val="8F1724"/>
      </a:accent3>
      <a:accent4>
        <a:srgbClr val="9A9595"/>
      </a:accent4>
      <a:accent5>
        <a:srgbClr val="BFA290"/>
      </a:accent5>
      <a:accent6>
        <a:srgbClr val="532F1F"/>
      </a:accent6>
      <a:hlink>
        <a:srgbClr val="2AAAE2"/>
      </a:hlink>
      <a:folHlink>
        <a:srgbClr val="884A90"/>
      </a:folHlink>
    </a:clrScheme>
    <a:fontScheme name="GIZ_Ejecutiv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Z presentación ejecutiva" id="{FD7CDD61-DC3A-4867-BF64-D76ED5363B11}" vid="{5FF7B831-347A-4A6F-B2E9-BB9E6342CC1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18647</TotalTime>
  <Words>2738</Words>
  <Application>Microsoft Office PowerPoint</Application>
  <PresentationFormat>Personalizado</PresentationFormat>
  <Paragraphs>528</Paragraphs>
  <Slides>56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56</vt:i4>
      </vt:variant>
    </vt:vector>
  </HeadingPairs>
  <TitlesOfParts>
    <vt:vector size="71" baseType="lpstr">
      <vt:lpstr>72 Black</vt:lpstr>
      <vt:lpstr>Arial</vt:lpstr>
      <vt:lpstr>Arial Black</vt:lpstr>
      <vt:lpstr>Arial MT</vt:lpstr>
      <vt:lpstr>Calibri</vt:lpstr>
      <vt:lpstr>Calibri Light</vt:lpstr>
      <vt:lpstr>Segoe UI</vt:lpstr>
      <vt:lpstr>Segoe UI Symbol</vt:lpstr>
      <vt:lpstr>Times New Roman</vt:lpstr>
      <vt:lpstr>Verdana</vt:lpstr>
      <vt:lpstr>Wingdings</vt:lpstr>
      <vt:lpstr>Tema de Office</vt:lpstr>
      <vt:lpstr>1_GOPA CONSULTANTS 190402</vt:lpstr>
      <vt:lpstr>1_Tema de Office</vt:lpstr>
      <vt:lpstr>Office</vt:lpstr>
      <vt:lpstr>Presentación de PowerPoint</vt:lpstr>
      <vt:lpstr>Mensajes de bienvenida </vt:lpstr>
      <vt:lpstr>Asistencia y encuesta de entrada</vt:lpstr>
      <vt:lpstr>Presentación de PowerPoint</vt:lpstr>
      <vt:lpstr>Presentación de PowerPoint</vt:lpstr>
      <vt:lpstr>Presentación de PowerPoint</vt:lpstr>
      <vt:lpstr>Sesión I – Orden del día (2 horas)</vt:lpstr>
      <vt:lpstr>Sesión II – Orden del día (2 horas)</vt:lpstr>
      <vt:lpstr>Casos reales de los subsistemas </vt:lpstr>
      <vt:lpstr>¿Cómo puedo participar en el webinar?</vt:lpstr>
      <vt:lpstr>¿Cómo puedo participar en el webinar?</vt:lpstr>
      <vt:lpstr>En su pantalla le aparecerá una encuesta  Contestarla y dar enviar  Automáticamente recibimos su participación y se proyectarán los resultados.   </vt:lpstr>
      <vt:lpstr>Objetivo del Taller a Tutores Académicos </vt:lpstr>
      <vt:lpstr>   </vt:lpstr>
      <vt:lpstr>Educación Dual</vt:lpstr>
      <vt:lpstr>Presentación de PowerPoint</vt:lpstr>
      <vt:lpstr>Flexibilidad</vt:lpstr>
      <vt:lpstr> Diferencias del Sistema Educación Dual en México a otros programas</vt:lpstr>
      <vt:lpstr>Proceso Operativo de Implementación</vt:lpstr>
      <vt:lpstr>Actores de la Educación Dual</vt:lpstr>
      <vt:lpstr>Bloque II   “Fortaleciendo el Rol de Tutor(a) Académico”   </vt:lpstr>
      <vt:lpstr>Rol del Tutor(a) Académico</vt:lpstr>
      <vt:lpstr>Proceso Operativo de Implementación</vt:lpstr>
      <vt:lpstr>Bloque III.  “Planeación y ejecución de los aprendizajes”</vt:lpstr>
      <vt:lpstr>Presentación de PowerPoint</vt:lpstr>
      <vt:lpstr>Reforzamiento de la Planeación de la  ED</vt:lpstr>
      <vt:lpstr>Planeación de la Educación Dual</vt:lpstr>
      <vt:lpstr>Para garantizar la calidad de la Educación Dual se  tiene que definir y formalizar claramente:</vt:lpstr>
      <vt:lpstr>Matriz de Correspondencia</vt:lpstr>
      <vt:lpstr>Dictamen de Validación</vt:lpstr>
      <vt:lpstr>¿Cómo lo aprenderá?</vt:lpstr>
      <vt:lpstr>Puestos de Aprendizaje</vt:lpstr>
      <vt:lpstr>¿Cuándo lo aprenderá?</vt:lpstr>
      <vt:lpstr>Plan de Rotación</vt:lpstr>
      <vt:lpstr>Actividad - Planificación </vt:lpstr>
      <vt:lpstr>Actividad - Planificación </vt:lpstr>
      <vt:lpstr>Presentación de PowerPoint</vt:lpstr>
      <vt:lpstr>Presentación de PowerPoint</vt:lpstr>
      <vt:lpstr>Presentación de PowerPoint</vt:lpstr>
      <vt:lpstr>¿Cómo puedo participar en el webinar?</vt:lpstr>
      <vt:lpstr>¿Cómo puedo participar en el webinar?</vt:lpstr>
      <vt:lpstr>Sesión II – Orden del día (2 horas)</vt:lpstr>
      <vt:lpstr>Actividad - Planificación </vt:lpstr>
      <vt:lpstr>Actividad - Planificación </vt:lpstr>
      <vt:lpstr>Actividad - Planificación </vt:lpstr>
      <vt:lpstr>Dialogo “Preguntas y Respuestas”     </vt:lpstr>
      <vt:lpstr>  Bloque IV “Seguimiento y Evaluación”  </vt:lpstr>
      <vt:lpstr>    Seguimiento y Evaluación  de las y  los Educandos  Dual </vt:lpstr>
      <vt:lpstr>Seguimiento y Evaluación</vt:lpstr>
      <vt:lpstr>Seguimiento y Evaluación</vt:lpstr>
      <vt:lpstr>Reportes semanales del educando</vt:lpstr>
      <vt:lpstr>Evaluación - Competencias profesionales</vt:lpstr>
      <vt:lpstr>Evaluación - Competencias profesionales</vt:lpstr>
      <vt:lpstr>Dialogo “Preguntas y Respuestas”     </vt:lpstr>
      <vt:lpstr>¡ Tú opinión nos ayuda a seguir mejorando!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Elizabeth Dominguez Tavera</dc:creator>
  <cp:lastModifiedBy>Sandra Elizabeth Dominguez Tavera</cp:lastModifiedBy>
  <cp:revision>246</cp:revision>
  <dcterms:created xsi:type="dcterms:W3CDTF">2024-03-06T01:10:58Z</dcterms:created>
  <dcterms:modified xsi:type="dcterms:W3CDTF">2024-06-05T19:34:53Z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2023-11-14T00:00:00Z</vt:filetime>
  </property>
  <property fmtid="{D5CDD505-2E9C-101B-9397-08002B2CF9AE}" pid="3" name="LastSaved">
    <vt:filetime>2024-03-06T00:00:00Z</vt:filetime>
  </property>
</Properties>
</file>